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7" r:id="rId4"/>
    <p:sldId id="296" r:id="rId5"/>
    <p:sldId id="295" r:id="rId6"/>
    <p:sldId id="294" r:id="rId7"/>
    <p:sldId id="293" r:id="rId8"/>
    <p:sldId id="292" r:id="rId9"/>
    <p:sldId id="291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68" r:id="rId33"/>
    <p:sldId id="267" r:id="rId34"/>
    <p:sldId id="299" r:id="rId35"/>
    <p:sldId id="300" r:id="rId36"/>
    <p:sldId id="298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zn96cgCJaDrZHLyxRfcUw==" hashData="mIcQtU5K7StpbgDUIEdzgEkS28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3AEA77-BD36-4227-8CD5-5BA43D79C64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13C14-E928-41A6-8465-C4AF1FA755B0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2BB7A-D715-477C-9AEB-2939BE1141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F4E741-8E38-4952-BD79-CCCBA74AE04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5649_e179e21f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6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57700" cy="885825"/>
          </a:xfrm>
          <a:prstGeom prst="rect">
            <a:avLst/>
          </a:prstGeom>
          <a:noFill/>
        </p:spPr>
      </p:pic>
      <p:pic>
        <p:nvPicPr>
          <p:cNvPr id="35848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564904"/>
            <a:ext cx="1224136" cy="1185882"/>
          </a:xfrm>
          <a:prstGeom prst="rect">
            <a:avLst/>
          </a:prstGeom>
          <a:noFill/>
        </p:spPr>
      </p:pic>
      <p:pic>
        <p:nvPicPr>
          <p:cNvPr id="35850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5517232"/>
            <a:ext cx="3819525" cy="885825"/>
          </a:xfrm>
          <a:prstGeom prst="rect">
            <a:avLst/>
          </a:prstGeom>
          <a:noFill/>
        </p:spPr>
      </p:pic>
      <p:pic>
        <p:nvPicPr>
          <p:cNvPr id="35852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24475" y="0"/>
            <a:ext cx="3819525" cy="47667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  <p:sndAc>
      <p:stSnd>
        <p:snd r:embed="rId2" name="Musica Instrumental - Flauta de pan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a5bd_427c339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abdc_3e9d0ff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adfe_449aa0a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472_858b56b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ab68_19748e7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4543" y="0"/>
            <a:ext cx="4896544" cy="6858000"/>
          </a:xfrm>
          <a:prstGeom prst="rect">
            <a:avLst/>
          </a:prstGeom>
        </p:spPr>
      </p:pic>
      <p:pic>
        <p:nvPicPr>
          <p:cNvPr id="3" name="2 Imagen" descr="0_24b77_419fcd7c_-2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5143500" cy="6858000"/>
          </a:xfrm>
          <a:prstGeom prst="rect">
            <a:avLst/>
          </a:prstGeom>
        </p:spPr>
      </p:pic>
      <p:pic>
        <p:nvPicPr>
          <p:cNvPr id="1027" name="Picture 3" descr="C:\Users\Usuario\Downloads\TEXTURAS\son buenas y son gif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42999" y="3284983"/>
            <a:ext cx="6858002" cy="28803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163_9a8ef71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54f7a_bcfc8c5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8f5_6972748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fdd_570353ac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23e66_f35c509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28e06_b15473f4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d07f_5e0d5f4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40f6_a38b632_-4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938c_8debe16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7c5c_e4221ab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5c7c_e4979fe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2c30a_6df4300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33d43_2dee127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2acc9_455381c5_-3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720"/>
            <a:ext cx="9144000" cy="676656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f92_56f47a00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fd74_f7345e6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84584" y="0"/>
            <a:ext cx="5143500" cy="6858000"/>
          </a:xfrm>
          <a:prstGeom prst="rect">
            <a:avLst/>
          </a:prstGeom>
        </p:spPr>
      </p:pic>
      <p:pic>
        <p:nvPicPr>
          <p:cNvPr id="4" name="3 Imagen" descr="0_c8e1_79566a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5143500" cy="6858000"/>
          </a:xfrm>
          <a:prstGeom prst="rect">
            <a:avLst/>
          </a:prstGeom>
        </p:spPr>
      </p:pic>
      <p:pic>
        <p:nvPicPr>
          <p:cNvPr id="6" name="Picture 3" descr="C:\Users\Usuario\Downloads\TEXTURAS\son buenas y son gifs\l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98982" y="3284985"/>
            <a:ext cx="6858002" cy="28803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796_f466d3d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465b_2f95eb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f59_963dff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4070_62840a5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40_ed60f61b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5c3c_1e51c18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45b3_4672c5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e94_96f1222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7add_2527e7a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b3b1_f492df6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d776_720a766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28e32_d37dd6bf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4000"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60</Words>
  <Application>Microsoft Office PowerPoint</Application>
  <PresentationFormat>Presentación en pantalla (4:3)</PresentationFormat>
  <Paragraphs>28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2013-04-30T19:57:33Z</dcterms:created>
  <dcterms:modified xsi:type="dcterms:W3CDTF">2013-05-02T12:19:40Z</dcterms:modified>
</cp:coreProperties>
</file>