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3" r:id="rId5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vQKh7afrBipof3/hMDp7g==" hashData="nhcC6AJKZz+mVvMarQ6U/M7yluCVs1VAUQWj5a8pysC6iRO2O/QVTiiu6mU4vhQM4aCCr95ERu351bdzhQOwF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0" autoAdjust="0"/>
    <p:restoredTop sz="94660"/>
  </p:normalViewPr>
  <p:slideViewPr>
    <p:cSldViewPr snapToGrid="0">
      <p:cViewPr varScale="1">
        <p:scale>
          <a:sx n="59" d="100"/>
          <a:sy n="59" d="100"/>
        </p:scale>
        <p:origin x="54" y="6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98379B63-8205-44A1-8D48-6408939B31C9}" type="datetimeFigureOut">
              <a:rPr lang="es-CO" smtClean="0"/>
              <a:t>23/10/2016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2259CA3-CB7C-4C51-80AA-FC33345DBA43}" type="slidenum">
              <a:rPr lang="es-CO" smtClean="0"/>
              <a:t>‹Nº›</a:t>
            </a:fld>
            <a:endParaRPr lang="es-CO"/>
          </a:p>
        </p:txBody>
      </p:sp>
    </p:spTree>
    <p:extLst>
      <p:ext uri="{BB962C8B-B14F-4D97-AF65-F5344CB8AC3E}">
        <p14:creationId xmlns:p14="http://schemas.microsoft.com/office/powerpoint/2010/main" val="16097525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8379B63-8205-44A1-8D48-6408939B31C9}" type="datetimeFigureOut">
              <a:rPr lang="es-CO" smtClean="0"/>
              <a:t>23/10/2016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2259CA3-CB7C-4C51-80AA-FC33345DBA43}" type="slidenum">
              <a:rPr lang="es-CO" smtClean="0"/>
              <a:t>‹Nº›</a:t>
            </a:fld>
            <a:endParaRPr lang="es-CO"/>
          </a:p>
        </p:txBody>
      </p:sp>
    </p:spTree>
    <p:extLst>
      <p:ext uri="{BB962C8B-B14F-4D97-AF65-F5344CB8AC3E}">
        <p14:creationId xmlns:p14="http://schemas.microsoft.com/office/powerpoint/2010/main" val="23486256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98379B63-8205-44A1-8D48-6408939B31C9}" type="datetimeFigureOut">
              <a:rPr lang="es-CO" smtClean="0"/>
              <a:t>23/10/2016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2259CA3-CB7C-4C51-80AA-FC33345DBA43}" type="slidenum">
              <a:rPr lang="es-CO" smtClean="0"/>
              <a:t>‹Nº›</a:t>
            </a:fld>
            <a:endParaRPr lang="es-CO"/>
          </a:p>
        </p:txBody>
      </p:sp>
    </p:spTree>
    <p:extLst>
      <p:ext uri="{BB962C8B-B14F-4D97-AF65-F5344CB8AC3E}">
        <p14:creationId xmlns:p14="http://schemas.microsoft.com/office/powerpoint/2010/main" val="40911513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98379B63-8205-44A1-8D48-6408939B31C9}" type="datetimeFigureOut">
              <a:rPr lang="es-CO" smtClean="0"/>
              <a:t>23/10/2016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2259CA3-CB7C-4C51-80AA-FC33345DBA43}" type="slidenum">
              <a:rPr lang="es-CO" smtClean="0"/>
              <a:t>‹Nº›</a:t>
            </a:fld>
            <a:endParaRPr lang="es-CO"/>
          </a:p>
        </p:txBody>
      </p:sp>
    </p:spTree>
    <p:extLst>
      <p:ext uri="{BB962C8B-B14F-4D97-AF65-F5344CB8AC3E}">
        <p14:creationId xmlns:p14="http://schemas.microsoft.com/office/powerpoint/2010/main" val="2273521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98379B63-8205-44A1-8D48-6408939B31C9}" type="datetimeFigureOut">
              <a:rPr lang="es-CO" smtClean="0"/>
              <a:t>23/10/2016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F2259CA3-CB7C-4C51-80AA-FC33345DBA43}" type="slidenum">
              <a:rPr lang="es-CO" smtClean="0"/>
              <a:t>‹Nº›</a:t>
            </a:fld>
            <a:endParaRPr lang="es-CO"/>
          </a:p>
        </p:txBody>
      </p:sp>
    </p:spTree>
    <p:extLst>
      <p:ext uri="{BB962C8B-B14F-4D97-AF65-F5344CB8AC3E}">
        <p14:creationId xmlns:p14="http://schemas.microsoft.com/office/powerpoint/2010/main" val="13410652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98379B63-8205-44A1-8D48-6408939B31C9}" type="datetimeFigureOut">
              <a:rPr lang="es-CO" smtClean="0"/>
              <a:t>23/10/2016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F2259CA3-CB7C-4C51-80AA-FC33345DBA43}" type="slidenum">
              <a:rPr lang="es-CO" smtClean="0"/>
              <a:t>‹Nº›</a:t>
            </a:fld>
            <a:endParaRPr lang="es-CO"/>
          </a:p>
        </p:txBody>
      </p:sp>
    </p:spTree>
    <p:extLst>
      <p:ext uri="{BB962C8B-B14F-4D97-AF65-F5344CB8AC3E}">
        <p14:creationId xmlns:p14="http://schemas.microsoft.com/office/powerpoint/2010/main" val="312356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98379B63-8205-44A1-8D48-6408939B31C9}" type="datetimeFigureOut">
              <a:rPr lang="es-CO" smtClean="0"/>
              <a:t>23/10/2016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F2259CA3-CB7C-4C51-80AA-FC33345DBA43}" type="slidenum">
              <a:rPr lang="es-CO" smtClean="0"/>
              <a:t>‹Nº›</a:t>
            </a:fld>
            <a:endParaRPr lang="es-CO"/>
          </a:p>
        </p:txBody>
      </p:sp>
    </p:spTree>
    <p:extLst>
      <p:ext uri="{BB962C8B-B14F-4D97-AF65-F5344CB8AC3E}">
        <p14:creationId xmlns:p14="http://schemas.microsoft.com/office/powerpoint/2010/main" val="17180029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8379B63-8205-44A1-8D48-6408939B31C9}" type="datetimeFigureOut">
              <a:rPr lang="es-CO" smtClean="0"/>
              <a:t>23/10/2016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2259CA3-CB7C-4C51-80AA-FC33345DBA43}" type="slidenum">
              <a:rPr lang="es-CO" smtClean="0"/>
              <a:t>‹Nº›</a:t>
            </a:fld>
            <a:endParaRPr lang="es-CO"/>
          </a:p>
        </p:txBody>
      </p:sp>
    </p:spTree>
    <p:extLst>
      <p:ext uri="{BB962C8B-B14F-4D97-AF65-F5344CB8AC3E}">
        <p14:creationId xmlns:p14="http://schemas.microsoft.com/office/powerpoint/2010/main" val="41886892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8379B63-8205-44A1-8D48-6408939B31C9}" type="datetimeFigureOut">
              <a:rPr lang="es-CO" smtClean="0"/>
              <a:t>23/10/2016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2259CA3-CB7C-4C51-80AA-FC33345DBA43}" type="slidenum">
              <a:rPr lang="es-CO" smtClean="0"/>
              <a:t>‹Nº›</a:t>
            </a:fld>
            <a:endParaRPr lang="es-CO"/>
          </a:p>
        </p:txBody>
      </p:sp>
    </p:spTree>
    <p:extLst>
      <p:ext uri="{BB962C8B-B14F-4D97-AF65-F5344CB8AC3E}">
        <p14:creationId xmlns:p14="http://schemas.microsoft.com/office/powerpoint/2010/main" val="597602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8379B63-8205-44A1-8D48-6408939B31C9}" type="datetimeFigureOut">
              <a:rPr lang="es-CO" smtClean="0"/>
              <a:t>23/10/2016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2259CA3-CB7C-4C51-80AA-FC33345DBA43}" type="slidenum">
              <a:rPr lang="es-CO" smtClean="0"/>
              <a:t>‹Nº›</a:t>
            </a:fld>
            <a:endParaRPr lang="es-CO"/>
          </a:p>
        </p:txBody>
      </p:sp>
    </p:spTree>
    <p:extLst>
      <p:ext uri="{BB962C8B-B14F-4D97-AF65-F5344CB8AC3E}">
        <p14:creationId xmlns:p14="http://schemas.microsoft.com/office/powerpoint/2010/main" val="39757465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8379B63-8205-44A1-8D48-6408939B31C9}" type="datetimeFigureOut">
              <a:rPr lang="es-CO" smtClean="0"/>
              <a:t>23/10/2016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2259CA3-CB7C-4C51-80AA-FC33345DBA43}" type="slidenum">
              <a:rPr lang="es-CO" smtClean="0"/>
              <a:t>‹Nº›</a:t>
            </a:fld>
            <a:endParaRPr lang="es-CO"/>
          </a:p>
        </p:txBody>
      </p:sp>
    </p:spTree>
    <p:extLst>
      <p:ext uri="{BB962C8B-B14F-4D97-AF65-F5344CB8AC3E}">
        <p14:creationId xmlns:p14="http://schemas.microsoft.com/office/powerpoint/2010/main" val="10086904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6632001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379B63-8205-44A1-8D48-6408939B31C9}" type="datetimeFigureOut">
              <a:rPr lang="es-CO" smtClean="0"/>
              <a:t>23/10/2016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259CA3-CB7C-4C51-80AA-FC33345DBA43}" type="slidenum">
              <a:rPr lang="es-CO" smtClean="0"/>
              <a:t>‹Nº›</a:t>
            </a:fld>
            <a:endParaRPr lang="es-CO"/>
          </a:p>
        </p:txBody>
      </p:sp>
    </p:spTree>
    <p:extLst>
      <p:ext uri="{BB962C8B-B14F-4D97-AF65-F5344CB8AC3E}">
        <p14:creationId xmlns:p14="http://schemas.microsoft.com/office/powerpoint/2010/main" val="31303441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113103417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hyperlink" Target="https://vk.com/mispps" TargetMode="External"/><Relationship Id="rId3" Type="http://schemas.openxmlformats.org/officeDocument/2006/relationships/image" Target="../media/image58.png"/><Relationship Id="rId7" Type="http://schemas.openxmlformats.org/officeDocument/2006/relationships/hyperlink" Target="https://www.facebook.com/mispps" TargetMode="External"/><Relationship Id="rId12" Type="http://schemas.openxmlformats.org/officeDocument/2006/relationships/image" Target="../media/image6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0.png"/><Relationship Id="rId11" Type="http://schemas.openxmlformats.org/officeDocument/2006/relationships/hyperlink" Target="https://plus.google.com/+Mispps/" TargetMode="External"/><Relationship Id="rId5" Type="http://schemas.openxmlformats.org/officeDocument/2006/relationships/image" Target="../media/image59.png"/><Relationship Id="rId10" Type="http://schemas.openxmlformats.org/officeDocument/2006/relationships/image" Target="../media/image6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2967787" y="1122999"/>
            <a:ext cx="6256421" cy="3970318"/>
          </a:xfrm>
          <a:prstGeom prst="rect">
            <a:avLst/>
          </a:prstGeom>
        </p:spPr>
        <p:txBody>
          <a:bodyPr wrap="square">
            <a:spAutoFit/>
          </a:bodyPr>
          <a:lstStyle/>
          <a:p>
            <a:pPr algn="ctr"/>
            <a:r>
              <a:rPr lang="es-CO" i="1" dirty="0"/>
              <a:t>Los amantes de la naturaleza disfrutamos viendo paisajes completamente naturales y los animales que forman parte de él. Nos damos cuenta de lo bonito que es nuestro mundo y que debemos conservarlo sin contaminar. Cuidar el medio ambiente y ser responsables con el entrono es fundamental para seguir pudiendo fotografiar escenas tan preciosas como las que podemos disfrutar. Lo realmente importante es saber apreciar todos los recursos de la naturaleza, la cual muchas veces a pesar de contaminarla y ensuciarla, nos responde con flores de colores. Reducir nuestra huella ecológica, por ejemplo reciclando, es una buena manera de que estos paisajes no desaparezcan y las futuras generaciones puedan disfrutar de su encanto y de todos los animales que la conforman, ya que muchas especies tienden a desaparecer en un tiempo no muy lejano.</a:t>
            </a:r>
          </a:p>
        </p:txBody>
      </p:sp>
      <p:sp>
        <p:nvSpPr>
          <p:cNvPr id="3" name="CuadroTexto 2"/>
          <p:cNvSpPr txBox="1"/>
          <p:nvPr/>
        </p:nvSpPr>
        <p:spPr>
          <a:xfrm>
            <a:off x="5053260" y="5144661"/>
            <a:ext cx="2085473"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Ay mi llanura- A. Briceño</a:t>
            </a:r>
            <a:endParaRPr lang="es-CO" sz="1000" b="1" i="1" dirty="0"/>
          </a:p>
        </p:txBody>
      </p:sp>
      <p:pic>
        <p:nvPicPr>
          <p:cNvPr id="5" name="Ay_mi_llanura_-_Arnulfo_Brice_o_">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404964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336379" cy="6858000"/>
          </a:xfrm>
          <a:prstGeom prst="rect">
            <a:avLst/>
          </a:prstGeom>
        </p:spPr>
      </p:pic>
    </p:spTree>
    <p:extLst>
      <p:ext uri="{BB962C8B-B14F-4D97-AF65-F5344CB8AC3E}">
        <p14:creationId xmlns:p14="http://schemas.microsoft.com/office/powerpoint/2010/main" val="40311404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val="19031182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5250"/>
            <a:ext cx="12192000" cy="6762750"/>
          </a:xfrm>
          <a:prstGeom prst="rect">
            <a:avLst/>
          </a:prstGeom>
        </p:spPr>
      </p:pic>
    </p:spTree>
    <p:extLst>
      <p:ext uri="{BB962C8B-B14F-4D97-AF65-F5344CB8AC3E}">
        <p14:creationId xmlns:p14="http://schemas.microsoft.com/office/powerpoint/2010/main" val="31419366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3298"/>
            <a:ext cx="12192000" cy="6971297"/>
          </a:xfrm>
          <a:prstGeom prst="rect">
            <a:avLst/>
          </a:prstGeom>
        </p:spPr>
      </p:pic>
    </p:spTree>
    <p:extLst>
      <p:ext uri="{BB962C8B-B14F-4D97-AF65-F5344CB8AC3E}">
        <p14:creationId xmlns:p14="http://schemas.microsoft.com/office/powerpoint/2010/main" val="25551380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640764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68063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336379" cy="6858000"/>
          </a:xfrm>
          <a:prstGeom prst="rect">
            <a:avLst/>
          </a:prstGeom>
        </p:spPr>
      </p:pic>
    </p:spTree>
    <p:extLst>
      <p:ext uri="{BB962C8B-B14F-4D97-AF65-F5344CB8AC3E}">
        <p14:creationId xmlns:p14="http://schemas.microsoft.com/office/powerpoint/2010/main" val="10193822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469891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034152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476512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475360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320337" cy="6858000"/>
          </a:xfrm>
          <a:prstGeom prst="rect">
            <a:avLst/>
          </a:prstGeom>
        </p:spPr>
      </p:pic>
    </p:spTree>
    <p:extLst>
      <p:ext uri="{BB962C8B-B14F-4D97-AF65-F5344CB8AC3E}">
        <p14:creationId xmlns:p14="http://schemas.microsoft.com/office/powerpoint/2010/main" val="42819216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114117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164637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352421" cy="6858000"/>
          </a:xfrm>
          <a:prstGeom prst="rect">
            <a:avLst/>
          </a:prstGeom>
        </p:spPr>
      </p:pic>
    </p:spTree>
    <p:extLst>
      <p:ext uri="{BB962C8B-B14F-4D97-AF65-F5344CB8AC3E}">
        <p14:creationId xmlns:p14="http://schemas.microsoft.com/office/powerpoint/2010/main" val="28933551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336379" cy="6858000"/>
          </a:xfrm>
          <a:prstGeom prst="rect">
            <a:avLst/>
          </a:prstGeom>
        </p:spPr>
      </p:pic>
    </p:spTree>
    <p:extLst>
      <p:ext uri="{BB962C8B-B14F-4D97-AF65-F5344CB8AC3E}">
        <p14:creationId xmlns:p14="http://schemas.microsoft.com/office/powerpoint/2010/main" val="13460424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336379" cy="6858000"/>
          </a:xfrm>
          <a:prstGeom prst="rect">
            <a:avLst/>
          </a:prstGeom>
        </p:spPr>
      </p:pic>
    </p:spTree>
    <p:extLst>
      <p:ext uri="{BB962C8B-B14F-4D97-AF65-F5344CB8AC3E}">
        <p14:creationId xmlns:p14="http://schemas.microsoft.com/office/powerpoint/2010/main" val="36094819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3298"/>
            <a:ext cx="12192000" cy="6971298"/>
          </a:xfrm>
          <a:prstGeom prst="rect">
            <a:avLst/>
          </a:prstGeom>
        </p:spPr>
      </p:pic>
    </p:spTree>
    <p:extLst>
      <p:ext uri="{BB962C8B-B14F-4D97-AF65-F5344CB8AC3E}">
        <p14:creationId xmlns:p14="http://schemas.microsoft.com/office/powerpoint/2010/main" val="42911824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096817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485399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320337" cy="6858000"/>
          </a:xfrm>
          <a:prstGeom prst="rect">
            <a:avLst/>
          </a:prstGeom>
        </p:spPr>
      </p:pic>
    </p:spTree>
    <p:extLst>
      <p:ext uri="{BB962C8B-B14F-4D97-AF65-F5344CB8AC3E}">
        <p14:creationId xmlns:p14="http://schemas.microsoft.com/office/powerpoint/2010/main" val="25524440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642977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452590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788276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Tree>
    <p:extLst>
      <p:ext uri="{BB962C8B-B14F-4D97-AF65-F5344CB8AC3E}">
        <p14:creationId xmlns:p14="http://schemas.microsoft.com/office/powerpoint/2010/main" val="29366614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200428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354236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304295" cy="6858000"/>
          </a:xfrm>
          <a:prstGeom prst="rect">
            <a:avLst/>
          </a:prstGeom>
        </p:spPr>
      </p:pic>
    </p:spTree>
    <p:extLst>
      <p:ext uri="{BB962C8B-B14F-4D97-AF65-F5344CB8AC3E}">
        <p14:creationId xmlns:p14="http://schemas.microsoft.com/office/powerpoint/2010/main" val="23515283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659080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851721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112728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950813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138253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320337" cy="6858000"/>
          </a:xfrm>
          <a:prstGeom prst="rect">
            <a:avLst/>
          </a:prstGeom>
        </p:spPr>
      </p:pic>
    </p:spTree>
    <p:extLst>
      <p:ext uri="{BB962C8B-B14F-4D97-AF65-F5344CB8AC3E}">
        <p14:creationId xmlns:p14="http://schemas.microsoft.com/office/powerpoint/2010/main" val="28544713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274278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96241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0271527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720477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563236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0796608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val="388175321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191830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8801757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32555025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12296230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9380082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291814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4129301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9140722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320337" cy="6667500"/>
          </a:xfrm>
          <a:prstGeom prst="rect">
            <a:avLst/>
          </a:prstGeom>
        </p:spPr>
      </p:pic>
    </p:spTree>
    <p:extLst>
      <p:ext uri="{BB962C8B-B14F-4D97-AF65-F5344CB8AC3E}">
        <p14:creationId xmlns:p14="http://schemas.microsoft.com/office/powerpoint/2010/main" val="211375242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2997947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0063510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9271932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8904038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304295" cy="6858000"/>
          </a:xfrm>
          <a:prstGeom prst="rect">
            <a:avLst/>
          </a:prstGeom>
        </p:spPr>
      </p:pic>
    </p:spTree>
    <p:extLst>
      <p:ext uri="{BB962C8B-B14F-4D97-AF65-F5344CB8AC3E}">
        <p14:creationId xmlns:p14="http://schemas.microsoft.com/office/powerpoint/2010/main" val="208555657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TotalTime>
  <Words>174</Words>
  <Application>Microsoft Office PowerPoint</Application>
  <PresentationFormat>Panorámica</PresentationFormat>
  <Paragraphs>6</Paragraphs>
  <Slides>57</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57</vt:i4>
      </vt:variant>
    </vt:vector>
  </HeadingPairs>
  <TitlesOfParts>
    <vt:vector size="63"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11</cp:revision>
  <dcterms:created xsi:type="dcterms:W3CDTF">2016-10-15T02:29:07Z</dcterms:created>
  <dcterms:modified xsi:type="dcterms:W3CDTF">2016-10-23T11:43:25Z</dcterms:modified>
</cp:coreProperties>
</file>