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9" r:id="rId2"/>
  </p:sldMasterIdLst>
  <p:sldIdLst>
    <p:sldId id="258" r:id="rId3"/>
    <p:sldId id="260" r:id="rId4"/>
    <p:sldId id="264" r:id="rId5"/>
    <p:sldId id="269" r:id="rId6"/>
    <p:sldId id="282" r:id="rId7"/>
    <p:sldId id="286" r:id="rId8"/>
    <p:sldId id="287" r:id="rId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gjlRa0qOwWsiXBUWeyQew==" hashData="SDszL/ZdugDX845WzYFJ+Vd+r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1" d="100"/>
          <a:sy n="101" d="100"/>
        </p:scale>
        <p:origin x="-7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144D8-572B-40D2-8C83-719E4D10A743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67C56-CAEB-419B-8467-AC593A9096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7 Recortar rectángulo de esquina diagonal"/>
          <p:cNvSpPr/>
          <p:nvPr/>
        </p:nvSpPr>
        <p:spPr>
          <a:xfrm>
            <a:off x="428596" y="142852"/>
            <a:ext cx="8215370" cy="928694"/>
          </a:xfrm>
          <a:prstGeom prst="snip2DiagRect">
            <a:avLst/>
          </a:prstGeom>
          <a:solidFill>
            <a:srgbClr val="000099"/>
          </a:solidFill>
          <a:ln>
            <a:solidFill>
              <a:srgbClr val="00B0F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57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683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4B2DCE-BCEB-4D5F-9518-3825881F388C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21BAE3B-A636-42CF-BC15-A1578E701D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9F81E-179E-4128-B291-09567884900C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6F1A1-E6A9-44DA-95FD-8ACC47A742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28CA0-CB02-49FB-9D4E-1425083E1EE2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DC67A-C06F-4C07-8282-6BCDB4167C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860B4-27E9-4F13-8191-4F750345123A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81834-C8FE-403F-8BEC-03B5C2E779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91AE2-DCFE-4B49-9F33-D0120FA6E24F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9ABE7-FA0F-47A0-AE86-42570658DF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D82CB-DA5C-42AF-96B5-6679781F2F1E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B715B-8CC5-43F5-8A58-9F17D10585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4F1FB-4D73-4205-B4E1-4E74B1041D8F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F6A82-2853-44CE-BF41-E5D5E03E88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FD503-EC4D-437E-9175-720871E71D0B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A8215-DC7D-46AC-9BCB-EC49B2A6BA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9C905-CD5C-40A2-9974-8923903C808E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F1EE2-287D-44AF-9B33-B16D5CCAC8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9D019-103F-4833-A3AB-5DBD6EE435E1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41D44-1DB6-47E2-93E4-AC61B8D52A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9F254-B4E9-4176-90C9-D486599BF30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13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Mis documentos\IMAGENES 1\Night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8229600" cy="939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74524B-B112-42C9-AC3D-9403BA0C61A7}" type="datetimeFigureOut">
              <a:rPr lang="es-ES"/>
              <a:pPr>
                <a:defRPr/>
              </a:pPr>
              <a:t>05/09/2013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A5984B7-547F-41FC-BAF4-4FFEB640B9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checker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ln w="1905">
            <a:solidFill>
              <a:sysClr val="windowText" lastClr="000000"/>
            </a:solidFill>
          </a:ln>
          <a:solidFill>
            <a:srgbClr val="FFC000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C0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C0D7DE-3BEA-40D1-81C9-F7ADE603F228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12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3.jpeg"/><Relationship Id="rId11" Type="http://schemas.openxmlformats.org/officeDocument/2006/relationships/image" Target="../media/image38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:\Users\Usuario\Desktop\fc_69_fondos_paisajes_bvGJ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878438" y="1470496"/>
            <a:ext cx="5250861" cy="415498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HeroicExtremeRightFacing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Paisajes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Imágenes  </a:t>
            </a:r>
          </a:p>
        </p:txBody>
      </p:sp>
      <p:sp>
        <p:nvSpPr>
          <p:cNvPr id="2" name="1 Rectángulo"/>
          <p:cNvSpPr/>
          <p:nvPr/>
        </p:nvSpPr>
        <p:spPr>
          <a:xfrm>
            <a:off x="611560" y="6165304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Khmer UI" pitchFamily="34" charset="0"/>
              </a:rPr>
              <a:t>Por  Jesús  Mota</a:t>
            </a:r>
          </a:p>
        </p:txBody>
      </p:sp>
      <p:pic>
        <p:nvPicPr>
          <p:cNvPr id="3" name="Shape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7900">
    <p:sndAc>
      <p:stSnd>
        <p:snd r:embed="rId4" name="Asturias - Isaac Albeni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 Imagen" descr="Diapositiva4.JPG"/>
          <p:cNvPicPr>
            <a:picLocks noGrp="1" noChangeAspect="1"/>
          </p:cNvPicPr>
          <p:nvPr isPhoto="1"/>
        </p:nvPicPr>
        <p:blipFill>
          <a:blip r:embed="rId3"/>
          <a:srcRect r="1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esktop\Álbum de fotografí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10.JPG"/>
          <p:cNvPicPr>
            <a:picLocks noGrp="1" noChangeAspect="1"/>
          </p:cNvPicPr>
          <p:nvPr isPhoto="1"/>
        </p:nvPicPr>
        <p:blipFill>
          <a:blip r:embed="rId8"/>
          <a:srcRect r="1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04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 descr="Diapositiva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.JPG"/>
          <p:cNvPicPr>
            <a:picLocks noGrp="1" noChangeAspect="1"/>
          </p:cNvPicPr>
          <p:nvPr isPhoto="1"/>
        </p:nvPicPr>
        <p:blipFill>
          <a:blip r:embed="rId4"/>
          <a:srcRect t="17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1.JPG"/>
          <p:cNvPicPr>
            <a:picLocks noGrp="1" noChangeAspect="1"/>
          </p:cNvPicPr>
          <p:nvPr isPhoto="1"/>
        </p:nvPicPr>
        <p:blipFill>
          <a:blip r:embed="rId6"/>
          <a:srcRect t="5901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27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27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4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795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3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8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 Imagen" descr="Diapositiva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8.JPG"/>
          <p:cNvPicPr>
            <a:picLocks noGrp="1" noChangeAspect="1"/>
          </p:cNvPicPr>
          <p:nvPr isPhoto="1"/>
        </p:nvPicPr>
        <p:blipFill>
          <a:blip r:embed="rId7"/>
          <a:srcRect r="1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2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32.JPG"/>
          <p:cNvPicPr>
            <a:picLocks noGrp="1" noChangeAspect="1"/>
          </p:cNvPicPr>
          <p:nvPr isPhoto="1"/>
        </p:nvPicPr>
        <p:blipFill>
          <a:blip r:embed="rId9"/>
          <a:srcRect r="1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3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20.JPG"/>
          <p:cNvPicPr>
            <a:picLocks noGrp="1" noChangeAspect="1"/>
          </p:cNvPicPr>
          <p:nvPr isPhoto="1"/>
        </p:nvPicPr>
        <p:blipFill>
          <a:blip r:embed="rId11"/>
          <a:srcRect r="11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34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29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12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12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Diapositiva16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Diapositiva16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0067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Imagen" descr="Diapositiva26.JPG"/>
          <p:cNvPicPr>
            <a:picLocks noGrp="1" noChangeAspect="1"/>
          </p:cNvPicPr>
          <p:nvPr isPhoto="1"/>
        </p:nvPicPr>
        <p:blipFill>
          <a:blip r:embed="rId3"/>
          <a:srcRect r="19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3.JPG"/>
          <p:cNvPicPr>
            <a:picLocks noGrp="1" noChangeAspect="1"/>
          </p:cNvPicPr>
          <p:nvPr isPhoto="1"/>
        </p:nvPicPr>
        <p:blipFill>
          <a:blip r:embed="rId6"/>
          <a:srcRect l="42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2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2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21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2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28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17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1.JPG"/>
          <p:cNvPicPr>
            <a:picLocks noGrp="1" noChangeAspect="1"/>
          </p:cNvPicPr>
          <p:nvPr isPhoto="1"/>
        </p:nvPicPr>
        <p:blipFill>
          <a:blip r:embed="rId4"/>
          <a:srcRect r="19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44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37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38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38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41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42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79388" y="5445125"/>
            <a:ext cx="30876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5508104" y="404664"/>
            <a:ext cx="2978275" cy="18620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stellar" pitchFamily="18" charset="0"/>
                <a:cs typeface="Aharoni" pitchFamily="2" charset="-79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Tm="8318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15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115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8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0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8.8|8.8|9.7|1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8.9|7.5|9|8.7|8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8.3|9.7|7.1|8.7|8.6|9.1|7.1|8.5|5.9|9.6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6.6|8.6|7.3|7.2|8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4|7.4|7.7|8.6|8.9|8.3|9.2|8.5|4.6"/>
</p:tagLst>
</file>

<file path=ppt/theme/theme1.xml><?xml version="1.0" encoding="utf-8"?>
<a:theme xmlns:a="http://schemas.openxmlformats.org/drawingml/2006/main" name="paisahhhhhhhhhhhhh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paisahhhhhhhhhhhhhh</Template>
  <TotalTime>1</TotalTime>
  <Words>67</Words>
  <Application>Microsoft Office PowerPoint</Application>
  <PresentationFormat>Presentación en pantalla (4:3)</PresentationFormat>
  <Paragraphs>33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paisahhhhhhhhhhhhhh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2</cp:revision>
  <dcterms:created xsi:type="dcterms:W3CDTF">2013-09-05T16:46:03Z</dcterms:created>
  <dcterms:modified xsi:type="dcterms:W3CDTF">2013-09-05T16:47:14Z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