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8" r:id="rId2"/>
    <p:sldMasterId id="2147483670" r:id="rId3"/>
  </p:sldMasterIdLst>
  <p:notesMasterIdLst>
    <p:notesMasterId r:id="rId18"/>
  </p:notesMasterIdLst>
  <p:sldIdLst>
    <p:sldId id="257" r:id="rId4"/>
    <p:sldId id="337" r:id="rId5"/>
    <p:sldId id="313" r:id="rId6"/>
    <p:sldId id="326" r:id="rId7"/>
    <p:sldId id="332" r:id="rId8"/>
    <p:sldId id="286" r:id="rId9"/>
    <p:sldId id="334" r:id="rId10"/>
    <p:sldId id="265" r:id="rId11"/>
    <p:sldId id="269" r:id="rId12"/>
    <p:sldId id="293" r:id="rId13"/>
    <p:sldId id="264" r:id="rId14"/>
    <p:sldId id="288" r:id="rId15"/>
    <p:sldId id="325" r:id="rId16"/>
    <p:sldId id="338" r:id="rId17"/>
  </p:sldIdLst>
  <p:sldSz cx="10801350" cy="684053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g+ypk1vfdNZfVq6PwhVGA==" hashData="d/4MT+7feryd6AYd2AI1sxhI5Q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62" y="-192"/>
      </p:cViewPr>
      <p:guideLst>
        <p:guide orient="horz" pos="2155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7D9413-8339-46DA-8D60-3ABA20F280FE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22313" y="685800"/>
            <a:ext cx="54133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D91B34-E4C3-41DD-8A54-0C73191EBE2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6858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D91B34-E4C3-41DD-8A54-0C73191EBE2F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2570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125001"/>
            <a:ext cx="9181148" cy="146628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876305"/>
            <a:ext cx="7560945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7C631-3A11-4EA0-A59C-2EEAEB17887C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7F678-23CB-45F1-90F2-E631532FAB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3783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7C631-3A11-4EA0-A59C-2EEAEB17887C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7F678-23CB-45F1-90F2-E631532FAB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1730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395679"/>
            <a:ext cx="9181148" cy="13586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899312"/>
            <a:ext cx="9181148" cy="14963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7C631-3A11-4EA0-A59C-2EEAEB17887C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7F678-23CB-45F1-90F2-E631532FAB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0089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7C631-3A11-4EA0-A59C-2EEAEB17887C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7F678-23CB-45F1-90F2-E631532FAB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40657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09625" y="2125663"/>
            <a:ext cx="9182100" cy="14652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838" y="3876675"/>
            <a:ext cx="7559675" cy="174783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9EC6-C89D-475F-B27C-94AF4F60E57E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0BFEA-4D8E-4A5C-B9D6-DA07D0F266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2301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9EC6-C89D-475F-B27C-94AF4F60E57E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0BFEA-4D8E-4A5C-B9D6-DA07D0F266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5759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2488" y="4395788"/>
            <a:ext cx="9182100" cy="13589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2488" y="2898775"/>
            <a:ext cx="9182100" cy="14970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9EC6-C89D-475F-B27C-94AF4F60E57E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0BFEA-4D8E-4A5C-B9D6-DA07D0F266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1849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39750" y="1595438"/>
            <a:ext cx="4784725" cy="4514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6875" y="1595438"/>
            <a:ext cx="4784725" cy="4514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9EC6-C89D-475F-B27C-94AF4F60E57E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0BFEA-4D8E-4A5C-B9D6-DA07D0F266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2599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9750" y="1531938"/>
            <a:ext cx="4772025" cy="6381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9750" y="2170113"/>
            <a:ext cx="4772025" cy="39401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400" y="1531938"/>
            <a:ext cx="4775200" cy="6381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400" y="2170113"/>
            <a:ext cx="4775200" cy="39401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9EC6-C89D-475F-B27C-94AF4F60E57E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0BFEA-4D8E-4A5C-B9D6-DA07D0F266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2607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9EC6-C89D-475F-B27C-94AF4F60E57E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0BFEA-4D8E-4A5C-B9D6-DA07D0F266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933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9EC6-C89D-475F-B27C-94AF4F60E57E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0BFEA-4D8E-4A5C-B9D6-DA07D0F266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42048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750" y="273050"/>
            <a:ext cx="3554413" cy="11588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2750" y="273050"/>
            <a:ext cx="6038850" cy="58372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39750" y="1431925"/>
            <a:ext cx="3554413" cy="46783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9EC6-C89D-475F-B27C-94AF4F60E57E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0BFEA-4D8E-4A5C-B9D6-DA07D0F266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29003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725" y="4787900"/>
            <a:ext cx="6480175" cy="565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725" y="611188"/>
            <a:ext cx="6480175" cy="41036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725" y="5353050"/>
            <a:ext cx="6480175" cy="8032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9EC6-C89D-475F-B27C-94AF4F60E57E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0BFEA-4D8E-4A5C-B9D6-DA07D0F266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89304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9EC6-C89D-475F-B27C-94AF4F60E57E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0BFEA-4D8E-4A5C-B9D6-DA07D0F266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1087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1138" y="274638"/>
            <a:ext cx="2430462" cy="58356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9750" y="274638"/>
            <a:ext cx="7138988" cy="58356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9EC6-C89D-475F-B27C-94AF4F60E57E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0BFEA-4D8E-4A5C-B9D6-DA07D0F266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91134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125017"/>
            <a:ext cx="9181148" cy="1466282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876307"/>
            <a:ext cx="7560945" cy="1748138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28" indent="0" algn="ctr">
              <a:buNone/>
              <a:defRPr/>
            </a:lvl2pPr>
            <a:lvl3pPr marL="912062" indent="0" algn="ctr">
              <a:buNone/>
              <a:defRPr/>
            </a:lvl3pPr>
            <a:lvl4pPr marL="1368090" indent="0" algn="ctr">
              <a:buNone/>
              <a:defRPr/>
            </a:lvl4pPr>
            <a:lvl5pPr marL="1824119" indent="0" algn="ctr">
              <a:buNone/>
              <a:defRPr/>
            </a:lvl5pPr>
            <a:lvl6pPr marL="2280159" indent="0" algn="ctr">
              <a:buNone/>
              <a:defRPr/>
            </a:lvl6pPr>
            <a:lvl7pPr marL="2736180" indent="0" algn="ctr">
              <a:buNone/>
              <a:defRPr/>
            </a:lvl7pPr>
            <a:lvl8pPr marL="3192205" indent="0" algn="ctr">
              <a:buNone/>
              <a:defRPr/>
            </a:lvl8pPr>
            <a:lvl9pPr marL="36482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1739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73967"/>
            <a:ext cx="9721215" cy="114009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72" y="1596126"/>
            <a:ext cx="9721215" cy="4514440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1624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395684"/>
            <a:ext cx="9181148" cy="1358608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899316"/>
            <a:ext cx="9181148" cy="149636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524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73967"/>
            <a:ext cx="9721215" cy="114009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71" y="1596126"/>
            <a:ext cx="4770596" cy="45144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9" y="1596126"/>
            <a:ext cx="4770596" cy="45144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4324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73967"/>
            <a:ext cx="9721215" cy="114009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531205"/>
            <a:ext cx="4772472" cy="638135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0" y="2169342"/>
            <a:ext cx="4772472" cy="394122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52" y="1531205"/>
            <a:ext cx="4774347" cy="638135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52" y="2169342"/>
            <a:ext cx="4774347" cy="394122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9341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73967"/>
            <a:ext cx="9721215" cy="114009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4803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2935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134" y="272386"/>
            <a:ext cx="3553570" cy="1159092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9" y="272361"/>
            <a:ext cx="6038255" cy="5838209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134" y="1431479"/>
            <a:ext cx="3553570" cy="46791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0756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4" y="4788379"/>
            <a:ext cx="6480810" cy="565299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4" y="611216"/>
            <a:ext cx="6480810" cy="4104323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4" y="5353714"/>
            <a:ext cx="6480810" cy="802814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3318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73967"/>
            <a:ext cx="9721215" cy="114009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72" y="1596126"/>
            <a:ext cx="9721215" cy="4514440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3151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73979"/>
            <a:ext cx="2430304" cy="5836626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73979"/>
            <a:ext cx="7110889" cy="5836626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058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73939"/>
            <a:ext cx="9721215" cy="1140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96126"/>
            <a:ext cx="9721215" cy="45144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340166"/>
            <a:ext cx="2520315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7C631-3A11-4EA0-A59C-2EEAEB17887C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6340166"/>
            <a:ext cx="3420428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340166"/>
            <a:ext cx="2520315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7F678-23CB-45F1-90F2-E631532FABF0}" type="slidenum">
              <a:rPr lang="es-ES" smtClean="0"/>
              <a:t>‹Nº›</a:t>
            </a:fld>
            <a:endParaRPr lang="es-ES"/>
          </a:p>
        </p:txBody>
      </p:sp>
      <p:pic>
        <p:nvPicPr>
          <p:cNvPr id="2050" name="Picture 2" descr="C:\Users\Eleni\Desktop\ultimo escritorio\bellisima\0000EE.jp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801350" cy="689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271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39750" y="274638"/>
            <a:ext cx="9721850" cy="11398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9750" y="1595438"/>
            <a:ext cx="9721850" cy="4514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39750" y="6340475"/>
            <a:ext cx="2520950" cy="3635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79EC6-C89D-475F-B27C-94AF4F60E57E}" type="datetimeFigureOut">
              <a:rPr lang="es-ES" smtClean="0"/>
              <a:t>01/10/2017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938" y="6340475"/>
            <a:ext cx="3419475" cy="3635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650" y="6340475"/>
            <a:ext cx="2520950" cy="3635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0BFEA-4D8E-4A5C-B9D6-DA07D0F266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0204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9" y="6229337"/>
            <a:ext cx="2520315" cy="47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34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25" indent="-34202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50" indent="-28502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82" indent="-228015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104" indent="-22801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136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4.jpeg"/><Relationship Id="rId5" Type="http://schemas.microsoft.com/office/2007/relationships/hdphoto" Target="../media/hdphoto1.wdp"/><Relationship Id="rId4" Type="http://schemas.openxmlformats.org/officeDocument/2006/relationships/image" Target="../media/image5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Otoño 2017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7280" y="0"/>
            <a:ext cx="10828630" cy="6974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gifss.com/plantas/hojas/hoja-animada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5439" y="1764085"/>
            <a:ext cx="2847542" cy="294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1.bp.blogspot.com/-HZ05zwgZXoA/UiLIOyIETbI/AAAAAAAAtTE/rVv0t-aVBmE/s1600/DeepIntoAutumn_ele7_BCS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4414107">
            <a:off x="6436628" y="4430274"/>
            <a:ext cx="1731257" cy="2395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 rot="1503875">
            <a:off x="6582176" y="5576079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Helen</a:t>
            </a:r>
            <a:endParaRPr lang="es-ES" b="1" dirty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46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5278">
        <p14:glitter/>
        <p:sndAc>
          <p:stSnd loop="1">
            <p:snd r:embed="rId2" name="Kitaro_-_Estrella_HV.wav"/>
          </p:stSnd>
        </p:sndAc>
      </p:transition>
    </mc:Choice>
    <mc:Fallback xmlns="">
      <p:transition spd="slow" advTm="15278">
        <p:fade/>
        <p:sndAc>
          <p:stSnd loop="1">
            <p:snd r:embed="rId6" name="Kitaro_-_Estrella_H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Otoño 2017\Diapositiva1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081" y="-47264"/>
            <a:ext cx="1080135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 rot="10800000" flipV="1">
            <a:off x="310030" y="2268141"/>
            <a:ext cx="10153128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400" b="1" i="0" u="none" strike="noStrike" cap="none" normalizeH="0" baseline="0" dirty="0" smtClean="0">
                <a:ln w="3175">
                  <a:noFill/>
                </a:ln>
                <a:gradFill flip="none" rotWithShape="1">
                  <a:gsLst>
                    <a:gs pos="0">
                      <a:srgbClr val="FFC000"/>
                    </a:gs>
                    <a:gs pos="50000">
                      <a:schemeClr val="accent6">
                        <a:lumMod val="75000"/>
                      </a:schemeClr>
                    </a:gs>
                    <a:gs pos="100000">
                      <a:srgbClr val="FFFF0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Conocida popularmente como una estación yerma y melancólica, se nos presenta en estos días el otoño, conductor de cambios, amén de propiciador de balances emocionales. El ocaso meteorológico y espiritual nos motiva a resguardarnos en el interior, originando las clásicas postales harto conocidas: contemplar la lluvia, danzar sobre los alféizares; largos paseos sobre mantos de hojas marchitas</a:t>
            </a:r>
            <a:r>
              <a:rPr lang="es-ES" altLang="es-ES" sz="2400" b="1" dirty="0">
                <a:ln w="3175">
                  <a:noFill/>
                </a:ln>
                <a:gradFill flip="none" rotWithShape="1">
                  <a:gsLst>
                    <a:gs pos="0">
                      <a:srgbClr val="FFC000"/>
                    </a:gs>
                    <a:gs pos="50000">
                      <a:schemeClr val="accent6">
                        <a:lumMod val="75000"/>
                      </a:schemeClr>
                    </a:gs>
                    <a:gs pos="100000">
                      <a:srgbClr val="FFFF0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kumimoji="0" lang="es-ES" altLang="es-ES" sz="2400" b="1" i="0" u="none" strike="noStrike" cap="none" normalizeH="0" baseline="0" dirty="0" smtClean="0">
              <a:ln w="3175">
                <a:noFill/>
              </a:ln>
              <a:gradFill flip="none" rotWithShape="1">
                <a:gsLst>
                  <a:gs pos="0">
                    <a:srgbClr val="FFC000"/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rgbClr val="FFFF0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400" b="1" i="0" u="none" strike="noStrike" cap="none" normalizeH="0" baseline="0" dirty="0" smtClean="0">
                <a:ln w="3175">
                  <a:noFill/>
                </a:ln>
                <a:gradFill flip="none" rotWithShape="1">
                  <a:gsLst>
                    <a:gs pos="0">
                      <a:srgbClr val="FFC000"/>
                    </a:gs>
                    <a:gs pos="50000">
                      <a:schemeClr val="accent6">
                        <a:lumMod val="75000"/>
                      </a:schemeClr>
                    </a:gs>
                    <a:gs pos="100000">
                      <a:srgbClr val="FFFF0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400" b="1" i="0" u="none" strike="noStrike" cap="none" normalizeH="0" baseline="0" dirty="0" smtClean="0">
                <a:ln w="3175">
                  <a:noFill/>
                </a:ln>
                <a:gradFill flip="none" rotWithShape="1">
                  <a:gsLst>
                    <a:gs pos="0">
                      <a:srgbClr val="FFC000"/>
                    </a:gs>
                    <a:gs pos="50000">
                      <a:schemeClr val="accent6">
                        <a:lumMod val="75000"/>
                      </a:schemeClr>
                    </a:gs>
                    <a:gs pos="100000">
                      <a:srgbClr val="FFFF0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</a:t>
            </a:r>
          </a:p>
        </p:txBody>
      </p:sp>
      <p:pic>
        <p:nvPicPr>
          <p:cNvPr id="2050" name="Picture 2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166" y="-47264"/>
            <a:ext cx="10818515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284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7393">
        <p:dissolve/>
      </p:transition>
    </mc:Choice>
    <mc:Fallback xmlns="">
      <p:transition spd="slow" advTm="4739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Otoño 2017\Diapositiva127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0801350" cy="694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Otoño 2017\Diapositiva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94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0" descr="C:\Users\Eleni\Desktop\Otoño 2017\Diapositiva6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694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6" descr="C:\Users\Eleni\Desktop\Otoño 2017\Diapositiva5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4442" y="-17418"/>
            <a:ext cx="10925791" cy="7043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3" descr="C:\Users\Eleni\Desktop\Otoño 2017\Diapositiva5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6321" y="-23765"/>
            <a:ext cx="10937669" cy="704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7" descr="C:\Users\Eleni\Desktop\Otoño 2017\Diapositiva5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6322" y="-23765"/>
            <a:ext cx="10937671" cy="7049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772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5649">
        <p:circle/>
      </p:transition>
    </mc:Choice>
    <mc:Fallback xmlns="">
      <p:transition spd="slow" advTm="45649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32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9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566"/>
          <a:stretch/>
        </p:blipFill>
        <p:spPr bwMode="auto">
          <a:xfrm>
            <a:off x="0" y="-1"/>
            <a:ext cx="10801350" cy="6948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4997"/>
            <a:ext cx="10805240" cy="6933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Eleni\Desktop\Otoño 2017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709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02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7699">
        <p:randomBar dir="vert"/>
      </p:transition>
    </mc:Choice>
    <mc:Fallback xmlns="">
      <p:transition spd="slow" advTm="27699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4" descr="C:\Users\Eleni\Desktop\Otoño 2017\Diapositiva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7020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5" descr="C:\Users\Eleni\Desktop\Otoño 2017\Diapositiva1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2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otono gif-glitter-movimiento-gifmaniacos.es (40)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0595" y="4478072"/>
            <a:ext cx="1728192" cy="1916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2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2" descr="C:\Users\Eleni\Desktop\Otoño 2017\Diapositiva11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07" y="1588"/>
            <a:ext cx="10801350" cy="701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98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1012">
        <p:blinds dir="vert"/>
      </p:transition>
    </mc:Choice>
    <mc:Fallback xmlns="">
      <p:transition spd="slow" advTm="41012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5" fill="hold" nodeType="withEffect">
                                  <p:stCondLst>
                                    <p:cond delay="27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6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7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6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33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33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9" descr="C:\Users\Eleni\Desktop\Otoño 2017\Diapositiva1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00" y="1587"/>
            <a:ext cx="10806849" cy="694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0" descr="C:\Users\Eleni\Desktop\Otoño 2017\Diapositiva1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906" y="1"/>
            <a:ext cx="10811256" cy="694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8" descr="C:\Users\Eleni\Desktop\Otoño 2017\Diapositiva1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906" y="1587"/>
            <a:ext cx="10805757" cy="694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3" descr="C:\Users\Eleni\Desktop\Otoño 2017\Diapositiva1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00" y="1587"/>
            <a:ext cx="10806850" cy="694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46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1866">
        <p:split orient="vert"/>
      </p:transition>
    </mc:Choice>
    <mc:Fallback xmlns="">
      <p:transition spd="slow" advTm="3186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35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4" descr="C:\Users\Eleni\Desktop\Otoño 2017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20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6" descr="C:\Users\Eleni\Desktop\Otoño 2017\Diapositiva1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99" y="1587"/>
            <a:ext cx="10801350" cy="7033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5" descr="C:\Users\Eleni\Desktop\Otoño 2017\Diapositiva5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7956" y="1587"/>
            <a:ext cx="11083808" cy="701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7958" y="-17463"/>
            <a:ext cx="11089307" cy="7052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41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9716">
        <p:wipe/>
      </p:transition>
    </mc:Choice>
    <mc:Fallback xmlns="">
      <p:transition spd="slow" advTm="39716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6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 descr="C:\Users\Eleni\Desktop\Otoño 2017\Diapositiva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334" y="-17935"/>
            <a:ext cx="10819684" cy="694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6930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334" y="-17935"/>
            <a:ext cx="10819684" cy="7110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794" y="0"/>
            <a:ext cx="10840144" cy="7103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5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1911">
        <p:diamond/>
      </p:transition>
    </mc:Choice>
    <mc:Fallback xmlns="">
      <p:transition spd="slow" advTm="31911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 descr="C:\Users\Eleni\Desktop\Otoño 2017\Diapositiva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694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Otoño 2017\Diapositiva1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08" y="-1"/>
            <a:ext cx="10809857" cy="694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Otoño 2017\Diapositiva12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07" y="-1"/>
            <a:ext cx="10801350" cy="7020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Otoño 2017\Diapositiva4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2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44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5000">
        <p:cover/>
      </p:transition>
    </mc:Choice>
    <mc:Fallback xmlns="">
      <p:transition spd="slow" advTm="35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32" fill="hold" nodeType="withEffect">
                                  <p:stCondLst>
                                    <p:cond delay="17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3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575" y="-36513"/>
            <a:ext cx="10858500" cy="712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2" descr="C:\Users\Eleni\Desktop\Otoño 2017\Diapositiva1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8308" y="-36513"/>
            <a:ext cx="10878233" cy="712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576" y="-36513"/>
            <a:ext cx="10858501" cy="712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9" descr="C:\Users\Eleni\Desktop\Otoño 2017\Diapositiva4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8309" y="-108123"/>
            <a:ext cx="10993600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894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557">
        <p:wipe/>
      </p:transition>
    </mc:Choice>
    <mc:Fallback xmlns="">
      <p:transition spd="slow" advTm="28557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4" descr="C:\Users\Eleni\Desktop\Otoño 2017\Diapositiva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1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3" descr="C:\Users\Eleni\Desktop\Otoño 2017\Diapositiva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1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Otoño 2017\Diapositiva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694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Eleni\Desktop\Otoño 2017\Diapositiva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093" y="0"/>
            <a:ext cx="10801350" cy="701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9307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9976">
        <p14:honeycomb/>
      </p:transition>
    </mc:Choice>
    <mc:Fallback xmlns="">
      <p:transition spd="slow" advTm="299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" accel="100000" fill="hold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accel="100000" fill="hold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7" descr="C:\Users\Eleni\Desktop\Otoño 2017\Diapositiva1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00" y="1587"/>
            <a:ext cx="10806850" cy="694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2" descr="C:\Users\Eleni\Desktop\Otoño 2017\Diapositiva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00" y="1"/>
            <a:ext cx="10806849" cy="7092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9" descr="C:\Users\Eleni\Desktop\Otoño 2017\Diapositiva6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459" y="1587"/>
            <a:ext cx="10807808" cy="7091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46038"/>
            <a:ext cx="10945291" cy="7138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Eleni\Desktop\Otoño 2017\Diapositiva13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08" y="-46037"/>
            <a:ext cx="10953797" cy="7138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70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9764">
        <p:checker/>
      </p:transition>
    </mc:Choice>
    <mc:Fallback xmlns="">
      <p:transition spd="slow" advTm="39764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1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6948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48348" y="611957"/>
            <a:ext cx="1623634" cy="1343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ultimo escritorio\bellisima\0000A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52" b="95775" l="2817" r="954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1739" y="4615671"/>
            <a:ext cx="2224867" cy="2224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C:\Users\Eleni\Desktop\Otoño 2017\Diapositiva13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80" y="-2"/>
            <a:ext cx="10807730" cy="694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34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996">
        <p14:glitter pattern="hexagon"/>
      </p:transition>
    </mc:Choice>
    <mc:Fallback xmlns="">
      <p:transition spd="slow" advTm="279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96154"/>
            <a:ext cx="10801350" cy="22801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4149"/>
            <a:ext cx="10801350" cy="501639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0294" y="3"/>
            <a:ext cx="5760720" cy="1558123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0150"/>
            <a:ext cx="10801350" cy="2453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70" y="4712382"/>
            <a:ext cx="3150394" cy="161558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837" y="4180346"/>
            <a:ext cx="2790349" cy="235618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70597" y="4864387"/>
            <a:ext cx="1440180" cy="98807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2964265"/>
            <a:ext cx="630079" cy="5320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3496308"/>
            <a:ext cx="630079" cy="5320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4028346"/>
            <a:ext cx="630079" cy="5320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4560388"/>
            <a:ext cx="630079" cy="5320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0162610"/>
      </p:ext>
    </p:extLst>
  </p:cSld>
  <p:clrMapOvr>
    <a:masterClrMapping/>
  </p:clrMapOvr>
  <p:transition spd="slow" advTm="11641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841</TotalTime>
  <Words>86</Words>
  <Application>Microsoft Office PowerPoint</Application>
  <PresentationFormat>Personalizado</PresentationFormat>
  <Paragraphs>7</Paragraphs>
  <Slides>14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17" baseType="lpstr">
      <vt:lpstr>Tema de Office</vt:lpstr>
      <vt:lpstr>Diseño personalizado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Paisajes de Otoño</dc:title>
  <dc:creator>Helen VC</dc:creator>
  <cp:keywords>Hola Otoño</cp:keywords>
  <cp:lastModifiedBy>Usuario</cp:lastModifiedBy>
  <cp:revision>75</cp:revision>
  <dcterms:created xsi:type="dcterms:W3CDTF">2017-09-22T21:49:36Z</dcterms:created>
  <dcterms:modified xsi:type="dcterms:W3CDTF">2017-09-30T23:27:44Z</dcterms:modified>
</cp:coreProperties>
</file>