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77" r:id="rId3"/>
    <p:sldId id="529" r:id="rId4"/>
    <p:sldId id="499" r:id="rId5"/>
    <p:sldId id="488" r:id="rId6"/>
    <p:sldId id="515" r:id="rId7"/>
    <p:sldId id="479" r:id="rId8"/>
    <p:sldId id="505" r:id="rId9"/>
    <p:sldId id="484" r:id="rId10"/>
    <p:sldId id="480" r:id="rId11"/>
    <p:sldId id="511" r:id="rId12"/>
    <p:sldId id="500" r:id="rId13"/>
    <p:sldId id="481" r:id="rId14"/>
    <p:sldId id="498" r:id="rId15"/>
    <p:sldId id="482" r:id="rId16"/>
    <p:sldId id="503" r:id="rId17"/>
    <p:sldId id="483" r:id="rId18"/>
    <p:sldId id="486" r:id="rId19"/>
    <p:sldId id="495" r:id="rId20"/>
    <p:sldId id="489" r:id="rId21"/>
    <p:sldId id="516" r:id="rId22"/>
    <p:sldId id="502" r:id="rId23"/>
    <p:sldId id="506" r:id="rId24"/>
    <p:sldId id="501" r:id="rId25"/>
    <p:sldId id="525" r:id="rId26"/>
    <p:sldId id="504" r:id="rId27"/>
    <p:sldId id="490" r:id="rId28"/>
    <p:sldId id="520" r:id="rId29"/>
    <p:sldId id="509" r:id="rId30"/>
    <p:sldId id="507" r:id="rId31"/>
    <p:sldId id="519" r:id="rId32"/>
    <p:sldId id="527" r:id="rId33"/>
    <p:sldId id="378" r:id="rId34"/>
    <p:sldId id="448" r:id="rId35"/>
  </p:sldIdLst>
  <p:sldSz cx="10872788" cy="666115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DD0mWs/M611ihCVFEmIug==" hashData="7cgRIS7ynfc3OL6P5B3q5c1CTk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96" y="-636"/>
      </p:cViewPr>
      <p:guideLst>
        <p:guide orient="horz" pos="2099"/>
        <p:guide pos="342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23/11/2020</a:t>
            </a:fld>
            <a:endParaRPr lang="es-ES"/>
          </a:p>
        </p:txBody>
      </p:sp>
      <p:sp>
        <p:nvSpPr>
          <p:cNvPr id="4" name="3 Marcador de imagen de diapositiva"/>
          <p:cNvSpPr>
            <a:spLocks noGrp="1" noRot="1" noChangeAspect="1"/>
          </p:cNvSpPr>
          <p:nvPr>
            <p:ph type="sldImg" idx="2"/>
          </p:nvPr>
        </p:nvSpPr>
        <p:spPr>
          <a:xfrm>
            <a:off x="630238" y="685800"/>
            <a:ext cx="55975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5461" y="2069275"/>
            <a:ext cx="9241871" cy="142783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0919" y="3774656"/>
            <a:ext cx="7610952" cy="170229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8877" y="4280409"/>
            <a:ext cx="9241871" cy="132297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8877" y="2823282"/>
            <a:ext cx="9241871" cy="145712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3639" y="1554274"/>
            <a:ext cx="4802149"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27000" y="1554274"/>
            <a:ext cx="4802149"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3644" y="1491052"/>
            <a:ext cx="4804037"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3644" y="2112448"/>
            <a:ext cx="4804037" cy="383787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23232" y="1491052"/>
            <a:ext cx="4805923"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23232" y="2112448"/>
            <a:ext cx="4805923" cy="383787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3644" y="265217"/>
            <a:ext cx="3577073" cy="112869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50963" y="265214"/>
            <a:ext cx="6078192" cy="56851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3644" y="1393913"/>
            <a:ext cx="3577073" cy="45564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31143" y="4662806"/>
            <a:ext cx="6523673" cy="55047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31143" y="595187"/>
            <a:ext cx="6523673" cy="399669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31143" y="5213277"/>
            <a:ext cx="6523673" cy="78175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82778" y="266756"/>
            <a:ext cx="2446378" cy="568356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3640" y="266756"/>
            <a:ext cx="7157918" cy="568356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5459" y="2069275"/>
            <a:ext cx="9241870" cy="1427830"/>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30918" y="3774653"/>
            <a:ext cx="7610952" cy="1702294"/>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3642" y="266759"/>
            <a:ext cx="9785509" cy="1110192"/>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3642" y="1554274"/>
            <a:ext cx="9785509" cy="439605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3646" y="6173901"/>
            <a:ext cx="2536984" cy="354644"/>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23/11/2020</a:t>
            </a:fld>
            <a:endParaRPr lang="es-ES"/>
          </a:p>
        </p:txBody>
      </p:sp>
      <p:sp>
        <p:nvSpPr>
          <p:cNvPr id="5" name="4 Marcador de pie de página"/>
          <p:cNvSpPr>
            <a:spLocks noGrp="1"/>
          </p:cNvSpPr>
          <p:nvPr>
            <p:ph type="ftr" sz="quarter" idx="3"/>
          </p:nvPr>
        </p:nvSpPr>
        <p:spPr>
          <a:xfrm>
            <a:off x="3714876" y="6173901"/>
            <a:ext cx="3443050" cy="3546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92170" y="6173901"/>
            <a:ext cx="2536984" cy="354644"/>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3639" y="6065965"/>
            <a:ext cx="2536984" cy="46258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3.jpeg"/><Relationship Id="rId4" Type="http://schemas.openxmlformats.org/officeDocument/2006/relationships/image" Target="../media/image3.gif"/></Relationships>
</file>

<file path=ppt/slides/_rels/slide3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Ocaso en el paraíso"/>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0230" y="-197816"/>
            <a:ext cx="11377264" cy="71939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extLst>
              <a:ext uri="{28A0092B-C50C-407E-A947-70E740481C1C}">
                <a14:useLocalDpi xmlns:a14="http://schemas.microsoft.com/office/drawing/2010/main"/>
              </a:ext>
            </a:extLst>
          </a:blip>
          <a:srcRect/>
          <a:stretch>
            <a:fillRect/>
          </a:stretch>
        </p:blipFill>
        <p:spPr bwMode="auto">
          <a:xfrm>
            <a:off x="2" y="0"/>
            <a:ext cx="10872788" cy="6679654"/>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289192" y="3289199"/>
            <a:ext cx="6661150" cy="8276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500832" y="3289200"/>
            <a:ext cx="6661150" cy="82765"/>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0"/>
            <a:ext cx="10872788" cy="6751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7" y="6588611"/>
            <a:ext cx="10872788" cy="725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9803" y="5450299"/>
            <a:ext cx="735569" cy="744973"/>
          </a:xfrm>
          <a:prstGeom prst="rect">
            <a:avLst/>
          </a:prstGeom>
          <a:noFill/>
          <a:ln w="38100">
            <a:solidFill>
              <a:srgbClr val="1CDEF8"/>
            </a:solidFill>
            <a:miter lim="800000"/>
            <a:headEnd/>
            <a:tailEnd/>
          </a:ln>
        </p:spPr>
      </p:pic>
      <p:sp>
        <p:nvSpPr>
          <p:cNvPr id="19" name="18 Rectángulo"/>
          <p:cNvSpPr/>
          <p:nvPr/>
        </p:nvSpPr>
        <p:spPr>
          <a:xfrm>
            <a:off x="2354768" y="4440785"/>
            <a:ext cx="32012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73966" y="1094315"/>
            <a:ext cx="7364048" cy="4889196"/>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PAISAJES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CON MENSAJE - 1</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094293" y="5387954"/>
            <a:ext cx="2388633" cy="907254"/>
          </a:xfrm>
          <a:prstGeom prst="rect">
            <a:avLst/>
          </a:prstGeom>
          <a:noFill/>
        </p:spPr>
      </p:pic>
      <p:pic>
        <p:nvPicPr>
          <p:cNvPr id="15" name="Picture 8"/>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555943" y="742755"/>
            <a:ext cx="1219412" cy="703121"/>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extLst>
              <a:ext uri="{28A0092B-C50C-407E-A947-70E740481C1C}">
                <a14:useLocalDpi xmlns:a14="http://schemas.microsoft.com/office/drawing/2010/main"/>
              </a:ext>
            </a:extLst>
          </a:blip>
          <a:srcRect/>
          <a:stretch>
            <a:fillRect/>
          </a:stretch>
        </p:blipFill>
        <p:spPr bwMode="auto">
          <a:xfrm>
            <a:off x="213454" y="183228"/>
            <a:ext cx="928717" cy="103617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600" advTm="12000">
        <p:blinds dir="vert"/>
        <p:sndAc>
          <p:stSnd>
            <p:snd r:embed="rId2" name="6104 Hello Mary Lou_Ricky Nelson.wav"/>
          </p:stSnd>
        </p:sndAc>
      </p:transition>
    </mc:Choice>
    <mc:Fallback xmlns="">
      <p:transition spd="slow" advTm="12000">
        <p:blinds dir="vert"/>
        <p:sndAc>
          <p:stSnd>
            <p:snd r:embed="rId10" name="6104 Hello Mary Lou_Ricky Nels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52019" y="1033920"/>
            <a:ext cx="784887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just" fontAlgn="base">
              <a:spcBef>
                <a:spcPct val="0"/>
              </a:spcBef>
              <a:spcAft>
                <a:spcPct val="0"/>
              </a:spcAft>
            </a:pPr>
            <a:r>
              <a:rPr lang="es-ES" altLang="es-ES" sz="2800" b="1" i="1" dirty="0">
                <a:solidFill>
                  <a:srgbClr val="00B0F0"/>
                </a:solidFill>
                <a:latin typeface="+mj-lt"/>
                <a:cs typeface="Microsoft Sans Serif" pitchFamily="34" charset="0"/>
              </a:rPr>
              <a:t>Te dejo las mejores frases sobre paisajes, una gran fuente de inspiración por su gran variedad de escenarios como el mar, las montañas y los bosques y, sobre todo, por su imponente belleza. Estos frecuentemente evocan sensaciones de paz y </a:t>
            </a:r>
            <a:r>
              <a:rPr lang="es-ES" altLang="es-ES" sz="2800" b="1" i="1" dirty="0" smtClean="0">
                <a:solidFill>
                  <a:srgbClr val="00B0F0"/>
                </a:solidFill>
                <a:latin typeface="+mj-lt"/>
                <a:cs typeface="Microsoft Sans Serif" pitchFamily="34" charset="0"/>
              </a:rPr>
              <a:t>relajación. Fascinantes </a:t>
            </a:r>
            <a:r>
              <a:rPr lang="es-ES" altLang="es-ES" sz="2800" b="1" i="1" dirty="0">
                <a:solidFill>
                  <a:srgbClr val="00B0F0"/>
                </a:solidFill>
                <a:latin typeface="+mj-lt"/>
                <a:cs typeface="Microsoft Sans Serif" pitchFamily="34" charset="0"/>
              </a:rPr>
              <a:t>pintores han plasmado mares con su pincel, excelentes fotógrafos han retratado la naturaleza en todo su esplendor y grandes autores han citado campos y montañas en sus mejores novelas.</a:t>
            </a:r>
            <a:endParaRPr lang="es-ES" altLang="es-ES" sz="2800" b="1" i="1" dirty="0">
              <a:solidFill>
                <a:srgbClr val="00B0F0"/>
              </a:solidFill>
              <a:latin typeface="+mj-lt"/>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7528" y="5153957"/>
            <a:ext cx="1713125" cy="1327521"/>
          </a:xfrm>
          <a:prstGeom prst="rect">
            <a:avLst/>
          </a:prstGeom>
          <a:noFill/>
        </p:spPr>
      </p:pic>
    </p:spTree>
    <p:extLst>
      <p:ext uri="{BB962C8B-B14F-4D97-AF65-F5344CB8AC3E}">
        <p14:creationId xmlns:p14="http://schemas.microsoft.com/office/powerpoint/2010/main" val="1823266467"/>
      </p:ext>
    </p:extLst>
  </p:cSld>
  <p:clrMapOvr>
    <a:masterClrMapping/>
  </p:clrMapOvr>
  <mc:AlternateContent xmlns:mc="http://schemas.openxmlformats.org/markup-compatibility/2006">
    <mc:Choice xmlns:p14="http://schemas.microsoft.com/office/powerpoint/2010/main" Requires="p14">
      <p:transition spd="slow" p14:dur="3000" advTm="33000">
        <p14:shre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C:\Users\Jose Luis\Desktop\2048x1126_px_autumn_bridge_Fall_forest_landscape_leaf_leaves-1782799.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56624"/>
            <a:ext cx="12410056" cy="681777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83866" y="337597"/>
            <a:ext cx="4198009" cy="369332"/>
          </a:xfrm>
          <a:prstGeom prst="rect">
            <a:avLst/>
          </a:prstGeom>
          <a:solidFill>
            <a:srgbClr val="99FFCC"/>
          </a:solidFill>
        </p:spPr>
        <p:txBody>
          <a:bodyPr wrap="none">
            <a:spAutoFit/>
          </a:bodyPr>
          <a:lstStyle/>
          <a:p>
            <a:r>
              <a:rPr lang="es-ES" dirty="0"/>
              <a:t>Cualquier paisaje es un estado del espíritu.</a:t>
            </a:r>
          </a:p>
        </p:txBody>
      </p:sp>
    </p:spTree>
    <p:extLst>
      <p:ext uri="{BB962C8B-B14F-4D97-AF65-F5344CB8AC3E}">
        <p14:creationId xmlns:p14="http://schemas.microsoft.com/office/powerpoint/2010/main" val="2766985510"/>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n en gift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126"/>
            <a:ext cx="5724426" cy="66612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isajes y lugares hermosos: PAISAJES GIF ANIMADOS en 2020 | Paisajes, Gif  de paisajes, Hermosos paisaj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5724426" y="-127"/>
            <a:ext cx="5400600" cy="7180205"/>
          </a:xfrm>
          <a:prstGeom prst="rect">
            <a:avLst/>
          </a:prstGeom>
          <a:noFill/>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3348162" y="346889"/>
            <a:ext cx="5728941" cy="369332"/>
          </a:xfrm>
          <a:prstGeom prst="rect">
            <a:avLst/>
          </a:prstGeom>
          <a:solidFill>
            <a:srgbClr val="99FFCC"/>
          </a:solidFill>
        </p:spPr>
        <p:txBody>
          <a:bodyPr wrap="none">
            <a:spAutoFit/>
          </a:bodyPr>
          <a:lstStyle/>
          <a:p>
            <a:r>
              <a:rPr lang="es-ES" dirty="0"/>
              <a:t>Si no escalas la montaña, jamás podrás disfrutar del paisaje</a:t>
            </a:r>
          </a:p>
        </p:txBody>
      </p:sp>
    </p:spTree>
    <p:extLst>
      <p:ext uri="{BB962C8B-B14F-4D97-AF65-F5344CB8AC3E}">
        <p14:creationId xmlns:p14="http://schemas.microsoft.com/office/powerpoint/2010/main" val="334851694"/>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Árboles, paisaje, montañas, mar, bahía, lago, agua, rock, naturaleza, reflexión, nieve, invierno, larga exposición, Nubes, casa, Pico nevado, Lofoten, Noruega, pueblo, olas, fiordo, Alpes, Terreno, montaña, Papel pintado de la computadora, Formaciones montañosas, Forma de relieve, Característica geográfica, cordillera, Forma de relieve glaci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7411"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0872788" cy="666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77059" y="176866"/>
            <a:ext cx="4302770" cy="830997"/>
          </a:xfrm>
          <a:prstGeom prst="rect">
            <a:avLst/>
          </a:prstGeom>
          <a:solidFill>
            <a:srgbClr val="99FFCC"/>
          </a:solidFill>
        </p:spPr>
        <p:txBody>
          <a:bodyPr wrap="square">
            <a:spAutoFit/>
          </a:bodyPr>
          <a:lstStyle/>
          <a:p>
            <a:pPr algn="ctr"/>
            <a:r>
              <a:rPr lang="es-ES" sz="1600" dirty="0"/>
              <a:t>Podrá ser vuestro camino ser tortuoso, ventoso, solitario, peligroso y al mismo tiempo os transporta al panorama más espectacular.</a:t>
            </a:r>
          </a:p>
        </p:txBody>
      </p:sp>
    </p:spTree>
    <p:extLst>
      <p:ext uri="{BB962C8B-B14F-4D97-AF65-F5344CB8AC3E}">
        <p14:creationId xmlns:p14="http://schemas.microsoft.com/office/powerpoint/2010/main" val="3874174473"/>
      </p:ext>
    </p:extLst>
  </p:cSld>
  <p:clrMapOvr>
    <a:masterClrMapping/>
  </p:clrMapOvr>
  <mc:AlternateContent xmlns:mc="http://schemas.openxmlformats.org/markup-compatibility/2006" xmlns:p14="http://schemas.microsoft.com/office/powerpoint/2010/main">
    <mc:Choice Requires="p14">
      <p:transition spd="slow" p14:dur="1600" advTm="11000">
        <p:blinds dir="vert"/>
      </p:transition>
    </mc:Choice>
    <mc:Fallback xmlns="">
      <p:transition spd="slow" advTm="11000">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2560x1600 px, aves, barco, cabina, casa, lago, noche, pintura, puesta de sol"/>
          <p:cNvSpPr>
            <a:spLocks noChangeAspect="1" noChangeArrowheads="1"/>
          </p:cNvSpPr>
          <p:nvPr/>
        </p:nvSpPr>
        <p:spPr bwMode="auto">
          <a:xfrm>
            <a:off x="150096" y="-151845"/>
            <a:ext cx="294066" cy="3203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descr="C:\Users\Jose Luis\Desktop\2560x1600_px_birds_boat_Cabin_house_lake_night_painting-1327945.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2785" y="-229177"/>
            <a:ext cx="11473057" cy="723216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97129" y="193009"/>
            <a:ext cx="2835009" cy="646331"/>
          </a:xfrm>
          <a:prstGeom prst="rect">
            <a:avLst/>
          </a:prstGeom>
          <a:solidFill>
            <a:srgbClr val="99FFCC"/>
          </a:solidFill>
          <a:ln>
            <a:noFill/>
          </a:ln>
        </p:spPr>
        <p:txBody>
          <a:bodyPr wrap="square">
            <a:spAutoFit/>
          </a:bodyPr>
          <a:lstStyle/>
          <a:p>
            <a:r>
              <a:rPr lang="es-ES" dirty="0"/>
              <a:t>Un hombre sin paisaje está totalmente desarmado.</a:t>
            </a:r>
          </a:p>
        </p:txBody>
      </p:sp>
    </p:spTree>
    <p:extLst>
      <p:ext uri="{BB962C8B-B14F-4D97-AF65-F5344CB8AC3E}">
        <p14:creationId xmlns:p14="http://schemas.microsoft.com/office/powerpoint/2010/main" val="3940978956"/>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3f2214aa618eebf62e4ea4358f9a-1563305.jpg!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148593" y="0"/>
            <a:ext cx="21021381" cy="666115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39897" y="234231"/>
            <a:ext cx="5435600" cy="646331"/>
          </a:xfrm>
          <a:prstGeom prst="rect">
            <a:avLst/>
          </a:prstGeom>
          <a:noFill/>
        </p:spPr>
        <p:txBody>
          <a:bodyPr>
            <a:spAutoFit/>
          </a:bodyPr>
          <a:lstStyle/>
          <a:p>
            <a:r>
              <a:rPr lang="es-ES" dirty="0"/>
              <a:t>La fotografía del paisaje es la prueba suprema del fotógrafo, y a menudo la decepción suprema</a:t>
            </a:r>
          </a:p>
        </p:txBody>
      </p:sp>
    </p:spTree>
    <p:extLst>
      <p:ext uri="{BB962C8B-B14F-4D97-AF65-F5344CB8AC3E}">
        <p14:creationId xmlns:p14="http://schemas.microsoft.com/office/powerpoint/2010/main" val="1714203230"/>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n en 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872788" cy="678219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818" y="281299"/>
            <a:ext cx="5400600" cy="584775"/>
          </a:xfrm>
          <a:prstGeom prst="rect">
            <a:avLst/>
          </a:prstGeom>
          <a:solidFill>
            <a:srgbClr val="99FFCC"/>
          </a:solidFill>
          <a:ln>
            <a:solidFill>
              <a:srgbClr val="99FFCC"/>
            </a:solidFill>
          </a:ln>
        </p:spPr>
        <p:txBody>
          <a:bodyPr wrap="square">
            <a:spAutoFit/>
          </a:bodyPr>
          <a:lstStyle/>
          <a:p>
            <a:pPr algn="ctr"/>
            <a:r>
              <a:rPr lang="es-ES" sz="1600" dirty="0"/>
              <a:t>El paisaje no tiene un lenguaje y la luz no tiene una gramática, y en cambio millones de libros intentan explicarlos.</a:t>
            </a:r>
          </a:p>
        </p:txBody>
      </p:sp>
    </p:spTree>
    <p:extLst>
      <p:ext uri="{BB962C8B-B14F-4D97-AF65-F5344CB8AC3E}">
        <p14:creationId xmlns:p14="http://schemas.microsoft.com/office/powerpoint/2010/main" val="2801940288"/>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058dc9f4682bd09fcb1c611e255-1500741.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63471" y="-629865"/>
            <a:ext cx="15240000" cy="986791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7842" y="378247"/>
            <a:ext cx="5435600" cy="1200329"/>
          </a:xfrm>
          <a:prstGeom prst="rect">
            <a:avLst/>
          </a:prstGeom>
          <a:noFill/>
        </p:spPr>
        <p:txBody>
          <a:bodyPr>
            <a:spAutoFit/>
          </a:bodyPr>
          <a:lstStyle/>
          <a:p>
            <a:r>
              <a:rPr lang="es-ES" dirty="0"/>
              <a:t>Por fin amaneció. </a:t>
            </a:r>
            <a:r>
              <a:rPr lang="es-ES" sz="1600" dirty="0"/>
              <a:t>Avanzó</a:t>
            </a:r>
            <a:r>
              <a:rPr lang="es-ES" dirty="0"/>
              <a:t> la aurora como una flor de fuego y retrocedió lentamente la oscuridad. El cielo se aclaró y la abrumadora belleza del paisaje surgió ante sus ojos como un mundo recién nacido.</a:t>
            </a:r>
          </a:p>
        </p:txBody>
      </p:sp>
    </p:spTree>
    <p:extLst>
      <p:ext uri="{BB962C8B-B14F-4D97-AF65-F5344CB8AC3E}">
        <p14:creationId xmlns:p14="http://schemas.microsoft.com/office/powerpoint/2010/main" val="2636017600"/>
      </p:ext>
    </p:extLst>
  </p:cSld>
  <p:clrMapOvr>
    <a:masterClrMapping/>
  </p:clrMapOvr>
  <mc:AlternateContent xmlns:mc="http://schemas.openxmlformats.org/markup-compatibility/2006" xmlns:p14="http://schemas.microsoft.com/office/powerpoint/2010/main">
    <mc:Choice Requires="p14">
      <p:transition spd="slow" p14:dur="1600" advTm="11000">
        <p:blinds dir="vert"/>
      </p:transition>
    </mc:Choice>
    <mc:Fallback xmlns="">
      <p:transition spd="slow" advTm="11000">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Sunset in Hawaii | Fotografia paisaje, Natural y Paisajes playa"/>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7780" y="-413841"/>
            <a:ext cx="5724426" cy="800051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44413" y="18923"/>
            <a:ext cx="5291981" cy="1323439"/>
          </a:xfrm>
          <a:prstGeom prst="rect">
            <a:avLst/>
          </a:prstGeom>
          <a:noFill/>
        </p:spPr>
        <p:txBody>
          <a:bodyPr wrap="square">
            <a:spAutoFit/>
          </a:bodyPr>
          <a:lstStyle/>
          <a:p>
            <a:pPr algn="ctr"/>
            <a:r>
              <a:rPr lang="es-ES" sz="1600" dirty="0"/>
              <a:t>Jamás un paisaje podrá ser idéntico a través de varios temperamentos de músicos, de pintor, de poeta. Cada paisaje se compone de una multitud de elementos esenciales, sin contar con los detalles más insignificantes, que, a veces, son los más significativos.</a:t>
            </a:r>
          </a:p>
        </p:txBody>
      </p:sp>
      <p:pic>
        <p:nvPicPr>
          <p:cNvPr id="2" name="Picture 4" descr="lu37m7mquod en 2020 | Paisaje de fantasía, Hermosos paisajes, Paisaje  relajant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5626646" y="-127"/>
            <a:ext cx="5258029" cy="6800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730445"/>
      </p:ext>
    </p:extLst>
  </p:cSld>
  <p:clrMapOvr>
    <a:masterClrMapping/>
  </p:clrMapOvr>
  <mc:AlternateContent xmlns:mc="http://schemas.openxmlformats.org/markup-compatibility/2006" xmlns:p14="http://schemas.microsoft.com/office/powerpoint/2010/main">
    <mc:Choice Requires="p14">
      <p:transition spd="slow" p14:dur="1600" advTm="11000">
        <p:blinds dir="vert"/>
      </p:transition>
    </mc:Choice>
    <mc:Fallback xmlns="">
      <p:transition spd="slow" advTm="11000">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0618gif Paisaje GIF | Gfycat"/>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956" y="-1"/>
            <a:ext cx="10913577" cy="66611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818" y="234231"/>
            <a:ext cx="4446786" cy="646331"/>
          </a:xfrm>
          <a:prstGeom prst="rect">
            <a:avLst/>
          </a:prstGeom>
          <a:solidFill>
            <a:srgbClr val="99FFCC"/>
          </a:solidFill>
        </p:spPr>
        <p:txBody>
          <a:bodyPr wrap="square">
            <a:spAutoFit/>
          </a:bodyPr>
          <a:lstStyle/>
          <a:p>
            <a:r>
              <a:rPr lang="es-ES" dirty="0"/>
              <a:t>Si no te emociona el arte, un paisaje, una vida nueva apenas que nace; más que vivir existes.</a:t>
            </a:r>
          </a:p>
        </p:txBody>
      </p:sp>
    </p:spTree>
    <p:extLst>
      <p:ext uri="{BB962C8B-B14F-4D97-AF65-F5344CB8AC3E}">
        <p14:creationId xmlns:p14="http://schemas.microsoft.com/office/powerpoint/2010/main" val="4062034665"/>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0972fdb3bd49ee632fedb84b3845-1500663.jpg!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92598" y="-989905"/>
            <a:ext cx="15240001" cy="101536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12778" y="443299"/>
            <a:ext cx="3528392" cy="923330"/>
          </a:xfrm>
          <a:prstGeom prst="rect">
            <a:avLst/>
          </a:prstGeom>
        </p:spPr>
        <p:txBody>
          <a:bodyPr wrap="square">
            <a:spAutoFit/>
          </a:bodyPr>
          <a:lstStyle/>
          <a:p>
            <a:pPr algn="ctr"/>
            <a:r>
              <a:rPr lang="es-ES" dirty="0"/>
              <a:t>La mitad de la belleza depende del paisaje y la otra mitad del hombre que la mira.</a:t>
            </a:r>
          </a:p>
        </p:txBody>
      </p:sp>
    </p:spTree>
    <p:extLst>
      <p:ext uri="{BB962C8B-B14F-4D97-AF65-F5344CB8AC3E}">
        <p14:creationId xmlns:p14="http://schemas.microsoft.com/office/powerpoint/2010/main" val="3633257656"/>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ÁGENES DE PAISAJES ANIMADOS | Imagenes de paisajes animados, Paisajes,  Fotografia paisaj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5580410" y="-14206"/>
            <a:ext cx="5544616" cy="690440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nchanting Eyes - Google+ | Imágenes de puesta de sol, Fotos atardecer,  Pinturas romántica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27971"/>
            <a:ext cx="5580410" cy="722652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0182" y="234231"/>
            <a:ext cx="5435600" cy="646331"/>
          </a:xfrm>
          <a:prstGeom prst="rect">
            <a:avLst/>
          </a:prstGeom>
        </p:spPr>
        <p:txBody>
          <a:bodyPr>
            <a:spAutoFit/>
          </a:bodyPr>
          <a:lstStyle/>
          <a:p>
            <a:pPr algn="ctr"/>
            <a:r>
              <a:rPr lang="es-ES" dirty="0">
                <a:solidFill>
                  <a:srgbClr val="FFFF00"/>
                </a:solidFill>
              </a:rPr>
              <a:t>La diferencia entre paisaje y paisaje es poca, pero hay una gran diferencia entre los que lo miran.</a:t>
            </a:r>
          </a:p>
        </p:txBody>
      </p:sp>
    </p:spTree>
    <p:extLst>
      <p:ext uri="{BB962C8B-B14F-4D97-AF65-F5344CB8AC3E}">
        <p14:creationId xmlns:p14="http://schemas.microsoft.com/office/powerpoint/2010/main" val="4207328920"/>
      </p:ext>
    </p:extLst>
  </p:cSld>
  <p:clrMapOvr>
    <a:masterClrMapping/>
  </p:clrMapOvr>
  <mc:AlternateContent xmlns:mc="http://schemas.openxmlformats.org/markup-compatibility/2006" xmlns:p14="http://schemas.microsoft.com/office/powerpoint/2010/main">
    <mc:Choice Requires="p14">
      <p:transition spd="slow" p14:dur="1600" advTm="11000">
        <p:blinds dir="vert"/>
      </p:transition>
    </mc:Choice>
    <mc:Fallback xmlns="">
      <p:transition spd="slow" advTm="11000">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nature_landscape_painting_artwork_trees_forest_clouds_Thomas_Kinkade-20356.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flipH="1">
            <a:off x="0" y="0"/>
            <a:ext cx="11809312" cy="69437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810" y="234231"/>
            <a:ext cx="4680520" cy="646331"/>
          </a:xfrm>
          <a:prstGeom prst="rect">
            <a:avLst/>
          </a:prstGeom>
        </p:spPr>
        <p:txBody>
          <a:bodyPr wrap="square">
            <a:spAutoFit/>
          </a:bodyPr>
          <a:lstStyle/>
          <a:p>
            <a:r>
              <a:rPr lang="es-ES" dirty="0"/>
              <a:t>Cada paisaje tiene su historia: esa que leemos, esa que soñamos, esa que creamos.</a:t>
            </a:r>
          </a:p>
        </p:txBody>
      </p:sp>
    </p:spTree>
    <p:extLst>
      <p:ext uri="{BB962C8B-B14F-4D97-AF65-F5344CB8AC3E}">
        <p14:creationId xmlns:p14="http://schemas.microsoft.com/office/powerpoint/2010/main" val="782449419"/>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IFS HERMOSOS: cosas bonitas rncontradas en la web | Fotos bonitas  paisajes, Gif de paisajes, Flores animada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2020" y="-162163"/>
            <a:ext cx="11137046" cy="692776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810" y="306239"/>
            <a:ext cx="6048672" cy="369332"/>
          </a:xfrm>
          <a:prstGeom prst="rect">
            <a:avLst/>
          </a:prstGeom>
          <a:solidFill>
            <a:srgbClr val="99FFCC"/>
          </a:solidFill>
        </p:spPr>
        <p:txBody>
          <a:bodyPr wrap="square">
            <a:spAutoFit/>
          </a:bodyPr>
          <a:lstStyle/>
          <a:p>
            <a:r>
              <a:rPr lang="es-ES" dirty="0"/>
              <a:t>El paisaje se nos aparece diferente según cada hebra de hierba</a:t>
            </a:r>
          </a:p>
        </p:txBody>
      </p:sp>
    </p:spTree>
    <p:extLst>
      <p:ext uri="{BB962C8B-B14F-4D97-AF65-F5344CB8AC3E}">
        <p14:creationId xmlns:p14="http://schemas.microsoft.com/office/powerpoint/2010/main" val="3081417039"/>
      </p:ext>
    </p:extLst>
  </p:cSld>
  <p:clrMapOvr>
    <a:masterClrMapping/>
  </p:clrMapOvr>
  <mc:AlternateContent xmlns:mc="http://schemas.openxmlformats.org/markup-compatibility/2006" xmlns:p14="http://schemas.microsoft.com/office/powerpoint/2010/main">
    <mc:Choice Requires="p14">
      <p:transition spd="slow" p14:dur="1600" advTm="8000">
        <p:blinds dir="vert"/>
        <p:sndAc>
          <p:stSnd>
            <p:snd r:embed="rId2" name="6115 Stand By  Me_Ben E king.wav"/>
          </p:stSnd>
        </p:sndAc>
      </p:transition>
    </mc:Choice>
    <mc:Fallback xmlns="">
      <p:transition spd="slow" advTm="8000">
        <p:blinds dir="vert"/>
        <p:sndAc>
          <p:stSnd>
            <p:snd r:embed="rId4" name="6115 Stand By  Me_Ben E king.wav"/>
          </p:stSnd>
        </p:sndAc>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nature_trees_landscape_water_lake_hills_clouds_stones-131341.jpg!d"/>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449513" y="-60325"/>
            <a:ext cx="15240001" cy="8572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78137" y="405210"/>
            <a:ext cx="4351859" cy="646331"/>
          </a:xfrm>
          <a:prstGeom prst="rect">
            <a:avLst/>
          </a:prstGeom>
        </p:spPr>
        <p:txBody>
          <a:bodyPr wrap="square">
            <a:spAutoFit/>
          </a:bodyPr>
          <a:lstStyle/>
          <a:p>
            <a:pPr algn="ctr"/>
            <a:r>
              <a:rPr lang="es-ES" dirty="0"/>
              <a:t>Hay tantas realidades como puntos de vista. El punto de vista crea el panorama.</a:t>
            </a:r>
          </a:p>
        </p:txBody>
      </p:sp>
    </p:spTree>
    <p:extLst>
      <p:ext uri="{BB962C8B-B14F-4D97-AF65-F5344CB8AC3E}">
        <p14:creationId xmlns:p14="http://schemas.microsoft.com/office/powerpoint/2010/main" val="2011559981"/>
      </p:ext>
    </p:extLst>
  </p:cSld>
  <p:clrMapOvr>
    <a:masterClrMapping/>
  </p:clrMapOvr>
  <mc:AlternateContent xmlns:mc="http://schemas.openxmlformats.org/markup-compatibility/2006" xmlns:p14="http://schemas.microsoft.com/office/powerpoint/2010/main">
    <mc:Choice Requires="p14">
      <p:transition spd="slow" p14:dur="1600" advTm="8000">
        <p:blinds dir="vert"/>
        <p:sndAc>
          <p:stSnd>
            <p:snd r:embed="rId2" name="Kitaro-SongForPeace.wav"/>
          </p:stSnd>
        </p:sndAc>
      </p:transition>
    </mc:Choice>
    <mc:Fallback xmlns="">
      <p:transition spd="slow" advTm="8000">
        <p:blinds dir="vert"/>
        <p:sndAc>
          <p:stSnd>
            <p:snd r:embed="rId4" name="Kitaro-SongForPeace.wav"/>
          </p:stSnd>
        </p:sndAc>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3f2214aa618eebf62e4ea4358f9a-1563305.jpg!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18037795" cy="66611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59930" y="283210"/>
            <a:ext cx="3438674" cy="646331"/>
          </a:xfrm>
          <a:prstGeom prst="rect">
            <a:avLst/>
          </a:prstGeom>
        </p:spPr>
        <p:txBody>
          <a:bodyPr wrap="square">
            <a:spAutoFit/>
          </a:bodyPr>
          <a:lstStyle/>
          <a:p>
            <a:pPr algn="ctr"/>
            <a:r>
              <a:rPr lang="es-ES" dirty="0">
                <a:solidFill>
                  <a:srgbClr val="FFFF00"/>
                </a:solidFill>
              </a:rPr>
              <a:t>Si no escalas la montaña, jamás podrás disfrutar del paisaje.</a:t>
            </a:r>
          </a:p>
        </p:txBody>
      </p:sp>
    </p:spTree>
    <p:extLst>
      <p:ext uri="{BB962C8B-B14F-4D97-AF65-F5344CB8AC3E}">
        <p14:creationId xmlns:p14="http://schemas.microsoft.com/office/powerpoint/2010/main" val="689983236"/>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Jose Luis\Desktop\house_court_yard_night_light_winter-786350.jpg!d"/>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25658" y="-1192213"/>
            <a:ext cx="12192001" cy="97536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572298" y="359896"/>
            <a:ext cx="5435600" cy="646331"/>
          </a:xfrm>
          <a:prstGeom prst="rect">
            <a:avLst/>
          </a:prstGeom>
        </p:spPr>
        <p:txBody>
          <a:bodyPr>
            <a:spAutoFit/>
          </a:bodyPr>
          <a:lstStyle/>
          <a:p>
            <a:pPr algn="r"/>
            <a:r>
              <a:rPr lang="es-ES" dirty="0"/>
              <a:t>La mente nunca más complacida que con la contemplación de un paisaje natural.</a:t>
            </a:r>
          </a:p>
        </p:txBody>
      </p:sp>
    </p:spTree>
    <p:extLst>
      <p:ext uri="{BB962C8B-B14F-4D97-AF65-F5344CB8AC3E}">
        <p14:creationId xmlns:p14="http://schemas.microsoft.com/office/powerpoint/2010/main" val="2660715474"/>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Jose Luis\Desktop\1920x1200_px_Airbrushing_art_artistic_CG_clouds_digital_fantasy-1778921.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17173"/>
            <a:ext cx="10872789" cy="664397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44306" y="522263"/>
            <a:ext cx="5435600" cy="646331"/>
          </a:xfrm>
          <a:prstGeom prst="rect">
            <a:avLst/>
          </a:prstGeom>
        </p:spPr>
        <p:txBody>
          <a:bodyPr>
            <a:spAutoFit/>
          </a:bodyPr>
          <a:lstStyle/>
          <a:p>
            <a:pPr algn="r"/>
            <a:r>
              <a:rPr lang="es-ES" dirty="0">
                <a:solidFill>
                  <a:srgbClr val="FFFF00"/>
                </a:solidFill>
              </a:rPr>
              <a:t>No se pinta un paisaje, una marina</a:t>
            </a:r>
            <a:r>
              <a:rPr lang="es-ES" dirty="0" smtClean="0">
                <a:solidFill>
                  <a:srgbClr val="FFFF00"/>
                </a:solidFill>
              </a:rPr>
              <a:t>…</a:t>
            </a:r>
          </a:p>
          <a:p>
            <a:pPr algn="r"/>
            <a:r>
              <a:rPr lang="es-ES" dirty="0" smtClean="0">
                <a:solidFill>
                  <a:srgbClr val="FFFF00"/>
                </a:solidFill>
              </a:rPr>
              <a:t> </a:t>
            </a:r>
            <a:r>
              <a:rPr lang="es-ES" dirty="0">
                <a:solidFill>
                  <a:srgbClr val="FFFF00"/>
                </a:solidFill>
              </a:rPr>
              <a:t>Se pinta la impresión de una hora al día.</a:t>
            </a:r>
          </a:p>
        </p:txBody>
      </p:sp>
    </p:spTree>
    <p:extLst>
      <p:ext uri="{BB962C8B-B14F-4D97-AF65-F5344CB8AC3E}">
        <p14:creationId xmlns:p14="http://schemas.microsoft.com/office/powerpoint/2010/main" val="1564032110"/>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8034" y="-1600"/>
            <a:ext cx="10890822" cy="666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236594" y="450255"/>
            <a:ext cx="3438674" cy="646331"/>
          </a:xfrm>
          <a:prstGeom prst="rect">
            <a:avLst/>
          </a:prstGeom>
          <a:solidFill>
            <a:srgbClr val="99FFCC"/>
          </a:solidFill>
        </p:spPr>
        <p:txBody>
          <a:bodyPr wrap="square">
            <a:spAutoFit/>
          </a:bodyPr>
          <a:lstStyle/>
          <a:p>
            <a:pPr algn="ctr"/>
            <a:r>
              <a:rPr lang="es-ES" dirty="0"/>
              <a:t>Las montañas son el inicio y el final de todos los paisajes naturales.</a:t>
            </a:r>
          </a:p>
        </p:txBody>
      </p:sp>
    </p:spTree>
    <p:extLst>
      <p:ext uri="{BB962C8B-B14F-4D97-AF65-F5344CB8AC3E}">
        <p14:creationId xmlns:p14="http://schemas.microsoft.com/office/powerpoint/2010/main" val="2156822384"/>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OLORES OTOÑALES - Juegos Gratis Online en Puzzle Factory"/>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69826"/>
            <a:ext cx="11089560" cy="69309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6786" y="234231"/>
            <a:ext cx="5317994" cy="369332"/>
          </a:xfrm>
          <a:prstGeom prst="rect">
            <a:avLst/>
          </a:prstGeom>
          <a:solidFill>
            <a:srgbClr val="FFFF00"/>
          </a:solidFill>
        </p:spPr>
        <p:txBody>
          <a:bodyPr wrap="none">
            <a:spAutoFit/>
          </a:bodyPr>
          <a:lstStyle/>
          <a:p>
            <a:r>
              <a:rPr lang="es-ES" dirty="0"/>
              <a:t>Algunos paisajes son un enigma, otros, una explicación</a:t>
            </a:r>
          </a:p>
        </p:txBody>
      </p:sp>
    </p:spTree>
    <p:extLst>
      <p:ext uri="{BB962C8B-B14F-4D97-AF65-F5344CB8AC3E}">
        <p14:creationId xmlns:p14="http://schemas.microsoft.com/office/powerpoint/2010/main" val="3746359617"/>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Jose Luis\Desktop\29306e94f99756692fc254dca58d-1228650.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341833"/>
            <a:ext cx="10872788" cy="750683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23826" y="162223"/>
            <a:ext cx="5435600" cy="646331"/>
          </a:xfrm>
          <a:prstGeom prst="rect">
            <a:avLst/>
          </a:prstGeom>
        </p:spPr>
        <p:txBody>
          <a:bodyPr>
            <a:spAutoFit/>
          </a:bodyPr>
          <a:lstStyle/>
          <a:p>
            <a:r>
              <a:rPr lang="es-ES" dirty="0"/>
              <a:t>No busques nuevos paisajes, ve las cosas que ya tienes frente a ti con unos ojos nuevos.</a:t>
            </a:r>
          </a:p>
        </p:txBody>
      </p:sp>
    </p:spTree>
    <p:extLst>
      <p:ext uri="{BB962C8B-B14F-4D97-AF65-F5344CB8AC3E}">
        <p14:creationId xmlns:p14="http://schemas.microsoft.com/office/powerpoint/2010/main" val="100543197"/>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scena Del Otoño Con Puente De Madera Sobre El Pequeño Estanque Con  Reflejos De Colores Brillantes De Las Hojas Cambiantes En El Estanque  Fotos, Retratos, Imágenes Y Fotografía De Archivo Libres De"/>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0872788" cy="693129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826" y="450255"/>
            <a:ext cx="4464496" cy="646331"/>
          </a:xfrm>
          <a:prstGeom prst="rect">
            <a:avLst/>
          </a:prstGeom>
          <a:solidFill>
            <a:srgbClr val="FFFF00"/>
          </a:solidFill>
        </p:spPr>
        <p:txBody>
          <a:bodyPr wrap="square">
            <a:spAutoFit/>
          </a:bodyPr>
          <a:lstStyle/>
          <a:p>
            <a:r>
              <a:rPr lang="es-ES" dirty="0"/>
              <a:t>La mitad de la belleza depende del paisaje, y la otra mitad de la persona que lo mira.</a:t>
            </a:r>
          </a:p>
        </p:txBody>
      </p:sp>
    </p:spTree>
    <p:extLst>
      <p:ext uri="{BB962C8B-B14F-4D97-AF65-F5344CB8AC3E}">
        <p14:creationId xmlns:p14="http://schemas.microsoft.com/office/powerpoint/2010/main" val="3566003255"/>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1234" y="-145329"/>
            <a:ext cx="11228267" cy="714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02476" y="450255"/>
            <a:ext cx="3155416" cy="369332"/>
          </a:xfrm>
          <a:prstGeom prst="rect">
            <a:avLst/>
          </a:prstGeom>
        </p:spPr>
        <p:txBody>
          <a:bodyPr wrap="none">
            <a:spAutoFit/>
          </a:bodyPr>
          <a:lstStyle/>
          <a:p>
            <a:r>
              <a:rPr lang="es-ES" dirty="0"/>
              <a:t>Toda la jardinería es paisajismo.</a:t>
            </a:r>
          </a:p>
        </p:txBody>
      </p:sp>
    </p:spTree>
    <p:extLst>
      <p:ext uri="{BB962C8B-B14F-4D97-AF65-F5344CB8AC3E}">
        <p14:creationId xmlns:p14="http://schemas.microsoft.com/office/powerpoint/2010/main" val="3768677881"/>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El amor te hace débil....o te hace fuerte.... Tienes a alguien....al…  #detodo # De Todo # amreading # bo… in 2020 | Nature photography, Beautiful  sunset, Beautiful sunrise"/>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5076354" y="-371647"/>
            <a:ext cx="5796434" cy="7500483"/>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Flores a cascada GIF - Find on GIFER"/>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32539"/>
            <a:ext cx="5580410" cy="682226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36194" y="306239"/>
            <a:ext cx="3294658" cy="646331"/>
          </a:xfrm>
          <a:prstGeom prst="rect">
            <a:avLst/>
          </a:prstGeom>
          <a:solidFill>
            <a:srgbClr val="FFFF00"/>
          </a:solidFill>
        </p:spPr>
        <p:txBody>
          <a:bodyPr wrap="square">
            <a:spAutoFit/>
          </a:bodyPr>
          <a:lstStyle/>
          <a:p>
            <a:r>
              <a:rPr lang="es-ES" dirty="0"/>
              <a:t>Todo hombre, cuando muere, ve el paisaje de su propia alma.</a:t>
            </a:r>
          </a:p>
        </p:txBody>
      </p:sp>
    </p:spTree>
    <p:extLst>
      <p:ext uri="{BB962C8B-B14F-4D97-AF65-F5344CB8AC3E}">
        <p14:creationId xmlns:p14="http://schemas.microsoft.com/office/powerpoint/2010/main" val="4254943276"/>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C:\Users\Jose Luis\Desktop\autumn_park_trees_blue_water-777232.jpg!d"/>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695" y="0"/>
            <a:ext cx="11098331" cy="693645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0370" y="666279"/>
            <a:ext cx="5435600" cy="646331"/>
          </a:xfrm>
          <a:prstGeom prst="rect">
            <a:avLst/>
          </a:prstGeom>
        </p:spPr>
        <p:txBody>
          <a:bodyPr>
            <a:spAutoFit/>
          </a:bodyPr>
          <a:lstStyle/>
          <a:p>
            <a:pPr algn="r"/>
            <a:r>
              <a:rPr lang="es-ES" dirty="0"/>
              <a:t>Deja que tu corazón viaje ligero. Porque lo que traigas contigo se convierte en parte del paisaje.</a:t>
            </a:r>
          </a:p>
        </p:txBody>
      </p:sp>
    </p:spTree>
    <p:extLst>
      <p:ext uri="{BB962C8B-B14F-4D97-AF65-F5344CB8AC3E}">
        <p14:creationId xmlns:p14="http://schemas.microsoft.com/office/powerpoint/2010/main" val="3399629108"/>
      </p:ext>
    </p:extLst>
  </p:cSld>
  <p:clrMapOvr>
    <a:masterClrMapping/>
  </p:clrMapOvr>
  <mc:AlternateContent xmlns:mc="http://schemas.openxmlformats.org/markup-compatibility/2006" xmlns:p14="http://schemas.microsoft.com/office/powerpoint/2010/main">
    <mc:Choice Requires="p14">
      <p:transition spd="slow" p14:dur="1600" advTm="8000">
        <p:blinds dir="vert"/>
        <p:sndAc>
          <p:stSnd>
            <p:snd r:embed="rId2" name="6114 Dang Dang_The Cousins.wav"/>
          </p:stSnd>
        </p:sndAc>
      </p:transition>
    </mc:Choice>
    <mc:Fallback xmlns="">
      <p:transition spd="slow" advTm="8000">
        <p:blinds dir="vert"/>
        <p:sndAc>
          <p:stSnd>
            <p:snd r:embed="rId4" name="6114 Dang Dang_The Cousins.wav"/>
          </p:st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10872788" cy="6795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39850" y="234231"/>
            <a:ext cx="3528392" cy="646331"/>
          </a:xfrm>
          <a:prstGeom prst="rect">
            <a:avLst/>
          </a:prstGeom>
        </p:spPr>
        <p:txBody>
          <a:bodyPr wrap="square">
            <a:spAutoFit/>
          </a:bodyPr>
          <a:lstStyle/>
          <a:p>
            <a:r>
              <a:rPr lang="es-ES" dirty="0"/>
              <a:t>Vivo en un paisaje, por lo que cada día de mi vida es enriquecedor</a:t>
            </a:r>
          </a:p>
        </p:txBody>
      </p:sp>
    </p:spTree>
    <p:extLst>
      <p:ext uri="{BB962C8B-B14F-4D97-AF65-F5344CB8AC3E}">
        <p14:creationId xmlns:p14="http://schemas.microsoft.com/office/powerpoint/2010/main" val="2225236019"/>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aisaje, montañas, puesta de sol, mar, noche, lago, agua, naturaleza, edificio, reflexión, nieve, invierno, casa, hielo, Pico nevado, Lofoten, Noruega, pueblo, Lago congelado, noche, Mañana, oscuridad, montaña, clima, temporada, Fenómeno atmosféric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paisaje, montañas, puesta de sol, mar, noche, lago, agua, naturaleza, edificio, reflexión, nieve, invierno, casa, hielo, Pico nevado, Lofoten, Noruega, pueblo, Lago congelado, noche, Mañana, oscuridad, montaña, clima, temporada, Fenómeno atmosféric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3317"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44463"/>
            <a:ext cx="10872788" cy="7209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329682" y="160338"/>
            <a:ext cx="3600400" cy="646331"/>
          </a:xfrm>
          <a:prstGeom prst="rect">
            <a:avLst/>
          </a:prstGeom>
        </p:spPr>
        <p:txBody>
          <a:bodyPr wrap="square">
            <a:spAutoFit/>
          </a:bodyPr>
          <a:lstStyle/>
          <a:p>
            <a:pPr algn="ctr"/>
            <a:r>
              <a:rPr lang="es-ES" dirty="0"/>
              <a:t>Un paisaje bello, una vez que es destruido, no vuelve más</a:t>
            </a:r>
          </a:p>
        </p:txBody>
      </p:sp>
    </p:spTree>
    <p:extLst>
      <p:ext uri="{BB962C8B-B14F-4D97-AF65-F5344CB8AC3E}">
        <p14:creationId xmlns:p14="http://schemas.microsoft.com/office/powerpoint/2010/main" val="3469449458"/>
      </p:ext>
    </p:extLst>
  </p:cSld>
  <p:clrMapOvr>
    <a:masterClrMapping/>
  </p:clrMapOvr>
  <mc:AlternateContent xmlns:mc="http://schemas.openxmlformats.org/markup-compatibility/2006" xmlns:p14="http://schemas.microsoft.com/office/powerpoint/2010/main">
    <mc:Choice Requires="p14">
      <p:transition spd="slow" p14:dur="1600" advTm="8000">
        <p:blinds dir="vert"/>
        <p:sndAc>
          <p:stSnd>
            <p:snd r:embed="rId2" name="6112 Michael_Highwaymen.wav"/>
          </p:stSnd>
        </p:sndAc>
      </p:transition>
    </mc:Choice>
    <mc:Fallback xmlns="">
      <p:transition spd="slow" advTm="8000">
        <p:blinds dir="vert"/>
        <p:sndAc>
          <p:stSnd>
            <p:snd r:embed="rId4" name="6112 Michael_Highwaymen.wav"/>
          </p:stSnd>
        </p:sndAc>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1600x1127_px_beach_bridge_cities_Florida_Lifeguardtower_marina_Miami-1781109.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6132"/>
            <a:ext cx="10872788" cy="667728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40050" y="306239"/>
            <a:ext cx="4680520" cy="923330"/>
          </a:xfrm>
          <a:prstGeom prst="rect">
            <a:avLst/>
          </a:prstGeom>
        </p:spPr>
        <p:txBody>
          <a:bodyPr wrap="square">
            <a:spAutoFit/>
          </a:bodyPr>
          <a:lstStyle/>
          <a:p>
            <a:pPr algn="ctr"/>
            <a:r>
              <a:rPr lang="es-ES" dirty="0" smtClean="0"/>
              <a:t>La </a:t>
            </a:r>
            <a:r>
              <a:rPr lang="es-ES" dirty="0"/>
              <a:t>persona que es verdaderamente feliz es aquella que puede disfrutar del paisaje, incluso cuando tiene que tomar un desvío</a:t>
            </a:r>
          </a:p>
        </p:txBody>
      </p:sp>
    </p:spTree>
    <p:extLst>
      <p:ext uri="{BB962C8B-B14F-4D97-AF65-F5344CB8AC3E}">
        <p14:creationId xmlns:p14="http://schemas.microsoft.com/office/powerpoint/2010/main" val="1050957595"/>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aisaje, naturaleza, nieve, invierno, rama, Mañana, escarcha, Congelación, árbol, clima, planta, tempor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1507"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4882" y="-177594"/>
            <a:ext cx="11291916" cy="6838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334402" y="138798"/>
            <a:ext cx="4083422" cy="923330"/>
          </a:xfrm>
          <a:prstGeom prst="rect">
            <a:avLst/>
          </a:prstGeom>
        </p:spPr>
        <p:txBody>
          <a:bodyPr wrap="square">
            <a:spAutoFit/>
          </a:bodyPr>
          <a:lstStyle/>
          <a:p>
            <a:pPr algn="ctr"/>
            <a:r>
              <a:rPr lang="es-ES" dirty="0"/>
              <a:t>La vida es como un equipo de trineos tirados por perros. Si no eres el perro líder, el paisaje nunca cambia.</a:t>
            </a:r>
          </a:p>
        </p:txBody>
      </p:sp>
    </p:spTree>
    <p:extLst>
      <p:ext uri="{BB962C8B-B14F-4D97-AF65-F5344CB8AC3E}">
        <p14:creationId xmlns:p14="http://schemas.microsoft.com/office/powerpoint/2010/main" val="2096130073"/>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vión atravesando el mar frente al ocaso del sol (38186)"/>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64670" y="-413841"/>
            <a:ext cx="12374768" cy="77048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78398" y="5130775"/>
            <a:ext cx="5998356" cy="923330"/>
          </a:xfrm>
          <a:prstGeom prst="rect">
            <a:avLst/>
          </a:prstGeom>
        </p:spPr>
        <p:txBody>
          <a:bodyPr wrap="square">
            <a:spAutoFit/>
          </a:bodyPr>
          <a:lstStyle/>
          <a:p>
            <a:pPr algn="ctr"/>
            <a:r>
              <a:rPr lang="es-ES" dirty="0">
                <a:solidFill>
                  <a:schemeClr val="bg1"/>
                </a:solidFill>
              </a:rPr>
              <a:t>Cuando hayáis talado el último árbol, cuando hayáis matado el último animal, cuando hayáis contaminado el último río, os daréis cuenta de que el dinero </a:t>
            </a:r>
            <a:r>
              <a:rPr lang="es-ES" dirty="0" smtClean="0">
                <a:solidFill>
                  <a:schemeClr val="bg1"/>
                </a:solidFill>
              </a:rPr>
              <a:t> no se  </a:t>
            </a:r>
            <a:r>
              <a:rPr lang="es-ES" dirty="0" err="1" smtClean="0">
                <a:solidFill>
                  <a:schemeClr val="bg1"/>
                </a:solidFill>
              </a:rPr>
              <a:t>come.</a:t>
            </a:r>
            <a:r>
              <a:rPr lang="es-ES" dirty="0" err="1" smtClean="0"/>
              <a:t>no</a:t>
            </a:r>
            <a:r>
              <a:rPr lang="es-ES" dirty="0" smtClean="0"/>
              <a:t> </a:t>
            </a:r>
            <a:r>
              <a:rPr lang="es-ES" dirty="0"/>
              <a:t>se come</a:t>
            </a:r>
          </a:p>
        </p:txBody>
      </p:sp>
    </p:spTree>
    <p:extLst>
      <p:ext uri="{BB962C8B-B14F-4D97-AF65-F5344CB8AC3E}">
        <p14:creationId xmlns:p14="http://schemas.microsoft.com/office/powerpoint/2010/main" val="2940394989"/>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2" name="Picture 4" descr="Isla tropical con palmeras, pájaros y veleros en el ocaso del sol (6219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3633" y="-2"/>
            <a:ext cx="10956427" cy="703351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extLst>
              <a:ext uri="{28A0092B-C50C-407E-A947-70E740481C1C}">
                <a14:useLocalDpi xmlns:a14="http://schemas.microsoft.com/office/drawing/2010/main"/>
              </a:ext>
            </a:extLst>
          </a:blip>
          <a:srcRect/>
          <a:stretch>
            <a:fillRect/>
          </a:stretch>
        </p:blipFill>
        <p:spPr bwMode="auto">
          <a:xfrm>
            <a:off x="-1" y="0"/>
            <a:ext cx="10872789" cy="666115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89192" y="3289200"/>
            <a:ext cx="6661150" cy="8276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0832" y="3289200"/>
            <a:ext cx="6661150" cy="8276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872788" cy="6751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588611"/>
            <a:ext cx="10872788" cy="725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3511" y="5637334"/>
            <a:ext cx="716473" cy="664865"/>
          </a:xfrm>
          <a:prstGeom prst="rect">
            <a:avLst/>
          </a:prstGeom>
          <a:noFill/>
          <a:ln w="38100">
            <a:solidFill>
              <a:srgbClr val="1CDEF8"/>
            </a:solidFill>
            <a:miter lim="800000"/>
            <a:headEnd/>
            <a:tailEnd/>
          </a:ln>
        </p:spPr>
      </p:pic>
      <p:sp>
        <p:nvSpPr>
          <p:cNvPr id="19" name="18 Rectángulo"/>
          <p:cNvSpPr/>
          <p:nvPr/>
        </p:nvSpPr>
        <p:spPr>
          <a:xfrm>
            <a:off x="2354768" y="4440785"/>
            <a:ext cx="32012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6007" y="486839"/>
            <a:ext cx="3330865" cy="305647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41409" y="899129"/>
            <a:ext cx="4159576"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23 de noviembre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09:40</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extLst>
              <a:ext uri="{28A0092B-C50C-407E-A947-70E740481C1C}">
                <a14:useLocalDpi xmlns:a14="http://schemas.microsoft.com/office/drawing/2010/main"/>
              </a:ext>
            </a:extLst>
          </a:blip>
          <a:srcRect/>
          <a:stretch>
            <a:fillRect/>
          </a:stretch>
        </p:blipFill>
        <p:spPr bwMode="auto">
          <a:xfrm>
            <a:off x="1507827" y="5450300"/>
            <a:ext cx="2388633" cy="90725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554271"/>
            <a:ext cx="10872788" cy="222038"/>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776309"/>
            <a:ext cx="10872788" cy="488484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55772" y="0"/>
            <a:ext cx="5798820" cy="1517262"/>
          </a:xfrm>
          <a:prstGeom prst="rect">
            <a:avLst/>
          </a:prstGeom>
          <a:noFill/>
        </p:spPr>
      </p:pic>
      <p:sp>
        <p:nvSpPr>
          <p:cNvPr id="4104" name="Text Box 8"/>
          <p:cNvSpPr txBox="1">
            <a:spLocks noChangeArrowheads="1"/>
          </p:cNvSpPr>
          <p:nvPr/>
        </p:nvSpPr>
        <p:spPr bwMode="auto">
          <a:xfrm>
            <a:off x="1" y="1850320"/>
            <a:ext cx="10872788"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359100" y="4588794"/>
            <a:ext cx="3171230"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04885" y="4070705"/>
            <a:ext cx="2808804" cy="2294396"/>
          </a:xfrm>
          <a:prstGeom prst="rect">
            <a:avLst/>
          </a:prstGeom>
          <a:noFill/>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802148" y="4736820"/>
            <a:ext cx="1449705" cy="962166"/>
          </a:xfrm>
          <a:prstGeom prst="rect">
            <a:avLst/>
          </a:prstGeom>
          <a:noFill/>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 y="2886500"/>
            <a:ext cx="634246" cy="518089"/>
          </a:xfrm>
          <a:prstGeom prst="rect">
            <a:avLst/>
          </a:prstGeom>
          <a:noFill/>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1" y="3404589"/>
            <a:ext cx="634246" cy="518089"/>
          </a:xfrm>
          <a:prstGeom prst="rect">
            <a:avLst/>
          </a:prstGeom>
          <a:noFill/>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 y="3922677"/>
            <a:ext cx="634246" cy="518089"/>
          </a:xfrm>
          <a:prstGeom prst="rect">
            <a:avLst/>
          </a:prstGeom>
          <a:noFill/>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1" y="4440768"/>
            <a:ext cx="634246" cy="51808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theme/theme1.xml><?xml version="1.0" encoding="utf-8"?>
<a:theme xmlns:a="http://schemas.openxmlformats.org/drawingml/2006/main" name="PAISAJES CON MENSAJ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PAISAJES CON MENSAJE -1</Template>
  <TotalTime>3</TotalTime>
  <Words>657</Words>
  <Application>Microsoft Office PowerPoint</Application>
  <PresentationFormat>Personalizado</PresentationFormat>
  <Paragraphs>43</Paragraphs>
  <Slides>33</Slides>
  <Notes>1</Notes>
  <HiddenSlides>0</HiddenSlides>
  <MMClips>0</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PAISAJES CON MENSAJE -1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2020-11-23T08:40:12Z</dcterms:created>
  <dcterms:modified xsi:type="dcterms:W3CDTF">2020-11-23T08:44:08Z</dcterms:modified>
</cp:coreProperties>
</file>