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4" r:id="rId4"/>
    <p:sldId id="394" r:id="rId5"/>
    <p:sldId id="262" r:id="rId6"/>
    <p:sldId id="293" r:id="rId7"/>
    <p:sldId id="390" r:id="rId8"/>
    <p:sldId id="260" r:id="rId9"/>
    <p:sldId id="392" r:id="rId10"/>
    <p:sldId id="399" r:id="rId11"/>
    <p:sldId id="266" r:id="rId12"/>
    <p:sldId id="261" r:id="rId13"/>
    <p:sldId id="280" r:id="rId14"/>
    <p:sldId id="276" r:id="rId15"/>
    <p:sldId id="393" r:id="rId16"/>
    <p:sldId id="297" r:id="rId17"/>
    <p:sldId id="267" r:id="rId18"/>
    <p:sldId id="306" r:id="rId19"/>
    <p:sldId id="269" r:id="rId20"/>
    <p:sldId id="395" r:id="rId21"/>
    <p:sldId id="415" r:id="rId22"/>
    <p:sldId id="400" r:id="rId23"/>
    <p:sldId id="290" r:id="rId24"/>
    <p:sldId id="412" r:id="rId25"/>
    <p:sldId id="281" r:id="rId26"/>
    <p:sldId id="318" r:id="rId27"/>
    <p:sldId id="311" r:id="rId28"/>
    <p:sldId id="401" r:id="rId29"/>
    <p:sldId id="317" r:id="rId30"/>
    <p:sldId id="303" r:id="rId31"/>
    <p:sldId id="416" r:id="rId32"/>
    <p:sldId id="349" r:id="rId33"/>
    <p:sldId id="396" r:id="rId34"/>
    <p:sldId id="320" r:id="rId35"/>
    <p:sldId id="336" r:id="rId36"/>
    <p:sldId id="312" r:id="rId37"/>
    <p:sldId id="338" r:id="rId38"/>
    <p:sldId id="353" r:id="rId39"/>
    <p:sldId id="285" r:id="rId40"/>
    <p:sldId id="342" r:id="rId41"/>
    <p:sldId id="357" r:id="rId42"/>
    <p:sldId id="379" r:id="rId43"/>
    <p:sldId id="403" r:id="rId44"/>
    <p:sldId id="410" r:id="rId45"/>
    <p:sldId id="404" r:id="rId46"/>
    <p:sldId id="411" r:id="rId47"/>
    <p:sldId id="409" r:id="rId48"/>
    <p:sldId id="382" r:id="rId49"/>
    <p:sldId id="397" r:id="rId50"/>
    <p:sldId id="398" r:id="rId51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KpH+4CDdBugQTPav9XOlw" hashData="5ZgLoZQB01ZWJSnJDadse2E8Ld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49" autoAdjust="0"/>
    <p:restoredTop sz="94660"/>
  </p:normalViewPr>
  <p:slideViewPr>
    <p:cSldViewPr>
      <p:cViewPr>
        <p:scale>
          <a:sx n="57" d="100"/>
          <a:sy n="57" d="100"/>
        </p:scale>
        <p:origin x="-726" y="-3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19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0C32B-6A4F-4D2C-BA02-9197E77E75F2}" type="datetimeFigureOut">
              <a:rPr lang="es-CL" smtClean="0"/>
              <a:pPr/>
              <a:t>10-09-2013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1ED38-3A41-4A41-97B1-EBC383536D5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0C32B-6A4F-4D2C-BA02-9197E77E75F2}" type="datetimeFigureOut">
              <a:rPr lang="es-CL" smtClean="0"/>
              <a:pPr/>
              <a:t>10-09-2013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1ED38-3A41-4A41-97B1-EBC383536D5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0C32B-6A4F-4D2C-BA02-9197E77E75F2}" type="datetimeFigureOut">
              <a:rPr lang="es-CL" smtClean="0"/>
              <a:pPr/>
              <a:t>10-09-2013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1ED38-3A41-4A41-97B1-EBC383536D5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0C32B-6A4F-4D2C-BA02-9197E77E75F2}" type="datetimeFigureOut">
              <a:rPr lang="es-CL" smtClean="0"/>
              <a:pPr/>
              <a:t>10-09-2013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1ED38-3A41-4A41-97B1-EBC383536D5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0C32B-6A4F-4D2C-BA02-9197E77E75F2}" type="datetimeFigureOut">
              <a:rPr lang="es-CL" smtClean="0"/>
              <a:pPr/>
              <a:t>10-09-2013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1ED38-3A41-4A41-97B1-EBC383536D5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0C32B-6A4F-4D2C-BA02-9197E77E75F2}" type="datetimeFigureOut">
              <a:rPr lang="es-CL" smtClean="0"/>
              <a:pPr/>
              <a:t>10-09-2013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1ED38-3A41-4A41-97B1-EBC383536D5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0C32B-6A4F-4D2C-BA02-9197E77E75F2}" type="datetimeFigureOut">
              <a:rPr lang="es-CL" smtClean="0"/>
              <a:pPr/>
              <a:t>10-09-2013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1ED38-3A41-4A41-97B1-EBC383536D5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0C32B-6A4F-4D2C-BA02-9197E77E75F2}" type="datetimeFigureOut">
              <a:rPr lang="es-CL" smtClean="0"/>
              <a:pPr/>
              <a:t>10-09-2013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1ED38-3A41-4A41-97B1-EBC383536D5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0C32B-6A4F-4D2C-BA02-9197E77E75F2}" type="datetimeFigureOut">
              <a:rPr lang="es-CL" smtClean="0"/>
              <a:pPr/>
              <a:t>10-09-2013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1ED38-3A41-4A41-97B1-EBC383536D5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0C32B-6A4F-4D2C-BA02-9197E77E75F2}" type="datetimeFigureOut">
              <a:rPr lang="es-CL" smtClean="0"/>
              <a:pPr/>
              <a:t>10-09-2013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1ED38-3A41-4A41-97B1-EBC383536D5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0C32B-6A4F-4D2C-BA02-9197E77E75F2}" type="datetimeFigureOut">
              <a:rPr lang="es-CL" smtClean="0"/>
              <a:pPr/>
              <a:t>10-09-2013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1ED38-3A41-4A41-97B1-EBC383536D5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7FECA1-C100-4D6A-9649-C622705FEC6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F0C32B-6A4F-4D2C-BA02-9197E77E75F2}" type="datetimeFigureOut">
              <a:rPr lang="es-CL" smtClean="0"/>
              <a:pPr/>
              <a:t>10-09-2013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71ED38-3A41-4A41-97B1-EBC383536D5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D093CAA-6111-4875-B20C-3E78F6708DE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1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Ana María\Mis documentos\Downloads\REFLEJADOS\atspulgs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na María\Mis documentos\Downloads\REFLEJADOS\atspulgs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sun">
            <a:avLst/>
          </a:prstGeom>
          <a:noFill/>
        </p:spPr>
      </p:pic>
      <p:pic>
        <p:nvPicPr>
          <p:cNvPr id="8" name="Picture 2" descr="C:\Documents and Settings\Ana María\Mis documentos\Downloads\REFLEJADOS\atspulgs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sun">
            <a:avLst/>
          </a:prstGeom>
          <a:noFill/>
        </p:spPr>
      </p:pic>
      <p:pic>
        <p:nvPicPr>
          <p:cNvPr id="9" name="Picture 2" descr="C:\Documents and Settings\Ana María\Mis documentos\Downloads\REFLEJADOS\atspulgs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sun">
            <a:avLst/>
          </a:prstGeom>
          <a:noFill/>
        </p:spPr>
      </p:pic>
      <p:pic>
        <p:nvPicPr>
          <p:cNvPr id="10" name="Picture 2" descr="C:\Documents and Settings\Ana María\Mis documentos\Downloads\REFLEJADOS\atspulgs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sun">
            <a:avLst/>
          </a:prstGeom>
          <a:noFill/>
        </p:spPr>
      </p:pic>
    </p:spTree>
  </p:cSld>
  <p:clrMapOvr>
    <a:masterClrMapping/>
  </p:clrMapOvr>
  <p:transition spd="slow" advTm="8062">
    <p:sndAc>
      <p:stSnd loop="1">
        <p:snd r:embed="rId2" name="Just  blu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Documents and Settings\Ana María\Mis documentos\Downloads\REFLEJADOS\el-otono-reflejado-en-espejos-naturales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Mis documentos\Downloads\REFLEJADOS\924x53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Mis documentos\Downloads\REFLEJADOS\97994052_Gallery_228298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93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C:\Documents and Settings\Ana María\Escritorio\1854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3159.jpg"/>
          <p:cNvPicPr>
            <a:picLocks noChangeAspect="1" noChangeArrowheads="1"/>
          </p:cNvPicPr>
          <p:nvPr/>
        </p:nvPicPr>
        <p:blipFill>
          <a:blip r:embed="rId3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594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25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25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3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Documents and Settings\Ana María\Mis documentos\Downloads\REFLEJADOS\19887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Mis documentos\Downloads\REFLEJADOS\177731.jpg"/>
          <p:cNvPicPr>
            <a:picLocks noChangeAspect="1" noChangeArrowheads="1"/>
          </p:cNvPicPr>
          <p:nvPr/>
        </p:nvPicPr>
        <p:blipFill>
          <a:blip r:embed="rId3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5122" name="Picture 2" descr="C:\Documents and Settings\Ana María\Mis documentos\Downloads\REFLEJADOS\144145.jpg"/>
          <p:cNvPicPr>
            <a:picLocks noChangeAspect="1" noChangeArrowheads="1"/>
          </p:cNvPicPr>
          <p:nvPr/>
        </p:nvPicPr>
        <p:blipFill>
          <a:blip r:embed="rId4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Mis documentos\Downloads\REFLEJADOS\177731.jpg"/>
          <p:cNvPicPr>
            <a:picLocks noChangeAspect="1" noChangeArrowheads="1"/>
          </p:cNvPicPr>
          <p:nvPr/>
        </p:nvPicPr>
        <p:blipFill>
          <a:blip r:embed="rId3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Mis documentos\Downloads\REFLEJADOS\144145.jpg"/>
          <p:cNvPicPr>
            <a:picLocks noChangeAspect="1" noChangeArrowheads="1"/>
          </p:cNvPicPr>
          <p:nvPr/>
        </p:nvPicPr>
        <p:blipFill>
          <a:blip r:embed="rId4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4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2" presetClass="exit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500"/>
                            </p:stCondLst>
                            <p:childTnLst>
                              <p:par>
                                <p:cTn id="37" presetID="18" presetClass="exit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8" presetClass="exit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Ana María\Mis documentos\Downloads\REFLEJADOS\el-otono-reflejado-en-espejos-naturales-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Mis documentos\Downloads\REFLEJADOS\325810_201304062145230255.jpg"/>
          <p:cNvPicPr>
            <a:picLocks noChangeAspect="1" noChangeArrowheads="1"/>
          </p:cNvPicPr>
          <p:nvPr/>
        </p:nvPicPr>
        <p:blipFill>
          <a:blip r:embed="rId3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Mis documentos\Downloads\REFLEJADOS\325810_201304062145230255.jpg"/>
          <p:cNvPicPr>
            <a:picLocks noChangeAspect="1" noChangeArrowheads="1"/>
          </p:cNvPicPr>
          <p:nvPr/>
        </p:nvPicPr>
        <p:blipFill>
          <a:blip r:embed="rId3"/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Mis documentos\Downloads\REFLEJADOS\325810_201304062145230255.jpg"/>
          <p:cNvPicPr>
            <a:picLocks noChangeAspect="1" noChangeArrowheads="1"/>
          </p:cNvPicPr>
          <p:nvPr/>
        </p:nvPicPr>
        <p:blipFill>
          <a:blip r:embed="rId3"/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Mis documentos\Downloads\REFLEJADOS\325810_201304062145230255.jpg"/>
          <p:cNvPicPr>
            <a:picLocks noChangeAspect="1" noChangeArrowheads="1"/>
          </p:cNvPicPr>
          <p:nvPr/>
        </p:nvPicPr>
        <p:blipFill>
          <a:blip r:embed="rId3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234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na María\Mis documentos\Downloads\REFLEJADOS\MG_3798_799_800-L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C:\Documents and Settings\Ana María\Escritorio\Paisajes_HD_05.jpg"/>
          <p:cNvPicPr>
            <a:picLocks noChangeAspect="1" noChangeArrowheads="1"/>
          </p:cNvPicPr>
          <p:nvPr/>
        </p:nvPicPr>
        <p:blipFill>
          <a:blip r:embed="rId3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Paisajes_HD_05.jpg"/>
          <p:cNvPicPr>
            <a:picLocks noChangeAspect="1" noChangeArrowheads="1"/>
          </p:cNvPicPr>
          <p:nvPr/>
        </p:nvPicPr>
        <p:blipFill>
          <a:blip r:embed="rId3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844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na María\Mis documentos\Downloads\REFLEJADOS\doblemontañ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Mis documentos\Downloads\REFLEJADOS\doblemontañ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Mis documentos\Downloads\REFLEJADOS\doblemontañ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8023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8023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C:\Documents and Settings\Ana María\Escritorio\2048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C:\Documents and Settings\Ana María\Mis documentos\Downloads\REFLEJADOS\autumn-scene-wallpaper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REFLEJADOS\reflejo-1024x76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2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10800000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na María\Escritorio\REFLEJADOS\1 (2).jpg"/>
          <p:cNvPicPr>
            <a:picLocks noChangeAspect="1" noChangeArrowheads="1"/>
          </p:cNvPicPr>
          <p:nvPr/>
        </p:nvPicPr>
        <p:blipFill>
          <a:blip r:embed="rId2"/>
          <a:srcRect b="10416"/>
          <a:stretch>
            <a:fillRect/>
          </a:stretch>
        </p:blipFill>
        <p:spPr bwMode="auto">
          <a:xfrm>
            <a:off x="0" y="0"/>
            <a:ext cx="9182100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na María\Escritorio\REFLEJADOS\2011090413513858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172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na María\Mis documentos\Downloads\REFLEJADOS\ceImrS3F0A5x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Mis documentos\Downloads\REFLEJADOS\ceImrS3F0A5x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Mis documentos\Downloads\REFLEJADOS\lake-and-mountain_800x600_25160.jpg"/>
          <p:cNvPicPr>
            <a:picLocks noChangeAspect="1" noChangeArrowheads="1"/>
          </p:cNvPicPr>
          <p:nvPr/>
        </p:nvPicPr>
        <p:blipFill>
          <a:blip r:embed="rId3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1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3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:\Documents and Settings\Ana María\Escritorio\1737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Lake-Reflection-1050x168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15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9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Ana María\Mis documentos\Downloads\REFLEJADOS\sunrise-smith-rocks-state-park-oregon_800x600_253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Documents and Settings\Ana María\Escritorio\Naturaleza-Reflejada.jpg"/>
          <p:cNvPicPr>
            <a:picLocks noChangeAspect="1" noChangeArrowheads="1"/>
          </p:cNvPicPr>
          <p:nvPr/>
        </p:nvPicPr>
        <p:blipFill>
          <a:blip r:embed="rId3"/>
          <a:srcRect t="73171" b="2439"/>
          <a:stretch>
            <a:fillRect/>
          </a:stretch>
        </p:blipFill>
        <p:spPr bwMode="auto">
          <a:xfrm>
            <a:off x="0" y="5143512"/>
            <a:ext cx="9144000" cy="1714488"/>
          </a:xfrm>
          <a:prstGeom prst="rect">
            <a:avLst/>
          </a:prstGeom>
          <a:noFill/>
        </p:spPr>
      </p:pic>
      <p:pic>
        <p:nvPicPr>
          <p:cNvPr id="4" name="Picture 3" descr="C:\Documents and Settings\Ana María\Escritorio\Naturaleza-Reflejada.jpg"/>
          <p:cNvPicPr>
            <a:picLocks noChangeAspect="1" noChangeArrowheads="1"/>
          </p:cNvPicPr>
          <p:nvPr/>
        </p:nvPicPr>
        <p:blipFill>
          <a:blip r:embed="rId3"/>
          <a:srcRect t="48781" b="26829"/>
          <a:stretch>
            <a:fillRect/>
          </a:stretch>
        </p:blipFill>
        <p:spPr bwMode="auto">
          <a:xfrm>
            <a:off x="0" y="3429000"/>
            <a:ext cx="9144000" cy="1714512"/>
          </a:xfrm>
          <a:prstGeom prst="rect">
            <a:avLst/>
          </a:prstGeom>
          <a:noFill/>
        </p:spPr>
      </p:pic>
      <p:pic>
        <p:nvPicPr>
          <p:cNvPr id="5" name="Picture 3" descr="C:\Documents and Settings\Ana María\Escritorio\Naturaleza-Reflejada.jpg"/>
          <p:cNvPicPr>
            <a:picLocks noChangeAspect="1" noChangeArrowheads="1"/>
          </p:cNvPicPr>
          <p:nvPr/>
        </p:nvPicPr>
        <p:blipFill>
          <a:blip r:embed="rId3"/>
          <a:srcRect t="24390" b="51220"/>
          <a:stretch>
            <a:fillRect/>
          </a:stretch>
        </p:blipFill>
        <p:spPr bwMode="auto">
          <a:xfrm>
            <a:off x="0" y="1714488"/>
            <a:ext cx="9144000" cy="1714512"/>
          </a:xfrm>
          <a:prstGeom prst="rect">
            <a:avLst/>
          </a:prstGeom>
          <a:noFill/>
        </p:spPr>
      </p:pic>
      <p:pic>
        <p:nvPicPr>
          <p:cNvPr id="6" name="Picture 3" descr="C:\Documents and Settings\Ana María\Escritorio\Naturaleza-Reflejada.jpg"/>
          <p:cNvPicPr>
            <a:picLocks noChangeAspect="1" noChangeArrowheads="1"/>
          </p:cNvPicPr>
          <p:nvPr/>
        </p:nvPicPr>
        <p:blipFill>
          <a:blip r:embed="rId3"/>
          <a:srcRect b="75610"/>
          <a:stretch>
            <a:fillRect/>
          </a:stretch>
        </p:blipFill>
        <p:spPr bwMode="auto">
          <a:xfrm>
            <a:off x="0" y="0"/>
            <a:ext cx="9144000" cy="1714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5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na María\Escritorio\nature-landscapes_hdwallpaper_cabin-on-mirror-lake_20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2" name="Picture 2" descr="C:\Documents and Settings\Ana María\Mis documentos\Downloads\REFLEJADOS\mountain-and-lake-scene_800x600_28980.jpg"/>
          <p:cNvPicPr>
            <a:picLocks noChangeAspect="1" noChangeArrowheads="1"/>
          </p:cNvPicPr>
          <p:nvPr/>
        </p:nvPicPr>
        <p:blipFill>
          <a:blip r:embed="rId3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Mis documentos\Downloads\REFLEJADOS\mountain-and-lake-scene_800x600_28980.jpg"/>
          <p:cNvPicPr>
            <a:picLocks noChangeAspect="1" noChangeArrowheads="1"/>
          </p:cNvPicPr>
          <p:nvPr/>
        </p:nvPicPr>
        <p:blipFill>
          <a:blip r:embed="rId3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Mis documentos\Downloads\REFLEJADOS\mountain-and-lake-scene_800x600_28980.jpg"/>
          <p:cNvPicPr>
            <a:picLocks noChangeAspect="1" noChangeArrowheads="1"/>
          </p:cNvPicPr>
          <p:nvPr/>
        </p:nvPicPr>
        <p:blipFill>
          <a:blip r:embed="rId3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Mis documentos\Downloads\REFLEJADOS\mountain-and-lake-scene_800x600_28980.jpg"/>
          <p:cNvPicPr>
            <a:picLocks noChangeAspect="1" noChangeArrowheads="1"/>
          </p:cNvPicPr>
          <p:nvPr/>
        </p:nvPicPr>
        <p:blipFill>
          <a:blip r:embed="rId3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:\Documents and Settings\Ana María\Escritorio\5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Mis documentos\Downloads\REFLEJADOS\maroon-bellssnowmass-wilderness-colorado_800x600_78342.jpg"/>
          <p:cNvPicPr>
            <a:picLocks noChangeAspect="1" noChangeArrowheads="1"/>
          </p:cNvPicPr>
          <p:nvPr/>
        </p:nvPicPr>
        <p:blipFill>
          <a:blip r:embed="rId3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Mis documentos\Downloads\REFLEJADOS\maroon-bellssnowmass-wilderness-colorado_800x600_78342.jpg"/>
          <p:cNvPicPr>
            <a:picLocks noChangeAspect="1" noChangeArrowheads="1"/>
          </p:cNvPicPr>
          <p:nvPr/>
        </p:nvPicPr>
        <p:blipFill>
          <a:blip r:embed="rId3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16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Documents and Settings\Ana María\Mis documentos\Downloads\REFLEJADOS\peru_huayhuash_jahuacochaReflection.jpg"/>
          <p:cNvPicPr>
            <a:picLocks noChangeAspect="1" noChangeArrowheads="1"/>
          </p:cNvPicPr>
          <p:nvPr/>
        </p:nvPicPr>
        <p:blipFill>
          <a:blip r:embed="rId2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Documents and Settings\Ana María\Mis documentos\Downloads\REFLEJADOS\el-otono-reflejado-en-espejos-naturales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50" y="0"/>
            <a:ext cx="91249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281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440000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8" presetClass="emph" presetSubtype="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500000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23" presetClass="exit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Documents and Settings\Ana María\Mis documentos\Downloads\REFLEJADOS\6castle_scotland-1024x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2" name="Picture 2" descr="C:\Documents and Settings\Ana María\Mis documentos\Downloads\REFLEJADOS\colourrock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Mis documentos\Downloads\REFLEJADOS\colourrock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828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Documents and Settings\Ana María\Mis documentos\Downloads\REFLEJADOS\lagunadeldiamant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Mis documentos\Downloads\REFLEJADOS\lagunadeldiamant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8331149" cy="6040083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Mis documentos\Downloads\REFLEJADOS\lagunadeldiamant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857232"/>
            <a:ext cx="7500990" cy="52149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6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na María\Mis documentos\Downloads\REFLEJADOS\001ec949faf11238f5b11a.jpg"/>
          <p:cNvPicPr>
            <a:picLocks noChangeAspect="1" noChangeArrowheads="1"/>
          </p:cNvPicPr>
          <p:nvPr/>
        </p:nvPicPr>
        <p:blipFill>
          <a:blip r:embed="rId2">
            <a:lum bright="3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Mis documentos\Downloads\REFLEJADOS\001ec949faf11238f5b11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5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5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300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10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na María\Mis documentos\Downloads\REFLEJADOS\lake-mountain-water-scenes_800x600_92613.jpg"/>
          <p:cNvPicPr>
            <a:picLocks noChangeAspect="1" noChangeArrowheads="1"/>
          </p:cNvPicPr>
          <p:nvPr/>
        </p:nvPicPr>
        <p:blipFill>
          <a:blip r:embed="rId2">
            <a:lum bright="3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2" descr="C:\Documents and Settings\Ana María\Mis documentos\Downloads\REFLEJADOS\lake-mountain-water-scenes_800x600_926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Mis documentos\Downloads\REFLEJADOS\325810_201304062147510255.jpg"/>
          <p:cNvPicPr>
            <a:picLocks noChangeAspect="1" noChangeArrowheads="1"/>
          </p:cNvPicPr>
          <p:nvPr/>
        </p:nvPicPr>
        <p:blipFill>
          <a:blip r:embed="rId3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Mis documentos\Downloads\REFLEJADOS\325810_201304062147510255.jpg"/>
          <p:cNvPicPr>
            <a:picLocks noChangeAspect="1" noChangeArrowheads="1"/>
          </p:cNvPicPr>
          <p:nvPr/>
        </p:nvPicPr>
        <p:blipFill>
          <a:blip r:embed="rId3"/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Mis documentos\Downloads\REFLEJADOS\325810_201304062147510255.jpg"/>
          <p:cNvPicPr>
            <a:picLocks noChangeAspect="1" noChangeArrowheads="1"/>
          </p:cNvPicPr>
          <p:nvPr/>
        </p:nvPicPr>
        <p:blipFill>
          <a:blip r:embed="rId3"/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na María\Mis documentos\Downloads\REFLEJADOS\325810_201304062147510255.jpg"/>
          <p:cNvPicPr>
            <a:picLocks noChangeAspect="1" noChangeArrowheads="1"/>
          </p:cNvPicPr>
          <p:nvPr/>
        </p:nvPicPr>
        <p:blipFill>
          <a:blip r:embed="rId3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4469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na María\Escritorio\8430049727_4994c0563b_c.jpg"/>
          <p:cNvPicPr>
            <a:picLocks noChangeAspect="1" noChangeArrowheads="1"/>
          </p:cNvPicPr>
          <p:nvPr/>
        </p:nvPicPr>
        <p:blipFill>
          <a:blip r:embed="rId2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8430049727_4994c0563b_c.jpg"/>
          <p:cNvPicPr>
            <a:picLocks noChangeAspect="1" noChangeArrowheads="1"/>
          </p:cNvPicPr>
          <p:nvPr/>
        </p:nvPicPr>
        <p:blipFill>
          <a:blip r:embed="rId2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8430049727_4994c0563b_c.jpg"/>
          <p:cNvPicPr>
            <a:picLocks noChangeAspect="1" noChangeArrowheads="1"/>
          </p:cNvPicPr>
          <p:nvPr/>
        </p:nvPicPr>
        <p:blipFill>
          <a:blip r:embed="rId2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8430049727_4994c0563b_c.jpg"/>
          <p:cNvPicPr>
            <a:picLocks noChangeAspect="1" noChangeArrowheads="1"/>
          </p:cNvPicPr>
          <p:nvPr/>
        </p:nvPicPr>
        <p:blipFill>
          <a:blip r:embed="rId2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11268" name="Picture 4" descr="C:\Documents and Settings\Ana María\Escritorio\REFLEJADOS\convict-lake-reflection-jim-ross.jpg"/>
          <p:cNvPicPr>
            <a:picLocks noChangeAspect="1" noChangeArrowheads="1"/>
          </p:cNvPicPr>
          <p:nvPr/>
        </p:nvPicPr>
        <p:blipFill>
          <a:blip r:embed="rId3"/>
          <a:srcRect r="50000" b="50000"/>
          <a:stretch>
            <a:fillRect/>
          </a:stretch>
        </p:blipFill>
        <p:spPr bwMode="auto">
          <a:xfrm>
            <a:off x="-1" y="0"/>
            <a:ext cx="4572001" cy="3429000"/>
          </a:xfrm>
          <a:prstGeom prst="rect">
            <a:avLst/>
          </a:prstGeom>
          <a:noFill/>
        </p:spPr>
      </p:pic>
      <p:pic>
        <p:nvPicPr>
          <p:cNvPr id="8" name="Picture 4" descr="C:\Documents and Settings\Ana María\Escritorio\REFLEJADOS\convict-lake-reflection-jim-ross.jpg"/>
          <p:cNvPicPr>
            <a:picLocks noChangeAspect="1" noChangeArrowheads="1"/>
          </p:cNvPicPr>
          <p:nvPr/>
        </p:nvPicPr>
        <p:blipFill>
          <a:blip r:embed="rId3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9" name="Picture 4" descr="C:\Documents and Settings\Ana María\Escritorio\REFLEJADOS\convict-lake-reflection-jim-ross.jpg"/>
          <p:cNvPicPr>
            <a:picLocks noChangeAspect="1" noChangeArrowheads="1"/>
          </p:cNvPicPr>
          <p:nvPr/>
        </p:nvPicPr>
        <p:blipFill>
          <a:blip r:embed="rId3"/>
          <a:srcRect t="50000" r="50000"/>
          <a:stretch>
            <a:fillRect/>
          </a:stretch>
        </p:blipFill>
        <p:spPr bwMode="auto">
          <a:xfrm>
            <a:off x="-1" y="3429000"/>
            <a:ext cx="4572001" cy="3429000"/>
          </a:xfrm>
          <a:prstGeom prst="rect">
            <a:avLst/>
          </a:prstGeom>
          <a:noFill/>
        </p:spPr>
      </p:pic>
      <p:pic>
        <p:nvPicPr>
          <p:cNvPr id="10" name="Picture 4" descr="C:\Documents and Settings\Ana María\Escritorio\REFLEJADOS\convict-lake-reflection-jim-ross.jpg"/>
          <p:cNvPicPr>
            <a:picLocks noChangeAspect="1" noChangeArrowheads="1"/>
          </p:cNvPicPr>
          <p:nvPr/>
        </p:nvPicPr>
        <p:blipFill>
          <a:blip r:embed="rId3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8" presetClass="entr" presetSubtype="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3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na María\Escritorio\REFLEJADOS\gornie-pejzazhi-16.jpg"/>
          <p:cNvPicPr>
            <a:picLocks noChangeAspect="1" noChangeArrowheads="1"/>
          </p:cNvPicPr>
          <p:nvPr/>
        </p:nvPicPr>
        <p:blipFill>
          <a:blip r:embed="rId2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REFLEJADOS\Canyon-Lake-In-Reflection-Other-600x96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546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Ana María\Mis documentos\Downloads\REFLEJADOS\325810_2013040621474809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Mis documentos\Downloads\REFLEJADOS\325810_2013040621474809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357191"/>
            <a:ext cx="8358247" cy="6143644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Mis documentos\Downloads\REFLEJADOS\325810_2013040621474809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714356"/>
            <a:ext cx="7643866" cy="53578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5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na María\Escritorio\mountains-on-the-shores-of-the-lake-with-the-reflection-in-calm-water_1920x1080.jpg"/>
          <p:cNvPicPr>
            <a:picLocks noChangeAspect="1" noChangeArrowheads="1"/>
          </p:cNvPicPr>
          <p:nvPr/>
        </p:nvPicPr>
        <p:blipFill>
          <a:blip r:embed="rId2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C:\Documents and Settings\Ana María\Escritorio\REFLEJADOS\Lake-Sky-Mountains-Reflection-Mirror-Smooth-Surface-Midday-600x96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6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na María\Mis documentos\Downloads\REFLEJADOS\325810_2013040621460803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Mis documentos\Downloads\REFLEJADOS\325810_20130406214905077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2" name="Picture 2" descr="C:\Documents and Settings\Ana María\Mis documentos\Downloads\REFLEJADOS\325810_20130406214618050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6" presetClass="exit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na María\Mis documentos\Downloads\REFLEJADOS\1273092_20110413231734006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4514" name="Picture 2" descr="C:\Documents and Settings\Ana María\Mis documentos\Downloads\REFLEJADOS\1273092_20110413231734006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C:\Documents and Settings\Ana María\Mis documentos\Downloads\895a29c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781">
    <p:zoom/>
    <p:sndAc>
      <p:stSnd loop="1">
        <p:snd r:embed="rId2" name="Magic  fl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3" name="Picture 3" descr="C:\Documents and Settings\Ana María\Mis documentos\Downloads\REFLEJADOS\Slide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Mis documentos\Downloads\REFLEJADOS\landscape-beautiful-as-dream-wallpaper_800x600_8723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na María\Escritorio\REFLEJADOS\gornie-pejzazhi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Documents and Settings\Ana María\Escritorio\PPS-REFLEJOS\2765773121175929364.jpg"/>
          <p:cNvPicPr>
            <a:picLocks noChangeAspect="1" noChangeArrowheads="1"/>
          </p:cNvPicPr>
          <p:nvPr/>
        </p:nvPicPr>
        <p:blipFill>
          <a:blip r:embed="rId3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4" name="Picture 5" descr="C:\Documents and Settings\Ana María\Escritorio\PPS-REFLEJOS\2765773121175929364.jpg"/>
          <p:cNvPicPr>
            <a:picLocks noChangeAspect="1" noChangeArrowheads="1"/>
          </p:cNvPicPr>
          <p:nvPr/>
        </p:nvPicPr>
        <p:blipFill>
          <a:blip r:embed="rId3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5" descr="C:\Documents and Settings\Ana María\Escritorio\PPS-REFLEJOS\2765773121175929364.jpg"/>
          <p:cNvPicPr>
            <a:picLocks noChangeAspect="1" noChangeArrowheads="1"/>
          </p:cNvPicPr>
          <p:nvPr/>
        </p:nvPicPr>
        <p:blipFill>
          <a:blip r:embed="rId3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5" descr="C:\Documents and Settings\Ana María\Escritorio\PPS-REFLEJOS\2765773121175929364.jpg"/>
          <p:cNvPicPr>
            <a:picLocks noChangeAspect="1" noChangeArrowheads="1"/>
          </p:cNvPicPr>
          <p:nvPr/>
        </p:nvPicPr>
        <p:blipFill>
          <a:blip r:embed="rId3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Documents and Settings\Ana María\Mis documentos\Downloads\REFLEJADOS\104824vrokr8rspyrv8p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C:\Documents and Settings\Ana María\Escritorio\1495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Documents and Settings\Ana María\Mis documentos\Downloads\325810_2013040621472208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34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3" presetClass="entr" presetSubtype="3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Documents and Settings\Ana María\Mis documentos\Downloads\REFLEJADOS\325810_2013040621472808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Mis documentos\Downloads\REFLEJADOS\325810_2013040621472808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IMG_6170.jpg"/>
          <p:cNvPicPr>
            <a:picLocks noChangeAspect="1" noChangeArrowheads="1"/>
          </p:cNvPicPr>
          <p:nvPr/>
        </p:nvPicPr>
        <p:blipFill>
          <a:blip r:embed="rId3"/>
          <a:srcRect b="4166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na María\Escritorio\REFLEJADOS\landscape-sky-clouds-snow-mountains-rocks-forest-trees-water-rocks-lake-garibaldi-canada-600x9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REFLEJADOS\landscape-sky-clouds-snow-mountains-rocks-forest-trees-water-rocks-lake-garibaldi-canada-600x9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52223"/>
            <a:ext cx="8046098" cy="587717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5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na María\Mis documentos\Downloads\REFLEJADOS\7529.jpg"/>
          <p:cNvPicPr>
            <a:picLocks noChangeAspect="1" noChangeArrowheads="1"/>
          </p:cNvPicPr>
          <p:nvPr/>
        </p:nvPicPr>
        <p:blipFill>
          <a:blip r:embed="rId2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Mis documentos\Downloads\REFLEJADOS\7529.jpg"/>
          <p:cNvPicPr>
            <a:picLocks noChangeAspect="1" noChangeArrowheads="1"/>
          </p:cNvPicPr>
          <p:nvPr/>
        </p:nvPicPr>
        <p:blipFill>
          <a:blip r:embed="rId2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Mis documentos\Downloads\REFLEJADOS\7529.jpg"/>
          <p:cNvPicPr>
            <a:picLocks noChangeAspect="1" noChangeArrowheads="1"/>
          </p:cNvPicPr>
          <p:nvPr/>
        </p:nvPicPr>
        <p:blipFill>
          <a:blip r:embed="rId2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Mis documentos\Downloads\REFLEJADOS\7529.jpg"/>
          <p:cNvPicPr>
            <a:picLocks noChangeAspect="1" noChangeArrowheads="1"/>
          </p:cNvPicPr>
          <p:nvPr/>
        </p:nvPicPr>
        <p:blipFill>
          <a:blip r:embed="rId2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Mis documentos\Downloads\REFLEJADOS\7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na María\Mis documentos\Downloads\peru_huayhuash_carhuacochaSuns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Mis documentos\Downloads\peru_huayhuash_carhuacochaSuns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8215370" cy="6007911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Documents and Settings\Ana María\Escritorio\3d-abstract_widewallpaper_reflection_326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6564" name="Picture 4" descr="C:\Documents and Settings\Ana María\Escritorio\3d-abstract_widewallpaper_reflection_32636.jp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C:\Documents and Settings\Ana María\Escritorio\3d-abstract_widewallpaper_reflection_326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4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32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Ana María\Mis documentos\Downloads\6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Mis documentos\Downloads\6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Mis documentos\Downloads\6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7" descr="C:\Documents and Settings\Ana María\Mis documentos\Downloads\REFLEJADOS\sylvan-lake-custer-state-park-south-dakota_800x600_775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7" descr="C:\Documents and Settings\Ana María\Mis documentos\Downloads\REFLEJADOS\sylvan-lake-custer-state-park-south-dakota_800x600_775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Documents and Settings\Ana María\Mis documentos\Downloads\REFLEJADOS\Wallpaper-HD-Nature-60-1024x57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7347" name="Picture 3" descr="C:\Documents and Settings\Ana María\Mis documentos\Downloads\REFLEJADOS\Wallpaper-HD-Nature-60-1024x57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" descr="C:\Documents and Settings\Ana María\Escritorio\Mountain Reflection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1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na María\Mis documentos\Downloads\7613118276_b85fafd994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2" name="Picture 2" descr="C:\Documents and Settings\Ana María\Mis documentos\Downloads\7613118276_b85fafd994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Documents and Settings\Ana María\Mis documentos\Downloads\REFLEJADOS\milford_sound-31jan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" descr="C:\Documents and Settings\Ana María\Mis documentos\Downloads\REFLEJADOS\milford_sound-31jan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na María\Escritorio\nature-landscapes_widewallpaper_autumn-forest-lake_93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nature-landscapes_widewallpaper_autumn-forest-lake_93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nature-landscapes_widewallpaper_autumn-forest-lake_93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2268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2268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na María\Escritorio\2268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2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9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Ana María\Mis documentos\Downloads\REFLEJADOS\lake-jostler-norway_800x600_244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Mis documentos\Downloads\REFLEJADOS\lake-jostler-norway_800x600_244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18449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18449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na María\Mis documentos\Downloads\09DC1D4C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15609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Mis documentos\Downloads\REFLEJADOS\21769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937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21" presetClass="exit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Ana María\Escritorio\1843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184368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2279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4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na María\Escritorio\1437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891" name="Picture 3" descr="C:\Documents and Settings\Ana María\Mis documentos\Downloads\REFLEJADOS\Alberta-lake-canada-600x96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Austria-Mountain-Reflectio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na María\Escritorio\REFLEJADOS\gornie-pejzazhi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20000" y="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Ana María\Escritorio\REFLEJADOS\new-zealand-mountains-rocks-lake-reflection-clouds-sky-nature-600x9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:\Documents and Settings\Ana María\Escritorio\REFLEJADOS\Buttermere-4748-20070829_s.jpg"/>
          <p:cNvPicPr>
            <a:picLocks noChangeAspect="1" noChangeArrowheads="1"/>
          </p:cNvPicPr>
          <p:nvPr/>
        </p:nvPicPr>
        <p:blipFill>
          <a:blip r:embed="rId3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REFLEJADOS\Buttermere-4748-20070829_s.jpg"/>
          <p:cNvPicPr>
            <a:picLocks noChangeAspect="1" noChangeArrowheads="1"/>
          </p:cNvPicPr>
          <p:nvPr/>
        </p:nvPicPr>
        <p:blipFill>
          <a:blip r:embed="rId3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5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na María\Escritorio\REFLEJADOS\switzerland-mountain-lake-reflection-nature-600x9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C:\Documents and Settings\Ana María\Escritorio\REFLEJADOS\2549037389108722729.jpg"/>
          <p:cNvPicPr>
            <a:picLocks noChangeAspect="1" noChangeArrowheads="1"/>
          </p:cNvPicPr>
          <p:nvPr/>
        </p:nvPicPr>
        <p:blipFill>
          <a:blip r:embed="rId3"/>
          <a:srcRect r="87500" b="2221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REFLEJADOS\2549037389108722729.jpg"/>
          <p:cNvPicPr>
            <a:picLocks noChangeAspect="1" noChangeArrowheads="1"/>
          </p:cNvPicPr>
          <p:nvPr/>
        </p:nvPicPr>
        <p:blipFill>
          <a:blip r:embed="rId3"/>
          <a:srcRect l="12500" r="75000" b="2221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REFLEJADOS\2549037389108722729.jpg"/>
          <p:cNvPicPr>
            <a:picLocks noChangeAspect="1" noChangeArrowheads="1"/>
          </p:cNvPicPr>
          <p:nvPr/>
        </p:nvPicPr>
        <p:blipFill>
          <a:blip r:embed="rId3"/>
          <a:srcRect l="25000" r="62500" b="2221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REFLEJADOS\2549037389108722729.jpg"/>
          <p:cNvPicPr>
            <a:picLocks noChangeAspect="1" noChangeArrowheads="1"/>
          </p:cNvPicPr>
          <p:nvPr/>
        </p:nvPicPr>
        <p:blipFill>
          <a:blip r:embed="rId3"/>
          <a:srcRect l="37500" r="50000" b="2221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na María\Escritorio\REFLEJADOS\2549037389108722729.jpg"/>
          <p:cNvPicPr>
            <a:picLocks noChangeAspect="1" noChangeArrowheads="1"/>
          </p:cNvPicPr>
          <p:nvPr/>
        </p:nvPicPr>
        <p:blipFill>
          <a:blip r:embed="rId3"/>
          <a:srcRect l="50000" r="37500" b="2221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na María\Escritorio\REFLEJADOS\2549037389108722729.jpg"/>
          <p:cNvPicPr>
            <a:picLocks noChangeAspect="1" noChangeArrowheads="1"/>
          </p:cNvPicPr>
          <p:nvPr/>
        </p:nvPicPr>
        <p:blipFill>
          <a:blip r:embed="rId3"/>
          <a:srcRect l="62500" r="25000" b="2221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Escritorio\REFLEJADOS\2549037389108722729.jpg"/>
          <p:cNvPicPr>
            <a:picLocks noChangeAspect="1" noChangeArrowheads="1"/>
          </p:cNvPicPr>
          <p:nvPr/>
        </p:nvPicPr>
        <p:blipFill>
          <a:blip r:embed="rId3"/>
          <a:srcRect l="75000" r="12500" b="2221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na María\Escritorio\REFLEJADOS\2549037389108722729.jpg"/>
          <p:cNvPicPr>
            <a:picLocks noChangeAspect="1" noChangeArrowheads="1"/>
          </p:cNvPicPr>
          <p:nvPr/>
        </p:nvPicPr>
        <p:blipFill>
          <a:blip r:embed="rId3"/>
          <a:srcRect l="87500" b="2221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Ana María\Escritorio\REFLEJADOS\Superb-Lake-Reflection-Landscape-600x9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Documents and Settings\Ana María\Escritorio\REFLEJADOS\Superb-Lake-Reflection-Landscape-600x9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pec3b1a-salgada_032.jpg"/>
          <p:cNvPicPr>
            <a:picLocks noChangeAspect="1" noChangeArrowheads="1"/>
          </p:cNvPicPr>
          <p:nvPr/>
        </p:nvPicPr>
        <p:blipFill>
          <a:blip r:embed="rId3"/>
          <a:srcRect b="50000"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pec3b1a-salgada_032.jpg"/>
          <p:cNvPicPr>
            <a:picLocks noChangeAspect="1" noChangeArrowheads="1"/>
          </p:cNvPicPr>
          <p:nvPr/>
        </p:nvPicPr>
        <p:blipFill>
          <a:blip r:embed="rId3"/>
          <a:srcRect t="50000"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8" presetClass="entr" presetSubtype="3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na María\Escritorio\REFLEJADOS\Reflection-Lake-Forest-Autumn-600x9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2" name="Picture 2" descr="C:\Documents and Settings\Ana María\Escritorio\mg_9568.jpg"/>
          <p:cNvPicPr>
            <a:picLocks noChangeAspect="1" noChangeArrowheads="1"/>
          </p:cNvPicPr>
          <p:nvPr/>
        </p:nvPicPr>
        <p:blipFill>
          <a:blip r:embed="rId3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mg_9568.jpg"/>
          <p:cNvPicPr>
            <a:picLocks noChangeAspect="1" noChangeArrowheads="1"/>
          </p:cNvPicPr>
          <p:nvPr/>
        </p:nvPicPr>
        <p:blipFill>
          <a:blip r:embed="rId3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mg_9568.jpg"/>
          <p:cNvPicPr>
            <a:picLocks noChangeAspect="1" noChangeArrowheads="1"/>
          </p:cNvPicPr>
          <p:nvPr/>
        </p:nvPicPr>
        <p:blipFill>
          <a:blip r:embed="rId3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mg_9568.jpg"/>
          <p:cNvPicPr>
            <a:picLocks noChangeAspect="1" noChangeArrowheads="1"/>
          </p:cNvPicPr>
          <p:nvPr/>
        </p:nvPicPr>
        <p:blipFill>
          <a:blip r:embed="rId3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Documents and Settings\Ana María\Escritorio\1806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1806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hexagon">
            <a:avLst/>
          </a:prstGeom>
          <a:noFill/>
        </p:spPr>
      </p:pic>
      <p:pic>
        <p:nvPicPr>
          <p:cNvPr id="4" name="Picture 2" descr="C:\Documents and Settings\Ana María\Escritorio\canyon_reflections-wid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canyon_reflections-wid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6" presetClass="entr" presetSubtype="2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Ana María\Escritorio\1436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" descr="C:\Documents and Settings\Ana María\Escritorio\1436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3" descr="C:\Documents and Settings\Ana María\Escritorio\1436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3" descr="C:\Documents and Settings\Ana María\Escritorio\1436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8" name="Picture 3" descr="C:\Documents and Settings\Ana María\Escritorio\1436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2285984" y="857232"/>
            <a:ext cx="4572032" cy="1004273"/>
          </a:xfrm>
          <a:prstGeom prst="rect">
            <a:avLst/>
          </a:prstGeom>
          <a:noFill/>
        </p:spPr>
        <p:txBody>
          <a:bodyPr wrap="square" tIns="324000" bIns="0" rtlCol="0">
            <a:spAutoFit/>
            <a:scene3d>
              <a:camera prst="perspectiveHeroicExtremeRightFacing" fov="3600000">
                <a:rot lat="1200000" lon="20400000" rev="0"/>
              </a:camera>
              <a:lightRig rig="threePt" dir="t"/>
            </a:scene3d>
            <a:sp3d extrusionH="165100">
              <a:bevelT w="635000" h="38100"/>
            </a:sp3d>
          </a:bodyPr>
          <a:lstStyle/>
          <a:p>
            <a:pPr algn="ctr"/>
            <a:r>
              <a:rPr lang="es-CL" sz="4400" dirty="0" err="1" smtClean="0">
                <a:ln>
                  <a:solidFill>
                    <a:schemeClr val="bg1">
                      <a:alpha val="55000"/>
                    </a:schemeClr>
                  </a:solidFill>
                </a:ln>
                <a:gradFill flip="none" rotWithShape="1">
                  <a:gsLst>
                    <a:gs pos="0">
                      <a:srgbClr val="FF3399"/>
                    </a:gs>
                    <a:gs pos="25000">
                      <a:schemeClr val="accent2">
                        <a:lumMod val="60000"/>
                        <a:lumOff val="40000"/>
                      </a:schemeClr>
                    </a:gs>
                    <a:gs pos="50000">
                      <a:srgbClr val="FFFF99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156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Sheyla</a:t>
            </a:r>
            <a:endParaRPr lang="es-CL" sz="4400" dirty="0" smtClean="0">
              <a:ln w="15875">
                <a:solidFill>
                  <a:schemeClr val="bg1">
                    <a:alpha val="55000"/>
                  </a:schemeClr>
                </a:solidFill>
              </a:ln>
              <a:gradFill flip="none" rotWithShape="1">
                <a:gsLst>
                  <a:gs pos="0">
                    <a:srgbClr val="FF3399"/>
                  </a:gs>
                  <a:gs pos="25000">
                    <a:schemeClr val="accent2">
                      <a:lumMod val="60000"/>
                      <a:lumOff val="40000"/>
                    </a:schemeClr>
                  </a:gs>
                  <a:gs pos="50000">
                    <a:srgbClr val="FFFF99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1560000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low Solid Italic" pitchFamily="82" charset="0"/>
            </a:endParaRPr>
          </a:p>
        </p:txBody>
      </p:sp>
    </p:spTree>
  </p:cSld>
  <p:clrMapOvr>
    <a:masterClrMapping/>
  </p:clrMapOvr>
  <p:transition spd="slow" advTm="12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35" presetClass="emph" presetSubtype="0" repeatCount="2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9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CL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"/>
</p:tagLst>
</file>

<file path=ppt/theme/theme1.xml><?xml version="1.0" encoding="utf-8"?>
<a:theme xmlns:a="http://schemas.openxmlformats.org/drawingml/2006/main" name="Paisajes Con Efecto Espej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Paisajes Con Efecto Espejo</Template>
  <TotalTime>15</TotalTime>
  <Words>61</Words>
  <Application>Microsoft Office PowerPoint</Application>
  <PresentationFormat>Presentación en pantalla (4:3)</PresentationFormat>
  <Paragraphs>29</Paragraphs>
  <Slides>49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Paisajes Con Efecto Espejo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2</cp:revision>
  <dcterms:created xsi:type="dcterms:W3CDTF">2013-09-10T18:27:01Z</dcterms:created>
  <dcterms:modified xsi:type="dcterms:W3CDTF">2013-09-10T18:42:14Z</dcterms:modified>
</cp:coreProperties>
</file>