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80" r:id="rId3"/>
    <p:sldId id="259" r:id="rId4"/>
    <p:sldId id="268" r:id="rId5"/>
    <p:sldId id="269" r:id="rId6"/>
    <p:sldId id="270" r:id="rId7"/>
    <p:sldId id="272" r:id="rId8"/>
    <p:sldId id="267" r:id="rId9"/>
    <p:sldId id="276" r:id="rId10"/>
    <p:sldId id="291" r:id="rId11"/>
    <p:sldId id="295" r:id="rId12"/>
    <p:sldId id="342" r:id="rId13"/>
    <p:sldId id="343" r:id="rId1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2sm+Z0zLAcQdGR99QG+JQ" hashData="LZI/dNm/9LaH+ipnhDGKNAMpW4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AE1C1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B05A006-2CEA-4B01-8841-DD0CB546A8DB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4507374-5A75-4B8C-9324-1700AD348B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1B616-04CB-46A8-B9BC-8D0E835003F6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90ED7-2950-4294-888F-0C9DA194F8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D5ACA-2C68-47AE-95D0-55CB2A9CC264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6CE1-27BE-4E29-B28A-53F793016D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544E3-C766-4C16-A8EE-2FA2F33551DC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76096-C71A-415A-8A17-88C1AD06A4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E4AFD-5B37-43BB-9265-577005592ABA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882D1-7EDC-4EE3-82BA-04E5E09ED1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5CE3B-54E2-4F8B-B8D3-5B0ADB7E9A29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45463-C1A5-4258-9796-B52D8C001E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7D27A-5FB0-4ACA-A9CA-A0077294DF9A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6A3D0-C307-47B7-B4D3-5CA4F9C72F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F2CB9-9B11-483A-B9CC-F2DBCA39DDD2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B5CE8-65B9-4DC6-B043-CA6BC0C5BB5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70A79-2102-4DFD-B576-85E1B2F0CDE5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E59D5-6B0D-4B2A-8FBB-8892ED52BEA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89E1C-6C95-4C2B-8EDF-CBB2FA988725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5B021-1C76-433C-997E-4F7AF6A3FF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C6786-7878-41A0-B537-F40DA0B7AD62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F0A4F8-A299-4995-B36C-DC68912058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20DC4-0401-429E-9984-A35E9412CFAE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5A919E-EE0C-489D-A3A8-B43C95AB0D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1C612-5062-4B53-B6A3-A7642632D0D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8A8C-B6AB-4D22-8C1B-840876035A45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A950E24-8F29-440A-ACA2-234E77F622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C816D7-2547-46A2-9B9B-8246678E16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Relationship Id="rId9" Type="http://schemas.openxmlformats.org/officeDocument/2006/relationships/image" Target="../media/image3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9" Type="http://schemas.openxmlformats.org/officeDocument/2006/relationships/image" Target="../media/image6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12" Type="http://schemas.openxmlformats.org/officeDocument/2006/relationships/image" Target="../media/image71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65.jpeg"/><Relationship Id="rId11" Type="http://schemas.openxmlformats.org/officeDocument/2006/relationships/image" Target="../media/image70.jpeg"/><Relationship Id="rId5" Type="http://schemas.openxmlformats.org/officeDocument/2006/relationships/image" Target="../media/image64.jpeg"/><Relationship Id="rId10" Type="http://schemas.openxmlformats.org/officeDocument/2006/relationships/image" Target="../media/image69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263638_10150648683475464_2031141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857224" y="3857628"/>
            <a:ext cx="7144906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21599994" rev="21299994"/>
              </a:camera>
              <a:lightRig rig="soft" dir="t">
                <a:rot lat="0" lon="0" rev="10800000"/>
              </a:lightRig>
            </a:scene3d>
            <a:sp3d extrusionH="57150">
              <a:bevelT w="27940" h="12700" prst="angle"/>
              <a:extrusionClr>
                <a:schemeClr val="accent6">
                  <a:lumMod val="60000"/>
                  <a:lumOff val="40000"/>
                </a:schemeClr>
              </a:extrusionClr>
              <a:contourClr>
                <a:srgbClr val="DDDDDD"/>
              </a:contourClr>
            </a:sp3d>
          </a:bodyPr>
          <a:lstStyle/>
          <a:p>
            <a:pPr algn="ctr">
              <a:defRPr/>
            </a:pPr>
            <a:r>
              <a:rPr lang="es-ES" sz="9600" b="1" spc="150" dirty="0">
                <a:ln w="11430"/>
                <a:solidFill>
                  <a:srgbClr val="F8F8F8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</a:rPr>
              <a:t>+ paisajes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00100" y="214290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>
          <a:xfrm>
            <a:off x="457200" y="6356350"/>
            <a:ext cx="1685908" cy="365125"/>
          </a:xfrm>
        </p:spPr>
        <p:txBody>
          <a:bodyPr/>
          <a:lstStyle/>
          <a:p>
            <a:pPr>
              <a:defRPr/>
            </a:pPr>
            <a:fld id="{B54B48F9-2D4E-4AA6-BAE4-29FF29613F45}" type="datetime9">
              <a:rPr lang="es-ES" sz="1800" smtClean="0">
                <a:solidFill>
                  <a:srgbClr val="FF0000"/>
                </a:solidFill>
              </a:rPr>
              <a:pPr>
                <a:defRPr/>
              </a:pPr>
              <a:t>15/01/2013 0:16:35</a:t>
            </a:fld>
            <a:endParaRPr lang="es-ES" sz="18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slow" advTm="7613">
    <p:wipe dir="r"/>
    <p:sndAc>
      <p:stSnd loop="1">
        <p:snd r:embed="rId3" name="alan jackson - remember wh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1215_391362670957084_1454324836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36488_405513502864681_1025067347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9891_404841786265186_78340681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21696_10152290170220464_1650401008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paisajes-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580681_392985327461485_1404411695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80681_392985327461485_1404411695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628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1C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66403_445630882159011_1886873898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431277_577591905589498_1011713300_n (1)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431277_577591905589498_1011713300_n (1)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7073_430627027010522_393781455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250580_120852414664126_733739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250580_120852414664126_733739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923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72814_405088696240495_250245972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398025_10152376003460464_1163924198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481202_403122209770477_78662720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230721_406438572772174_202836874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407882_574513225897366_103764766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2723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75080_392242337535784_633520069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185027_323976607685038_108360339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85382_10150266452758951_7963381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01855_317753864973979_693538069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89695_318385708244128_1983019776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543276_405134136235951_1061391151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295318_329224020493630_423982114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825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428987_405808029501895_171121836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42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148643_579299878763372_246476107_n.pn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148643_579299878763372_246476107_n.pn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543216_405862806163084_1645712641_n (1)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564574_579299688763391_339461281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56197_293248634091169_1976190846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560786_304068083009224_740494057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542080_405930316156333_2120364139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3175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4037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63694_392418187518199_1264439434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1857375" y="0"/>
            <a:ext cx="5429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69216_10151766897485464_186866794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269216_10151766897485464_186866794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85242_404824796266885_1638676015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385242_404824796266885_1638676015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376668_339984319428253_50252930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409760_577561415592547_1801140819_n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553351_407235586025806_638166432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553097_272071282919686_483325466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185994_10151952346160464_361191651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879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227631_392363264190358_978896654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293536_576592092356146_1276153924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385586_315946238488075_772918926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391580_10151907906220464_1298177877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419624_10151346443580464_960227307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Usuario\Desktop\Neidong_Forest_Park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50408_307218956027470_346764001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822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glaciar_perito_moreno-1024x7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837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393084_406660806083284_1814035983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-214313" y="-142876"/>
            <a:ext cx="9644063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530725_391374534289231_1761120780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Usuario\Desktop\paisaje_invernal_en_sueci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14313"/>
            <a:ext cx="914400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" descr="C:\Users\Usuario\Desktop\rio_helado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-142875"/>
            <a:ext cx="10287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 Imagen" descr="538017_577090932306262_918866641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-142876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 Imagen" descr="581505_579299895430037_931185065_n.pn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Usuario\Desktop\lago_y_nieve-1024x768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21 Imagen" descr="603094_406774609405237_361777919_n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-142909" y="-142900"/>
            <a:ext cx="9334533" cy="70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5461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398078_575173169164705_1163309292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Usuario\Desktop\el_nicho_cuba-1600x120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048000" y="-2286000"/>
            <a:ext cx="15240000" cy="11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rio_nilo_egipt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549556_340083976084954_75231314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-142875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49556_340083976084954_752313144_n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-142875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734972_403562906393074_1275537674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uario\Desktop\louisiana_oak_alley_park_1600x1200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3345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Usuario\Desktop\bosque_selvatico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-1524000" y="-1143000"/>
            <a:ext cx="12192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3485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esktop\joshua_tre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530735_577174652297890_1626646305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481238_406097019472996_818585861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4763"/>
            <a:ext cx="9144000" cy="68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399270_10151177186653951_1665138556_n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543235_577625965586092_1677048365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543235_577625965586092_1677048365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602996_575938062421549_947922772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paisajes-1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601576_352641254829226_642997472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601576_352641254829226_642997472_n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paisajes-1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paisajes-1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14347" y="5429264"/>
            <a:ext cx="3062399" cy="114300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 rot="21351606">
            <a:off x="870062" y="391433"/>
            <a:ext cx="2839240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Left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F</a:t>
            </a:r>
            <a:r>
              <a:rPr lang="es-ES" sz="13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i</a:t>
            </a:r>
            <a:r>
              <a:rPr lang="es-ES" sz="13800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n</a:t>
            </a:r>
            <a:endParaRPr lang="es-ES" sz="13800" b="1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  <a:reflection blurRad="6350" stA="55000" endA="50" endPos="85000" dir="5400000" sy="-100000" algn="bl" rotWithShape="0"/>
              </a:effectLst>
              <a:latin typeface="Castellar" pitchFamily="18" charset="0"/>
              <a:cs typeface="+mn-cs"/>
            </a:endParaRPr>
          </a:p>
        </p:txBody>
      </p:sp>
    </p:spTree>
    <p:custDataLst>
      <p:tags r:id="rId1"/>
    </p:custDataLst>
  </p:cSld>
  <p:clrMapOvr>
    <a:masterClrMapping/>
  </p:clrMapOvr>
  <p:transition spd="slow" advTm="4577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155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155" decel="100000"/>
                                        <p:tgtEl>
                                          <p:spTgt spid="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5" dur="1155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7" dur="1155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5|6.8|6|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4.6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5.8|6.9|6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|5.8|6.3|6.1|6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5|6.6|6.5|6.6|6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4.8|5.9|2|6.3|6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1|6.3|5.9|6.1|6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9|6|6.1|7.4|6.3|6.9|7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3.4|6|5.8|5.9|6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8|5.7|6.1|5|6.4|5.8|4.1"/>
</p:tagLst>
</file>

<file path=ppt/theme/theme1.xml><?xml version="1.0" encoding="utf-8"?>
<a:theme xmlns:a="http://schemas.openxmlformats.org/drawingml/2006/main" name="fotossssssssssssssssssssssss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fotosssssssssssssssssssssssss</Template>
  <TotalTime>93</TotalTime>
  <Words>67</Words>
  <Application>Microsoft Office PowerPoint</Application>
  <PresentationFormat>Presentación en pantalla (4:3)</PresentationFormat>
  <Paragraphs>32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fotosssssssssssssssssssssssss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2013-01-14T21:52:45Z</dcterms:created>
  <dcterms:modified xsi:type="dcterms:W3CDTF">2013-01-14T23:25:48Z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