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85" r:id="rId3"/>
    <p:sldId id="267" r:id="rId4"/>
    <p:sldId id="381" r:id="rId5"/>
    <p:sldId id="312" r:id="rId6"/>
    <p:sldId id="290" r:id="rId7"/>
    <p:sldId id="386" r:id="rId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gLNNn5QxXtFCvxw7lb2aw" hashData="tJgHHkGe9/EZpFcLe5L2iqzPbc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3EE1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472" autoAdjust="0"/>
  </p:normalViewPr>
  <p:slideViewPr>
    <p:cSldViewPr>
      <p:cViewPr varScale="1">
        <p:scale>
          <a:sx n="88" d="100"/>
          <a:sy n="88" d="100"/>
        </p:scale>
        <p:origin x="-9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AEEB8-D507-49B7-A48D-B9EB7ADD107A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7AA6D-94F5-474E-A839-D75335C4DF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C69CF-658D-43AC-8F31-5E08C7BA10A0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660E8-0E52-46F1-BC01-1366C90A76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0A75C-6312-4DDE-AA03-A76513E43CFB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ABAE0-2B78-4CAF-ADE8-D97D2B93C3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97371-E5AA-4C1A-877D-B4436C66D5BE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820BA-BE17-456F-97DB-DF3921410F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2E1E4-4DAD-4FF3-A9AD-450F26401AA6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68812-7F39-430E-80F0-A0C41F42D4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15194-F058-4B25-AB07-3F3ED78548FD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03DCB-712C-4351-B5F9-EACB54A10F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DCB40-7447-4929-A0CB-B2E743147C1C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88D15-5BCD-4C2F-9116-7ABCF3ABF6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6DC60-EA31-4BE5-85E8-F11100685FF5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E7D5F-8254-410A-B885-727D72C77F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AE7C2-8CBA-44BD-BC70-7AC41573611A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054A9-3DB4-4A9F-AE50-07C25B6743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37162-2B64-4A1B-A61E-DB45E21127A3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C9529-0AC6-4316-AE0A-AAA228B790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30FC8-A1B6-4EAE-94CB-66A8B33B089E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05A55-BFDE-4C94-A0B0-9F76CD17BC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5CED9-8A3F-4D03-84D0-26019FB8A7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01D31E-59B7-46D7-8828-D5DBEE06F533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497731-19AC-48FC-962D-AEB29BBCD7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1C570AE-7B08-4250-BFD3-E79E171CD7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image" Target="../media/image40.jpe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12" Type="http://schemas.openxmlformats.org/officeDocument/2006/relationships/image" Target="../media/image34.jpeg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8.jpeg"/><Relationship Id="rId1" Type="http://schemas.openxmlformats.org/officeDocument/2006/relationships/tags" Target="../tags/tag4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17" Type="http://schemas.openxmlformats.org/officeDocument/2006/relationships/image" Target="../media/image55.gi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4.jpeg"/><Relationship Id="rId1" Type="http://schemas.openxmlformats.org/officeDocument/2006/relationships/tags" Target="../tags/tag5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las-4-estaciones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 rot="18736448">
            <a:off x="1784224" y="590802"/>
            <a:ext cx="939681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Algerian" pitchFamily="82" charset="0"/>
              </a:rPr>
              <a:t>p</a:t>
            </a:r>
          </a:p>
        </p:txBody>
      </p:sp>
      <p:sp>
        <p:nvSpPr>
          <p:cNvPr id="9" name="8 Rectángulo"/>
          <p:cNvSpPr/>
          <p:nvPr/>
        </p:nvSpPr>
        <p:spPr>
          <a:xfrm rot="13770000">
            <a:off x="2144036" y="4373887"/>
            <a:ext cx="954108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lgerian" pitchFamily="82" charset="0"/>
              </a:rPr>
              <a:t>o</a:t>
            </a:r>
          </a:p>
        </p:txBody>
      </p:sp>
      <p:sp>
        <p:nvSpPr>
          <p:cNvPr id="11" name="10 Rectángulo"/>
          <p:cNvSpPr/>
          <p:nvPr/>
        </p:nvSpPr>
        <p:spPr>
          <a:xfrm rot="2975488">
            <a:off x="6681555" y="511186"/>
            <a:ext cx="88517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8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v</a:t>
            </a:r>
          </a:p>
        </p:txBody>
      </p:sp>
      <p:sp>
        <p:nvSpPr>
          <p:cNvPr id="12" name="11 Rectángulo"/>
          <p:cNvSpPr/>
          <p:nvPr/>
        </p:nvSpPr>
        <p:spPr>
          <a:xfrm rot="7930557">
            <a:off x="6633032" y="4522133"/>
            <a:ext cx="561372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96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Algerian" pitchFamily="82" charset="0"/>
              </a:rPr>
              <a:t>i</a:t>
            </a:r>
            <a:endParaRPr lang="es-ES" sz="96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85720" y="5929330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0640">
    <p:dissolve/>
    <p:sndAc>
      <p:stSnd>
        <p:snd r:embed="rId3" name="Las estaci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925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925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925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92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192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92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925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925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192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92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7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1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1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1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7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C:\Users\Usuario\Desktop\ave_de_primavera-1024x768-976531.jpe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C:\Users\Usuario\Desktop\Flores-Rosadas_Arboles-de-Cerezo_Primavera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Usuario\Desktop\238372_(www.GdeFon.ru).jp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" descr="C:\Users\Usuario\Desktop\Bachalpseeflowers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" descr="C:\Users\Usuario\Desktop\amazing_landscape_wallpaper_b8d09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" descr="C:\Users\Usuario\Desktop\amazing_landscape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" descr="C:\Users\Usuario\Desktop\amazing_landscape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402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Users\Usuario\Desktop\nature_0104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38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39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uario\Desktop\03-fondo-de-pantalla-playa-en-alta-definicion-hd-resolucion-1920x1200-01.jpe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esktop\03-fondo-de-pantalla-playa-en-alta-definicion-hd-resolucion-1920x1200-01.jpe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Users\Usuario\Desktop\il_fullxfull.393274426_rwmt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Users\Usuario\Desktop\landscape-sunset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Users\Usuario\Desktop\landscape-sunset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0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uario\Desktop\tropical-beach-background-16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Usuario\Desktop\tropical-beach-background-16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1" name="Picture 5" descr="C:\Users\Usuario\Desktop\Presentación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C:\Users\Usuario\Desktop\min2_20120219121327813247757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945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7" dur="5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5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 decel="100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decel="100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decel="100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decel="100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Colorful-Autumn-Road-Forest-Landscape-485x7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Usuario\Desktop\Forest-Tree-Multi-Red-Landscape-Nature-485x7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Mac Forest Apple Tree Contemporary Landscap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Fall-Landscape-Wallpaper-Scenery-1024x57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uario\Desktop\Fall-Landscape-Wallpaper-Forest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esktop\Fall-Landscape-Wallpaper-Moon-Fall-1024x819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Usuario\Desktop\Fall-Landscape-Wallpaper-Nature-1024x68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C:\Users\Usuario\Desktop\Fall-Landscape-Wallpaper-Forest-River-1024x64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Users\Usuario\Desktop\Fall-Landscape-Wallpaper-Mountain-1024x768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uario\Desktop\autumn-trail-forest-landscape-sunlight.jp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C:\Users\Usuario\Desktop\Fall-Landscape-Wallpaper-Beautiful-Landscape-1024x768.jpg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Usuario\Desktop\Fall-Landscape-Wallpaper-Fall-Autumn-1024x768.jpg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C:\Users\Usuario\Desktop\Autumn_Forest_Landscape_02_by_FantasyStock.jpg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C:\Users\Usuario\Desktop\autumn-colour-fall-forest-landscape-light-Favim.com-3863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Usuario\Desktop\Fall-Landscape-Wallpaper-Mountain-Cliff-1024x768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 descr="C:\Users\Usuario\Desktop\Fall-Landscape-Wallpaper-Lake-1024x640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9233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3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2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3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4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Users\Usuario\Desktop\clouds-winter-snow-trees-sports-winter-landscapes-snowboarding-1920x1080-hd-wallpap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Users\Usuario\Desktop\snow-mountain-landscape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Users\Usuario\Desktop\Snow-town-Landscapes-Winter-1-1600x1200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-214313" y="-36513"/>
            <a:ext cx="9501188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uario\Desktop\snow-mountains-snowy-mountains-nature-landscape-600x375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357188" y="0"/>
            <a:ext cx="9501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C:\Users\Usuario\Desktop\Presentación2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-214313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C:\Users\Usuario\Desktop\Presentación2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-214313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C:\Users\Usuario\Desktop\mi firma.gif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85750" y="2500313"/>
            <a:ext cx="34448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6072198" y="142852"/>
            <a:ext cx="2767104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3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828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 decel="100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decel="100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1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6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155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1155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5" dur="115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7" dur="115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819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820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822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822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824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24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|5.2|4.9|6|5.3|6|5.3|4.9|4.9|5.6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1|5.8|6|5.7|4.4|4.3|6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9|6.6|6.1|5.9|5.8|6.2|6.8|5.7|6|5.9|6.8|5.8|5.8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5.6|6.2|6.4|5.6|6.2|6.8|6|5.8|5.8|6.2|4.6|5.6"/>
</p:tagLst>
</file>

<file path=ppt/theme/theme1.xml><?xml version="1.0" encoding="utf-8"?>
<a:theme xmlns:a="http://schemas.openxmlformats.org/drawingml/2006/main" name="estacio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estaciones</Template>
  <TotalTime>31</TotalTime>
  <Words>68</Words>
  <Application>Microsoft Office PowerPoint</Application>
  <PresentationFormat>Presentación en pantalla 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Berlin Sans FB Demi</vt:lpstr>
      <vt:lpstr>estaciones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2013-01-26T21:18:21Z</dcterms:created>
  <dcterms:modified xsi:type="dcterms:W3CDTF">2013-01-26T21:49:38Z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