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95" r:id="rId3"/>
    <p:sldId id="292" r:id="rId4"/>
    <p:sldId id="257" r:id="rId5"/>
    <p:sldId id="265" r:id="rId6"/>
    <p:sldId id="311" r:id="rId7"/>
    <p:sldId id="258" r:id="rId8"/>
    <p:sldId id="263" r:id="rId9"/>
    <p:sldId id="259" r:id="rId10"/>
    <p:sldId id="260" r:id="rId11"/>
    <p:sldId id="277" r:id="rId12"/>
    <p:sldId id="262" r:id="rId13"/>
    <p:sldId id="305" r:id="rId14"/>
    <p:sldId id="264" r:id="rId15"/>
    <p:sldId id="307" r:id="rId16"/>
    <p:sldId id="261" r:id="rId17"/>
    <p:sldId id="267" r:id="rId18"/>
    <p:sldId id="268" r:id="rId19"/>
    <p:sldId id="298" r:id="rId20"/>
    <p:sldId id="269" r:id="rId21"/>
    <p:sldId id="270" r:id="rId22"/>
    <p:sldId id="335" r:id="rId23"/>
    <p:sldId id="271" r:id="rId24"/>
    <p:sldId id="312" r:id="rId25"/>
    <p:sldId id="274" r:id="rId26"/>
    <p:sldId id="304" r:id="rId27"/>
    <p:sldId id="296" r:id="rId28"/>
    <p:sldId id="308" r:id="rId29"/>
    <p:sldId id="306" r:id="rId30"/>
    <p:sldId id="302" r:id="rId31"/>
    <p:sldId id="284" r:id="rId32"/>
    <p:sldId id="303" r:id="rId33"/>
    <p:sldId id="291" r:id="rId34"/>
    <p:sldId id="289" r:id="rId35"/>
    <p:sldId id="315" r:id="rId36"/>
    <p:sldId id="313" r:id="rId37"/>
    <p:sldId id="337" r:id="rId38"/>
    <p:sldId id="316" r:id="rId39"/>
    <p:sldId id="310" r:id="rId40"/>
    <p:sldId id="325" r:id="rId41"/>
    <p:sldId id="317" r:id="rId42"/>
    <p:sldId id="333" r:id="rId43"/>
    <p:sldId id="320" r:id="rId44"/>
    <p:sldId id="334" r:id="rId45"/>
    <p:sldId id="323" r:id="rId46"/>
    <p:sldId id="322" r:id="rId47"/>
    <p:sldId id="338" r:id="rId48"/>
    <p:sldId id="324" r:id="rId49"/>
    <p:sldId id="326" r:id="rId50"/>
    <p:sldId id="327" r:id="rId51"/>
    <p:sldId id="309" r:id="rId52"/>
    <p:sldId id="336" r:id="rId53"/>
    <p:sldId id="328" r:id="rId54"/>
    <p:sldId id="314" r:id="rId55"/>
    <p:sldId id="330" r:id="rId56"/>
    <p:sldId id="300" r:id="rId57"/>
    <p:sldId id="339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+PFcbO71ph25XVKT5qG4g" hashData="zsTjWbqAI7iBUvDcHCwi5v9tT7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327E5-4A9C-43C5-BE20-3CB1373B6707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98A03-5E1A-42B9-9F6B-0A625B920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27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29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36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41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43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46</a:t>
            </a:fld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50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9FB91-7FAB-4897-9B9F-748DAEC4D55B}" type="datetimeFigureOut">
              <a:rPr lang="es-ES" smtClean="0"/>
              <a:pPr/>
              <a:t>03/12/2017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60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5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2910" y="1000108"/>
            <a:ext cx="807249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lvl="1"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Oye</a:t>
            </a:r>
          </a:p>
          <a:p>
            <a:pPr lvl="1"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Sabías qué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71435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357158" y="214290"/>
            <a:ext cx="85725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zoom/>
    <p:sndAc>
      <p:stSnd>
        <p:snd r:embed="rId2" name="Bill Bail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H="1">
            <a:off x="5340350" y="3379788"/>
            <a:ext cx="54705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29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8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H="1">
            <a:off x="-1571625" y="3379788"/>
            <a:ext cx="54705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Jose Luis\Desktop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000108"/>
            <a:ext cx="6276308" cy="4805310"/>
          </a:xfrm>
          <a:prstGeom prst="rect">
            <a:avLst/>
          </a:prstGeom>
          <a:noFill/>
          <a:ln w="107950" cmpd="thickThin">
            <a:solidFill>
              <a:schemeClr val="accent1"/>
            </a:solidFill>
          </a:ln>
        </p:spPr>
      </p:pic>
    </p:spTree>
  </p:cSld>
  <p:clrMapOvr>
    <a:masterClrMapping/>
  </p:clrMapOvr>
  <p:transition advTm="6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Da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195" name="Picture 3" descr="C:\Users\Jose Luis\Desktop\1ae7d82b-f579-49f6-8128-7abad1a95604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73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10-cosas-que-no-sabías-de-tu-bebé-1.jpg"/>
          <p:cNvPicPr>
            <a:picLocks noChangeAspect="1" noChangeArrowheads="1"/>
          </p:cNvPicPr>
          <p:nvPr/>
        </p:nvPicPr>
        <p:blipFill>
          <a:blip r:embed="rId2"/>
          <a:srcRect b="4951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C:\Users\Jose Luis\Desktop\images (3).jpg"/>
          <p:cNvPicPr>
            <a:picLocks noChangeAspect="1" noChangeArrowheads="1"/>
          </p:cNvPicPr>
          <p:nvPr/>
        </p:nvPicPr>
        <p:blipFill>
          <a:blip r:embed="rId3"/>
          <a:srcRect b="23914"/>
          <a:stretch>
            <a:fillRect/>
          </a:stretch>
        </p:blipFill>
        <p:spPr bwMode="auto">
          <a:xfrm>
            <a:off x="1428728" y="0"/>
            <a:ext cx="6429420" cy="7013219"/>
          </a:xfrm>
          <a:prstGeom prst="rect">
            <a:avLst/>
          </a:prstGeom>
          <a:noFill/>
        </p:spPr>
      </p:pic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3148030"/>
      </p:ext>
    </p:extLst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Jose Luis\Desktop\514df517-cbdf-487f-bfea-0b06c1326c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30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Jose Luis\Desktop\cc965b80-874b-419a-9f0c-ef0c636fdb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736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Jose Luis\Desktop\faf5e17b-9eb9-413e-a4f2-4d59a4cba3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22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Jose Luis\Desktop\d82ed357-68e5-472b-ac69-10ec65ba1e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35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Jose Luis\Desktop\2ninios-lapi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Jose Luis\Desktop\06ef3d6b-d89b-401e-9a6f-6a23c374e5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36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" descr="C:\Users\Jose Luis\Desktop\fe94a246d1375a314fd5732c2102141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289035" cy="7072338"/>
          </a:xfrm>
          <a:prstGeom prst="rect">
            <a:avLst/>
          </a:prstGeom>
          <a:noFill/>
        </p:spPr>
      </p:pic>
      <p:grpSp>
        <p:nvGrpSpPr>
          <p:cNvPr id="2" name="6 Grupo"/>
          <p:cNvGrpSpPr/>
          <p:nvPr/>
        </p:nvGrpSpPr>
        <p:grpSpPr>
          <a:xfrm rot="872105">
            <a:off x="288488" y="4206388"/>
            <a:ext cx="1569067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3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4" name="13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0" name="9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10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12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" name="17 Grupo"/>
          <p:cNvGrpSpPr/>
          <p:nvPr/>
        </p:nvGrpSpPr>
        <p:grpSpPr>
          <a:xfrm rot="843674">
            <a:off x="249066" y="2907190"/>
            <a:ext cx="1591970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6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25" name="2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21" name="2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2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2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2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8" name="28 Grupo"/>
          <p:cNvGrpSpPr/>
          <p:nvPr/>
        </p:nvGrpSpPr>
        <p:grpSpPr>
          <a:xfrm rot="288731">
            <a:off x="85198" y="1867011"/>
            <a:ext cx="1701282" cy="2753395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36" name="35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8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32" name="31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3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3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9" name="39 Grupo"/>
          <p:cNvGrpSpPr/>
          <p:nvPr/>
        </p:nvGrpSpPr>
        <p:grpSpPr>
          <a:xfrm rot="288731">
            <a:off x="110116" y="741164"/>
            <a:ext cx="1677496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20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47" name="46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9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43" name="42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43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44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45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0" name="50 Grupo"/>
          <p:cNvGrpSpPr/>
          <p:nvPr/>
        </p:nvGrpSpPr>
        <p:grpSpPr>
          <a:xfrm rot="288731">
            <a:off x="116721" y="-562145"/>
            <a:ext cx="1737675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31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58" name="57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54" name="53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54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55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56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1" name="63 Grupo"/>
          <p:cNvGrpSpPr/>
          <p:nvPr/>
        </p:nvGrpSpPr>
        <p:grpSpPr>
          <a:xfrm rot="20727895" flipH="1">
            <a:off x="7009791" y="4234304"/>
            <a:ext cx="2016225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42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15" name="11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1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11" name="11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11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11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11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2" name="64 Grupo"/>
          <p:cNvGrpSpPr/>
          <p:nvPr/>
        </p:nvGrpSpPr>
        <p:grpSpPr>
          <a:xfrm rot="20756326" flipH="1">
            <a:off x="7049775" y="3167623"/>
            <a:ext cx="1793957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53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05" name="10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2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01" name="10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10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10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10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3" name="65 Grupo"/>
          <p:cNvGrpSpPr/>
          <p:nvPr/>
        </p:nvGrpSpPr>
        <p:grpSpPr>
          <a:xfrm rot="21311269" flipH="1">
            <a:off x="7135409" y="1945213"/>
            <a:ext cx="1804256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64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95" name="9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5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91" name="9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9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9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9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6" name="66 Grupo"/>
          <p:cNvGrpSpPr/>
          <p:nvPr/>
        </p:nvGrpSpPr>
        <p:grpSpPr>
          <a:xfrm rot="21311269" flipH="1">
            <a:off x="7350268" y="740503"/>
            <a:ext cx="1649325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67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85" name="8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8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81" name="8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8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8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8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9" name="67 Grupo"/>
          <p:cNvGrpSpPr/>
          <p:nvPr/>
        </p:nvGrpSpPr>
        <p:grpSpPr>
          <a:xfrm rot="21311269" flipH="1">
            <a:off x="7284188" y="-483836"/>
            <a:ext cx="1749937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70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75" name="7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9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71" name="7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7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7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7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183224217"/>
      </p:ext>
    </p:extLst>
  </p:cSld>
  <p:clrMapOvr>
    <a:masterClrMapping/>
  </p:clrMapOvr>
  <p:transition spd="med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Jose Luis\Desktop\a6da3a05-af4b-4780-8632-9eab754f0b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6417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34 Cheurón"/>
          <p:cNvSpPr/>
          <p:nvPr/>
        </p:nvSpPr>
        <p:spPr>
          <a:xfrm rot="16200000">
            <a:off x="107137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107137" y="132156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107137" y="225026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107137" y="317895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-32" y="4286256"/>
            <a:ext cx="1643074" cy="1071570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-35751" y="5536397"/>
            <a:ext cx="16430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1" descr="C:\Users\Jose Luis\Desktop\ef1f38c689a9f4f3e1a3a2d14f496048.jpg"/>
          <p:cNvPicPr>
            <a:picLocks noChangeAspect="1" noChangeArrowheads="1"/>
          </p:cNvPicPr>
          <p:nvPr/>
        </p:nvPicPr>
        <p:blipFill>
          <a:blip r:embed="rId3"/>
          <a:srcRect b="4000"/>
          <a:stretch>
            <a:fillRect/>
          </a:stretch>
        </p:blipFill>
        <p:spPr bwMode="auto">
          <a:xfrm>
            <a:off x="1714480" y="0"/>
            <a:ext cx="5953137" cy="685800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5500694" y="0"/>
            <a:ext cx="1928826" cy="57148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Jose Luis\Desktop\9e7869dc-baf4-49cd-9f58-cdf796c663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81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72151a79-3b82-45f6-a156-0bc40fe78a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34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6180871a-4a34-41e6-9fc8-3283fd510e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83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34 Cheurón"/>
          <p:cNvSpPr/>
          <p:nvPr/>
        </p:nvSpPr>
        <p:spPr>
          <a:xfrm rot="16200000">
            <a:off x="107137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107137" y="132156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107137" y="225026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107137" y="317895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-32" y="4286256"/>
            <a:ext cx="1643074" cy="1071570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-35751" y="5536397"/>
            <a:ext cx="16430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6" name="Picture 1" descr="C:\Users\Jose Luis\Desktop\sabiasque-02.jpg"/>
          <p:cNvPicPr>
            <a:picLocks noChangeAspect="1" noChangeArrowheads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1643042" y="214290"/>
            <a:ext cx="6215058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a2d7f8d1-7a17-4dc3-be43-43e6938e81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03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f90f36eb-26e1-4e70-9c73-caaee551e7e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19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  <p:sndAc>
      <p:stSnd>
        <p:snd r:embed="rId2" name="wav. (8-8)The_Brothers_Four-The_Green_Leaves_Of_Summer-(waldo)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Jose Luis\Escritorio\ed10b3abdadb4b1ba6c332628d958f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357850" cy="6858000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509947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-257733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516689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401483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4" cstate="print">
            <a:grayscl/>
            <a:lum contrast="100000"/>
          </a:blip>
          <a:stretch>
            <a:fillRect/>
          </a:stretch>
        </p:blipFill>
        <p:spPr>
          <a:xfrm rot="5400000">
            <a:off x="7401483" y="-257734"/>
            <a:ext cx="1484784" cy="2000250"/>
          </a:xfrm>
          <a:prstGeom prst="diamond">
            <a:avLst/>
          </a:prstGeom>
          <a:noFill/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  <p:sp>
        <p:nvSpPr>
          <p:cNvPr id="13" name="12 Rectángulo"/>
          <p:cNvSpPr/>
          <p:nvPr/>
        </p:nvSpPr>
        <p:spPr>
          <a:xfrm>
            <a:off x="5429256" y="0"/>
            <a:ext cx="1643074" cy="7143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31553067"/>
      </p:ext>
    </p:extLst>
  </p:cSld>
  <p:clrMapOvr>
    <a:masterClrMapping/>
  </p:clrMapOvr>
  <p:transition spd="med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c1c63bb2-2235-4616-99fb-6dad4ae358c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C:\Users\Jose Luis\Desktop\Turritopsis-la-medusa-que-vive-eternamen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6006666" cy="7215214"/>
          </a:xfrm>
          <a:prstGeom prst="rect">
            <a:avLst/>
          </a:prstGeom>
          <a:noFill/>
        </p:spPr>
      </p:pic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3148030"/>
      </p:ext>
    </p:extLst>
  </p:cSld>
  <p:clrMapOvr>
    <a:masterClrMapping/>
  </p:clrMapOvr>
  <p:transition spd="med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Jose Luis\Desktop\8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199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Jose Luis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131153"/>
            <a:ext cx="5715040" cy="6989153"/>
          </a:xfrm>
          <a:prstGeom prst="rect">
            <a:avLst/>
          </a:prstGeom>
          <a:noFill/>
        </p:spPr>
      </p:pic>
      <p:sp>
        <p:nvSpPr>
          <p:cNvPr id="4" name="3 Luna"/>
          <p:cNvSpPr>
            <a:spLocks noChangeAspect="1"/>
          </p:cNvSpPr>
          <p:nvPr/>
        </p:nvSpPr>
        <p:spPr>
          <a:xfrm rot="10526111">
            <a:off x="168517" y="-49176"/>
            <a:ext cx="1486244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>
            <a:spLocks noChangeAspect="1"/>
          </p:cNvSpPr>
          <p:nvPr/>
        </p:nvSpPr>
        <p:spPr>
          <a:xfrm rot="-120000">
            <a:off x="7500821" y="41459"/>
            <a:ext cx="1694064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>
            <a:spLocks noChangeAspect="1"/>
          </p:cNvSpPr>
          <p:nvPr/>
        </p:nvSpPr>
        <p:spPr>
          <a:xfrm rot="10800000">
            <a:off x="17200" y="759394"/>
            <a:ext cx="1482966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>
            <a:spLocks noChangeAspect="1"/>
          </p:cNvSpPr>
          <p:nvPr/>
        </p:nvSpPr>
        <p:spPr>
          <a:xfrm rot="10526111">
            <a:off x="-98559" y="2826473"/>
            <a:ext cx="1819971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>
            <a:spLocks noChangeAspect="1"/>
          </p:cNvSpPr>
          <p:nvPr/>
        </p:nvSpPr>
        <p:spPr>
          <a:xfrm rot="10526111">
            <a:off x="118074" y="3783640"/>
            <a:ext cx="1414756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>
            <a:spLocks noChangeAspect="1"/>
          </p:cNvSpPr>
          <p:nvPr/>
        </p:nvSpPr>
        <p:spPr>
          <a:xfrm rot="-120000">
            <a:off x="7499718" y="1081422"/>
            <a:ext cx="1695169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>
            <a:spLocks noChangeAspect="1"/>
          </p:cNvSpPr>
          <p:nvPr/>
        </p:nvSpPr>
        <p:spPr>
          <a:xfrm rot="-120000">
            <a:off x="7504055" y="2848718"/>
            <a:ext cx="1690830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>
            <a:spLocks noChangeAspect="1"/>
          </p:cNvSpPr>
          <p:nvPr/>
        </p:nvSpPr>
        <p:spPr>
          <a:xfrm rot="-120000">
            <a:off x="7571857" y="3817703"/>
            <a:ext cx="1519885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2619277"/>
      </p:ext>
    </p:extLst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Jose Luis\Desktop\sabias-que-datos-curiosos-arbol-cre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582" cy="6858000"/>
          </a:xfrm>
          <a:prstGeom prst="rect">
            <a:avLst/>
          </a:prstGeom>
          <a:noFill/>
        </p:spPr>
      </p:pic>
      <p:sp>
        <p:nvSpPr>
          <p:cNvPr id="16" name="Forma libre 3"/>
          <p:cNvSpPr/>
          <p:nvPr/>
        </p:nvSpPr>
        <p:spPr>
          <a:xfrm rot="16200000" flipH="1">
            <a:off x="4149147" y="605217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3"/>
          <p:cNvSpPr/>
          <p:nvPr/>
        </p:nvSpPr>
        <p:spPr>
          <a:xfrm rot="5400000">
            <a:off x="1330597" y="597189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3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3"/>
          <p:cNvSpPr/>
          <p:nvPr/>
        </p:nvSpPr>
        <p:spPr>
          <a:xfrm rot="5400000">
            <a:off x="4149147" y="2730151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2" name="Forma libre 3"/>
          <p:cNvSpPr/>
          <p:nvPr/>
        </p:nvSpPr>
        <p:spPr>
          <a:xfrm rot="16200000" flipH="1">
            <a:off x="1547664" y="2698796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12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84942542"/>
      </p:ext>
    </p:extLst>
  </p:cSld>
  <p:clrMapOvr>
    <a:masterClrMapping/>
  </p:clrMapOvr>
  <p:transition spd="med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 t="9375"/>
          <a:stretch>
            <a:fillRect/>
          </a:stretch>
        </p:blipFill>
        <p:spPr bwMode="auto">
          <a:xfrm>
            <a:off x="785786" y="571480"/>
            <a:ext cx="7643834" cy="57328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404664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592" y="908720"/>
            <a:ext cx="7344816" cy="5256584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31640" y="1268760"/>
            <a:ext cx="6408712" cy="453650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688" y="1628800"/>
            <a:ext cx="5472608" cy="3744416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 descr="C:\Users\Jose Luis\Desktop\92bdba27a500a13b9f0ad313d0179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786478" cy="6943773"/>
          </a:xfrm>
          <a:prstGeom prst="rect">
            <a:avLst/>
          </a:prstGeom>
          <a:noFill/>
        </p:spPr>
      </p:pic>
      <p:grpSp>
        <p:nvGrpSpPr>
          <p:cNvPr id="2" name="44 Grupo"/>
          <p:cNvGrpSpPr/>
          <p:nvPr/>
        </p:nvGrpSpPr>
        <p:grpSpPr>
          <a:xfrm rot="871383">
            <a:off x="7453237" y="4997240"/>
            <a:ext cx="1683481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4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54 Grupo"/>
          <p:cNvGrpSpPr/>
          <p:nvPr/>
        </p:nvGrpSpPr>
        <p:grpSpPr>
          <a:xfrm rot="871383">
            <a:off x="7436757" y="3275083"/>
            <a:ext cx="1686243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5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59 Grupo"/>
          <p:cNvGrpSpPr/>
          <p:nvPr/>
        </p:nvGrpSpPr>
        <p:grpSpPr>
          <a:xfrm rot="871383">
            <a:off x="7402612" y="1632244"/>
            <a:ext cx="1706957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6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64 Grupo"/>
          <p:cNvGrpSpPr/>
          <p:nvPr/>
        </p:nvGrpSpPr>
        <p:grpSpPr>
          <a:xfrm rot="871383">
            <a:off x="7480759" y="32727"/>
            <a:ext cx="1675798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6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69 Grupo"/>
          <p:cNvGrpSpPr/>
          <p:nvPr/>
        </p:nvGrpSpPr>
        <p:grpSpPr>
          <a:xfrm rot="871383">
            <a:off x="29181" y="4894429"/>
            <a:ext cx="1594196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7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84 Grupo"/>
          <p:cNvGrpSpPr/>
          <p:nvPr/>
        </p:nvGrpSpPr>
        <p:grpSpPr>
          <a:xfrm rot="871383">
            <a:off x="211885" y="3153178"/>
            <a:ext cx="1457684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8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89 Grupo"/>
          <p:cNvGrpSpPr/>
          <p:nvPr/>
        </p:nvGrpSpPr>
        <p:grpSpPr>
          <a:xfrm rot="871383">
            <a:off x="49526" y="1486834"/>
            <a:ext cx="1571263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9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94 Grupo"/>
          <p:cNvGrpSpPr/>
          <p:nvPr/>
        </p:nvGrpSpPr>
        <p:grpSpPr>
          <a:xfrm rot="871383">
            <a:off x="35303" y="-70348"/>
            <a:ext cx="1599777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9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68609767"/>
      </p:ext>
    </p:extLst>
  </p:cSld>
  <p:clrMapOvr>
    <a:masterClrMapping/>
  </p:clrMapOvr>
  <p:transition spd="med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c522522acec4a7e98f575a5a398b63f0--spider-bites-venom.jpg"/>
          <p:cNvPicPr>
            <a:picLocks noChangeAspect="1" noChangeArrowheads="1"/>
          </p:cNvPicPr>
          <p:nvPr/>
        </p:nvPicPr>
        <p:blipFill>
          <a:blip r:embed="rId3"/>
          <a:srcRect b="3102"/>
          <a:stretch>
            <a:fillRect/>
          </a:stretch>
        </p:blipFill>
        <p:spPr bwMode="auto">
          <a:xfrm>
            <a:off x="1785918" y="0"/>
            <a:ext cx="5714979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8354" y="2636982"/>
            <a:ext cx="2028604" cy="1456919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3884" y="1252007"/>
            <a:ext cx="2064134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8836" y="5425023"/>
            <a:ext cx="2069086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1502" y="4093831"/>
            <a:ext cx="2061752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8836" y="-99390"/>
            <a:ext cx="2069086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2200" y="5425023"/>
            <a:ext cx="2001800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906" y="4093831"/>
            <a:ext cx="1948094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906" y="2708923"/>
            <a:ext cx="1948094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906" y="1357527"/>
            <a:ext cx="1948094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906" y="3"/>
            <a:ext cx="1948094" cy="1456916"/>
          </a:xfrm>
          <a:prstGeom prst="rect">
            <a:avLst/>
          </a:prstGeom>
          <a:solidFill>
            <a:srgbClr val="FF0000"/>
          </a:solidFill>
        </p:spPr>
      </p:pic>
    </p:spTree>
    <p:extLst>
      <p:ext uri="{BB962C8B-B14F-4D97-AF65-F5344CB8AC3E}">
        <p14:creationId xmlns:p14="http://schemas.microsoft.com/office/powerpoint/2010/main" xmlns="" val="501815570"/>
      </p:ext>
    </p:extLst>
  </p:cSld>
  <p:clrMapOvr>
    <a:masterClrMapping/>
  </p:clrMapOvr>
  <p:transition spd="med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D0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C:\Users\Jose Luis\Desktop\6a8c5db8c9810efd1c014bdf24443f1d--marketing-digital-knowled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715008" cy="6849448"/>
          </a:xfrm>
          <a:prstGeom prst="rect">
            <a:avLst/>
          </a:prstGeom>
          <a:noFill/>
        </p:spPr>
      </p:pic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3148030"/>
      </p:ext>
    </p:extLst>
  </p:cSld>
  <p:clrMapOvr>
    <a:masterClrMapping/>
  </p:clrMapOvr>
  <p:transition spd="med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5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215238" cy="72152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8c0a008a0bed96950d86dacf5e22d38c.jpg"/>
          <p:cNvPicPr>
            <a:picLocks noChangeAspect="1" noChangeArrowheads="1"/>
          </p:cNvPicPr>
          <p:nvPr/>
        </p:nvPicPr>
        <p:blipFill>
          <a:blip r:embed="rId2"/>
          <a:srcRect b="20097"/>
          <a:stretch>
            <a:fillRect/>
          </a:stretch>
        </p:blipFill>
        <p:spPr bwMode="auto">
          <a:xfrm>
            <a:off x="-1" y="0"/>
            <a:ext cx="920954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cepillo-dientes-bellezacool.com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sabias-que-2 (1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76188"/>
            <a:ext cx="6781812" cy="67818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3504" y="5500702"/>
            <a:ext cx="242889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26000">
    <p:zoom/>
    <p:sndAc>
      <p:stSnd>
        <p:snd r:embed="rId2" name="Bill Bailey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Documents and Settings\Jose Luis\Escritorio\ec1038c4c9051e5859911b66a86af9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5000660" cy="6858000"/>
          </a:xfrm>
          <a:prstGeom prst="rect">
            <a:avLst/>
          </a:prstGeom>
          <a:noFill/>
        </p:spPr>
      </p:pic>
      <p:pic>
        <p:nvPicPr>
          <p:cNvPr id="53" name="52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80994" y="5071544"/>
            <a:ext cx="1925045" cy="1116406"/>
          </a:xfrm>
          <a:prstGeom prst="rect">
            <a:avLst/>
          </a:prstGeom>
        </p:spPr>
      </p:pic>
      <p:pic>
        <p:nvPicPr>
          <p:cNvPr id="54" name="53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53620" y="5748279"/>
            <a:ext cx="1925045" cy="1116406"/>
          </a:xfrm>
          <a:prstGeom prst="rect">
            <a:avLst/>
          </a:prstGeom>
        </p:spPr>
      </p:pic>
      <p:pic>
        <p:nvPicPr>
          <p:cNvPr id="55" name="54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62378" y="4308117"/>
            <a:ext cx="1925045" cy="1116406"/>
          </a:xfrm>
          <a:prstGeom prst="rect">
            <a:avLst/>
          </a:prstGeom>
        </p:spPr>
      </p:pic>
      <p:pic>
        <p:nvPicPr>
          <p:cNvPr id="56" name="55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45370" y="3588036"/>
            <a:ext cx="1925045" cy="1116406"/>
          </a:xfrm>
          <a:prstGeom prst="rect">
            <a:avLst/>
          </a:prstGeom>
        </p:spPr>
      </p:pic>
      <p:pic>
        <p:nvPicPr>
          <p:cNvPr id="57" name="56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77902" y="2870797"/>
            <a:ext cx="1925045" cy="1116406"/>
          </a:xfrm>
          <a:prstGeom prst="rect">
            <a:avLst/>
          </a:prstGeom>
        </p:spPr>
      </p:pic>
      <p:pic>
        <p:nvPicPr>
          <p:cNvPr id="58" name="57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77901" y="2147881"/>
            <a:ext cx="1925045" cy="1116406"/>
          </a:xfrm>
          <a:prstGeom prst="rect">
            <a:avLst/>
          </a:prstGeom>
        </p:spPr>
      </p:pic>
      <p:pic>
        <p:nvPicPr>
          <p:cNvPr id="59" name="58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45370" y="1427800"/>
            <a:ext cx="1925045" cy="1116406"/>
          </a:xfrm>
          <a:prstGeom prst="rect">
            <a:avLst/>
          </a:prstGeom>
        </p:spPr>
      </p:pic>
      <p:pic>
        <p:nvPicPr>
          <p:cNvPr id="60" name="59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71253" y="707718"/>
            <a:ext cx="1925045" cy="1116406"/>
          </a:xfrm>
          <a:prstGeom prst="rect">
            <a:avLst/>
          </a:prstGeom>
        </p:spPr>
      </p:pic>
      <p:pic>
        <p:nvPicPr>
          <p:cNvPr id="61" name="60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45370" y="-12363"/>
            <a:ext cx="1925045" cy="1116406"/>
          </a:xfrm>
          <a:prstGeom prst="rect">
            <a:avLst/>
          </a:prstGeom>
        </p:spPr>
      </p:pic>
      <p:pic>
        <p:nvPicPr>
          <p:cNvPr id="62" name="61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6" y="5753167"/>
            <a:ext cx="1925045" cy="1116406"/>
          </a:xfrm>
          <a:prstGeom prst="rect">
            <a:avLst/>
          </a:prstGeom>
        </p:spPr>
      </p:pic>
      <p:pic>
        <p:nvPicPr>
          <p:cNvPr id="63" name="62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5" y="5008777"/>
            <a:ext cx="1925045" cy="1116406"/>
          </a:xfrm>
          <a:prstGeom prst="rect">
            <a:avLst/>
          </a:prstGeom>
        </p:spPr>
      </p:pic>
      <p:pic>
        <p:nvPicPr>
          <p:cNvPr id="64" name="63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6" y="4313315"/>
            <a:ext cx="1925045" cy="1116406"/>
          </a:xfrm>
          <a:prstGeom prst="rect">
            <a:avLst/>
          </a:prstGeom>
        </p:spPr>
      </p:pic>
      <p:pic>
        <p:nvPicPr>
          <p:cNvPr id="65" name="64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3549" y="3583147"/>
            <a:ext cx="1925045" cy="1116406"/>
          </a:xfrm>
          <a:prstGeom prst="rect">
            <a:avLst/>
          </a:prstGeom>
        </p:spPr>
      </p:pic>
      <p:pic>
        <p:nvPicPr>
          <p:cNvPr id="66" name="65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3549" y="2850741"/>
            <a:ext cx="1925045" cy="1116406"/>
          </a:xfrm>
          <a:prstGeom prst="rect">
            <a:avLst/>
          </a:prstGeom>
        </p:spPr>
      </p:pic>
      <p:pic>
        <p:nvPicPr>
          <p:cNvPr id="67" name="66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3549" y="2120739"/>
            <a:ext cx="1925045" cy="1116406"/>
          </a:xfrm>
          <a:prstGeom prst="rect">
            <a:avLst/>
          </a:prstGeom>
        </p:spPr>
      </p:pic>
      <p:pic>
        <p:nvPicPr>
          <p:cNvPr id="68" name="67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48026" y="1422906"/>
            <a:ext cx="1925045" cy="1116406"/>
          </a:xfrm>
          <a:prstGeom prst="rect">
            <a:avLst/>
          </a:prstGeom>
        </p:spPr>
      </p:pic>
      <p:pic>
        <p:nvPicPr>
          <p:cNvPr id="69" name="68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5" y="739952"/>
            <a:ext cx="1925045" cy="1116406"/>
          </a:xfrm>
          <a:prstGeom prst="rect">
            <a:avLst/>
          </a:prstGeom>
        </p:spPr>
      </p:pic>
      <p:pic>
        <p:nvPicPr>
          <p:cNvPr id="70" name="69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59273" y="-7467"/>
            <a:ext cx="1925045" cy="11164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2733343"/>
      </p:ext>
    </p:extLst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d83ac9e048515911dc4f6abd38ac7615--bacalao-search.jpg"/>
          <p:cNvPicPr>
            <a:picLocks noChangeAspect="1" noChangeArrowheads="1"/>
          </p:cNvPicPr>
          <p:nvPr/>
        </p:nvPicPr>
        <p:blipFill>
          <a:blip r:embed="rId2"/>
          <a:srcRect b="11927"/>
          <a:stretch>
            <a:fillRect/>
          </a:stretch>
        </p:blipFill>
        <p:spPr bwMode="auto">
          <a:xfrm>
            <a:off x="642910" y="0"/>
            <a:ext cx="77867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Jose Luis\Desktop\descar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71479"/>
            <a:ext cx="7715304" cy="578647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285728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00100" y="928670"/>
            <a:ext cx="7344816" cy="5256584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00166" y="1214422"/>
            <a:ext cx="6408712" cy="453650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00232" y="1571612"/>
            <a:ext cx="5472608" cy="3744416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6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Sabias-que-2.png"/>
          <p:cNvPicPr>
            <a:picLocks noChangeAspect="1" noChangeArrowheads="1"/>
          </p:cNvPicPr>
          <p:nvPr/>
        </p:nvPicPr>
        <p:blipFill>
          <a:blip r:embed="rId2"/>
          <a:srcRect b="21250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Jose Luis\Escritorio\CWboNPFU4AA17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214974" cy="6858048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509947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-257733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516689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401483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4" cstate="print">
            <a:grayscl/>
            <a:lum contrast="100000"/>
          </a:blip>
          <a:stretch>
            <a:fillRect/>
          </a:stretch>
        </p:blipFill>
        <p:spPr>
          <a:xfrm rot="5400000">
            <a:off x="7401483" y="-257734"/>
            <a:ext cx="1484784" cy="2000250"/>
          </a:xfrm>
          <a:prstGeom prst="diamond">
            <a:avLst/>
          </a:prstGeom>
          <a:noFill/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</p:spTree>
    <p:extLst>
      <p:ext uri="{BB962C8B-B14F-4D97-AF65-F5344CB8AC3E}">
        <p14:creationId xmlns="" xmlns:p14="http://schemas.microsoft.com/office/powerpoint/2010/main" val="931553067"/>
      </p:ext>
    </p:extLst>
  </p:cSld>
  <p:clrMapOvr>
    <a:masterClrMapping/>
  </p:clrMapOvr>
  <p:transition spd="med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Cfmn5dPWsAAgCtS.jpg-large"/>
          <p:cNvPicPr>
            <a:picLocks noChangeAspect="1" noChangeArrowheads="1"/>
          </p:cNvPicPr>
          <p:nvPr/>
        </p:nvPicPr>
        <p:blipFill>
          <a:blip r:embed="rId2"/>
          <a:srcRect t="7969" b="110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9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Jose Luis\Escritorio\b9180ab542580552e9de9838decf6a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929304" cy="7115165"/>
          </a:xfrm>
          <a:prstGeom prst="rect">
            <a:avLst/>
          </a:prstGeom>
          <a:noFill/>
        </p:spPr>
      </p:pic>
      <p:sp>
        <p:nvSpPr>
          <p:cNvPr id="3" name="2 Rombo"/>
          <p:cNvSpPr/>
          <p:nvPr/>
        </p:nvSpPr>
        <p:spPr>
          <a:xfrm>
            <a:off x="-87980" y="3030116"/>
            <a:ext cx="1516708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Rombo"/>
          <p:cNvSpPr/>
          <p:nvPr/>
        </p:nvSpPr>
        <p:spPr>
          <a:xfrm>
            <a:off x="-73209" y="-99365"/>
            <a:ext cx="1501937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7572395" y="3030115"/>
            <a:ext cx="1614055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7643833" y="-10835"/>
            <a:ext cx="1570809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4281299"/>
      </p:ext>
    </p:extLst>
  </p:cSld>
  <p:clrMapOvr>
    <a:masterClrMapping/>
  </p:clrMapOvr>
  <p:transition spd="med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1302.jpg"/>
          <p:cNvPicPr>
            <a:picLocks noChangeAspect="1" noChangeArrowheads="1"/>
          </p:cNvPicPr>
          <p:nvPr/>
        </p:nvPicPr>
        <p:blipFill>
          <a:blip r:embed="rId2"/>
          <a:srcRect b="11613"/>
          <a:stretch>
            <a:fillRect/>
          </a:stretch>
        </p:blipFill>
        <p:spPr bwMode="auto">
          <a:xfrm>
            <a:off x="-1" y="0"/>
            <a:ext cx="91771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5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49882"/>
            <a:ext cx="8643998" cy="53972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sabias-que-cuando-el-pinguino-macho-se-enamora-de-una-2061878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0"/>
            <a:ext cx="6572296" cy="7682443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135184" y="5492397"/>
            <a:ext cx="1484784" cy="1214413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99466" y="4104535"/>
            <a:ext cx="1484784" cy="12858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99465" y="2786074"/>
            <a:ext cx="1484784" cy="1285851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148764" y="1462378"/>
            <a:ext cx="1484784" cy="124157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148764" y="121606"/>
            <a:ext cx="1484784" cy="124157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830120" y="5595532"/>
            <a:ext cx="1484784" cy="1142976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794401" y="4140253"/>
            <a:ext cx="1484784" cy="1214414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794401" y="2821793"/>
            <a:ext cx="1484784" cy="1214414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758682" y="1440238"/>
            <a:ext cx="1484784" cy="128585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5" name="1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758682" y="99466"/>
            <a:ext cx="1484784" cy="128585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</p:spTree>
    <p:extLst>
      <p:ext uri="{BB962C8B-B14F-4D97-AF65-F5344CB8AC3E}">
        <p14:creationId xmlns="" xmlns:p14="http://schemas.microsoft.com/office/powerpoint/2010/main" val="931553067"/>
      </p:ext>
    </p:extLst>
  </p:cSld>
  <p:clrMapOvr>
    <a:masterClrMapping/>
  </p:clrMapOvr>
  <p:transition spd="med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 b="21805"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ose Luis\Escritorio\3116.jpg"/>
          <p:cNvPicPr>
            <a:picLocks noChangeAspect="1" noChangeArrowheads="1"/>
          </p:cNvPicPr>
          <p:nvPr/>
        </p:nvPicPr>
        <p:blipFill>
          <a:blip r:embed="rId2"/>
          <a:srcRect t="144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ose Luis\Desktop\images (4).jpg"/>
          <p:cNvPicPr>
            <a:picLocks noChangeAspect="1" noChangeArrowheads="1"/>
          </p:cNvPicPr>
          <p:nvPr/>
        </p:nvPicPr>
        <p:blipFill>
          <a:blip r:embed="rId3"/>
          <a:srcRect t="18478"/>
          <a:stretch>
            <a:fillRect/>
          </a:stretch>
        </p:blipFill>
        <p:spPr bwMode="auto">
          <a:xfrm>
            <a:off x="714348" y="642918"/>
            <a:ext cx="7643834" cy="574457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357166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00100" y="928670"/>
            <a:ext cx="7344816" cy="5256584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00166" y="1214422"/>
            <a:ext cx="6408712" cy="453650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688" y="1628800"/>
            <a:ext cx="5472608" cy="3744416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Jose Luis\Escritorio\8661b3e419a932f0e3c80332e712c6f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0"/>
            <a:ext cx="5711428" cy="6858000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43411" y="5313802"/>
            <a:ext cx="1484784" cy="1571603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9130" y="3925939"/>
            <a:ext cx="1484784" cy="1643041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9129" y="2564053"/>
            <a:ext cx="1484784" cy="164304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9831" y="1283783"/>
            <a:ext cx="1484784" cy="159876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9831" y="-56989"/>
            <a:ext cx="1484784" cy="159876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44368" y="5309780"/>
            <a:ext cx="1484784" cy="171448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08649" y="3854501"/>
            <a:ext cx="1484784" cy="178591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44368" y="2571760"/>
            <a:ext cx="1484784" cy="171448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544368" y="1225924"/>
            <a:ext cx="1484784" cy="171448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5" cstate="print">
            <a:grayscl/>
            <a:lum bright="-100000" contrast="-100000"/>
          </a:blip>
          <a:stretch>
            <a:fillRect/>
          </a:stretch>
        </p:blipFill>
        <p:spPr>
          <a:xfrm rot="5400000">
            <a:off x="7508649" y="-150568"/>
            <a:ext cx="1484784" cy="1785918"/>
          </a:xfrm>
          <a:prstGeom prst="diamond">
            <a:avLst/>
          </a:prstGeom>
          <a:noFill/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  <p:sp>
        <p:nvSpPr>
          <p:cNvPr id="14" name="13 Rectángulo"/>
          <p:cNvSpPr/>
          <p:nvPr/>
        </p:nvSpPr>
        <p:spPr>
          <a:xfrm>
            <a:off x="5715008" y="0"/>
            <a:ext cx="1571636" cy="214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31553067"/>
      </p:ext>
    </p:extLst>
  </p:cSld>
  <p:clrMapOvr>
    <a:masterClrMapping/>
  </p:clrMapOvr>
  <p:transition spd="med" advTm="7000">
    <p:zoom/>
    <p:sndAc>
      <p:stSnd>
        <p:snd r:embed="rId3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Jose Luis\Escritorio\sabia-sque-bolivia-es-el-pais-con-menos-incidentes-por-tiburo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Jose Luis\Escritorio\04f57a8b77348b7aea0d72e5ce38d452--humor-negro-funny-shi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428736"/>
            <a:ext cx="5656077" cy="42862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8596" y="357166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500166" y="1214422"/>
            <a:ext cx="6408712" cy="4536504"/>
          </a:xfrm>
          <a:prstGeom prst="rec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Jose Luis\Escritorio\sabias-que-si-te-cae-agua-te-mojas-curios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7935195" cy="59293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1472" y="857232"/>
            <a:ext cx="7929618" cy="521497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214414" y="1214422"/>
            <a:ext cx="6715172" cy="453650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03 de diciembre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18:30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YE SABIAS Q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OYE SABIAS QUE</Template>
  <TotalTime>19</TotalTime>
  <Words>59</Words>
  <Application>Microsoft Office PowerPoint</Application>
  <PresentationFormat>Presentación en pantalla (4:3)</PresentationFormat>
  <Paragraphs>30</Paragraphs>
  <Slides>56</Slides>
  <Notes>18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OYE SABIAS QUE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2017-12-03T17:15:28Z</dcterms:created>
  <dcterms:modified xsi:type="dcterms:W3CDTF">2017-12-03T17:34:57Z</dcterms:modified>
</cp:coreProperties>
</file>