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40" r:id="rId3"/>
    <p:sldId id="341" r:id="rId4"/>
    <p:sldId id="278" r:id="rId5"/>
    <p:sldId id="273" r:id="rId6"/>
    <p:sldId id="275" r:id="rId7"/>
    <p:sldId id="313" r:id="rId8"/>
    <p:sldId id="284" r:id="rId9"/>
    <p:sldId id="342" r:id="rId10"/>
    <p:sldId id="282" r:id="rId11"/>
    <p:sldId id="290" r:id="rId12"/>
    <p:sldId id="292" r:id="rId13"/>
    <p:sldId id="286" r:id="rId14"/>
    <p:sldId id="299" r:id="rId15"/>
    <p:sldId id="295" r:id="rId16"/>
    <p:sldId id="303" r:id="rId17"/>
    <p:sldId id="343" r:id="rId18"/>
    <p:sldId id="344" r:id="rId19"/>
    <p:sldId id="346" r:id="rId20"/>
    <p:sldId id="345" r:id="rId21"/>
    <p:sldId id="348" r:id="rId22"/>
    <p:sldId id="351" r:id="rId23"/>
    <p:sldId id="316" r:id="rId24"/>
    <p:sldId id="319" r:id="rId25"/>
    <p:sldId id="314" r:id="rId26"/>
    <p:sldId id="350" r:id="rId27"/>
    <p:sldId id="324" r:id="rId28"/>
    <p:sldId id="353" r:id="rId29"/>
    <p:sldId id="347" r:id="rId30"/>
    <p:sldId id="330" r:id="rId31"/>
    <p:sldId id="352" r:id="rId32"/>
    <p:sldId id="335" r:id="rId33"/>
    <p:sldId id="333" r:id="rId34"/>
    <p:sldId id="349" r:id="rId35"/>
    <p:sldId id="368" r:id="rId36"/>
    <p:sldId id="369" r:id="rId37"/>
    <p:sldId id="339" r:id="rId38"/>
    <p:sldId id="370" r:id="rId39"/>
    <p:sldId id="372" r:id="rId40"/>
    <p:sldId id="373" r:id="rId41"/>
    <p:sldId id="374" r:id="rId42"/>
    <p:sldId id="375" r:id="rId43"/>
    <p:sldId id="376" r:id="rId44"/>
    <p:sldId id="377" r:id="rId45"/>
    <p:sldId id="385" r:id="rId46"/>
    <p:sldId id="356" r:id="rId47"/>
    <p:sldId id="400" r:id="rId48"/>
    <p:sldId id="401" r:id="rId49"/>
    <p:sldId id="410" r:id="rId50"/>
    <p:sldId id="404" r:id="rId51"/>
    <p:sldId id="405" r:id="rId52"/>
    <p:sldId id="411" r:id="rId53"/>
    <p:sldId id="409" r:id="rId54"/>
    <p:sldId id="406" r:id="rId55"/>
    <p:sldId id="403" r:id="rId56"/>
    <p:sldId id="412" r:id="rId57"/>
    <p:sldId id="382" r:id="rId58"/>
    <p:sldId id="386" r:id="rId5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Iolr45D1YtpF3OAJ8q58Q" hashData="CZHNuEAiSGQk3AewaVBXjrU1l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151D7"/>
    <a:srgbClr val="DB57D5"/>
    <a:srgbClr val="CA2CC2"/>
    <a:srgbClr val="843F06"/>
    <a:srgbClr val="6F6B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66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0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65E64-2EA5-4EC2-AD83-45B368FBBFD6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F66ECD-64D8-4ED4-BA20-671232804F0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6BB5B-457A-476E-BF70-012730670282}" type="slidenum">
              <a:rPr lang="es-CL" smtClean="0"/>
              <a:pPr/>
              <a:t>17</a:t>
            </a:fld>
            <a:endParaRPr 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6FD77-174D-41B6-B977-9E71911ED59D}" type="slidenum">
              <a:rPr lang="es-UY" smtClean="0"/>
              <a:pPr/>
              <a:t>20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75078-E797-49AB-A557-A237725021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BB27F-BFAB-446F-8514-7BF757600668}" type="datetimeFigureOut">
              <a:rPr lang="es-CL" smtClean="0"/>
              <a:pPr/>
              <a:t>19-10-2013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04DB5-02E2-4CF7-A98B-8CB0E1BDA9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52600A9-6C62-4885-A770-BECCD1D1E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C:\Documents and Settings\Ana María\Escritorio\pps.otoño\otoñ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" name="22 Medio marco"/>
          <p:cNvSpPr/>
          <p:nvPr/>
        </p:nvSpPr>
        <p:spPr>
          <a:xfrm rot="2667547">
            <a:off x="3306351" y="627616"/>
            <a:ext cx="2296132" cy="2370157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00562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3508278">
            <a:off x="3580194" y="3723419"/>
            <a:ext cx="2088000" cy="2462637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500562" y="0"/>
            <a:ext cx="4643438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4572000" y="3429000"/>
            <a:ext cx="4572000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3429000"/>
            <a:ext cx="4500562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8815499">
            <a:off x="1831522" y="2270682"/>
            <a:ext cx="2157394" cy="2370157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8006369">
            <a:off x="5082989" y="2226604"/>
            <a:ext cx="2153832" cy="2191538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10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Proceso"/>
          <p:cNvSpPr/>
          <p:nvPr/>
        </p:nvSpPr>
        <p:spPr>
          <a:xfrm>
            <a:off x="-214346" y="0"/>
            <a:ext cx="9358346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063">
    <p:wheel spokes="2"/>
    <p:sndAc>
      <p:stSnd loop="1">
        <p:snd r:embed="rId2" name="Armi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" grpId="0" animBg="1"/>
      <p:bldP spid="4" grpId="1" animBg="1"/>
      <p:bldP spid="25" grpId="0" animBg="1"/>
      <p:bldP spid="11" grpId="0" animBg="1"/>
      <p:bldP spid="11" grpId="1" animBg="1"/>
      <p:bldP spid="8" grpId="0" animBg="1"/>
      <p:bldP spid="8" grpId="1" animBg="1"/>
      <p:bldP spid="10" grpId="0" animBg="1"/>
      <p:bldP spid="10" grpId="1" animBg="1"/>
      <p:bldP spid="21" grpId="0" animBg="1"/>
      <p:bldP spid="24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Forma libre"/>
          <p:cNvSpPr/>
          <p:nvPr/>
        </p:nvSpPr>
        <p:spPr>
          <a:xfrm rot="10800000" flipV="1">
            <a:off x="-285784" y="0"/>
            <a:ext cx="9429784" cy="6858000"/>
          </a:xfrm>
          <a:custGeom>
            <a:avLst/>
            <a:gdLst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15498 w 9159498"/>
              <a:gd name="connsiteY0" fmla="*/ 0 h 6865749"/>
              <a:gd name="connsiteX1" fmla="*/ 9159498 w 9159498"/>
              <a:gd name="connsiteY1" fmla="*/ 0 h 6865749"/>
              <a:gd name="connsiteX2" fmla="*/ 9159498 w 9159498"/>
              <a:gd name="connsiteY2" fmla="*/ 6865749 h 6865749"/>
              <a:gd name="connsiteX3" fmla="*/ 15498 w 9159498"/>
              <a:gd name="connsiteY3" fmla="*/ 6865749 h 6865749"/>
              <a:gd name="connsiteX4" fmla="*/ 15498 w 9159498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442556"/>
              <a:gd name="connsiteY0" fmla="*/ 0 h 6865749"/>
              <a:gd name="connsiteX1" fmla="*/ 9144000 w 9442556"/>
              <a:gd name="connsiteY1" fmla="*/ 0 h 6865749"/>
              <a:gd name="connsiteX2" fmla="*/ 9144000 w 9442556"/>
              <a:gd name="connsiteY2" fmla="*/ 6865749 h 6865749"/>
              <a:gd name="connsiteX3" fmla="*/ 0 w 9442556"/>
              <a:gd name="connsiteY3" fmla="*/ 6865749 h 6865749"/>
              <a:gd name="connsiteX4" fmla="*/ 0 w 9442556"/>
              <a:gd name="connsiteY4" fmla="*/ 0 h 6865749"/>
              <a:gd name="connsiteX0" fmla="*/ 0 w 9442556"/>
              <a:gd name="connsiteY0" fmla="*/ 0 h 6865749"/>
              <a:gd name="connsiteX1" fmla="*/ 9144000 w 9442556"/>
              <a:gd name="connsiteY1" fmla="*/ 0 h 6865749"/>
              <a:gd name="connsiteX2" fmla="*/ 9144000 w 9442556"/>
              <a:gd name="connsiteY2" fmla="*/ 6865749 h 6865749"/>
              <a:gd name="connsiteX3" fmla="*/ 0 w 9442556"/>
              <a:gd name="connsiteY3" fmla="*/ 6865749 h 6865749"/>
              <a:gd name="connsiteX4" fmla="*/ 0 w 9442556"/>
              <a:gd name="connsiteY4" fmla="*/ 0 h 686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42556" h="6865749">
                <a:moveTo>
                  <a:pt x="0" y="0"/>
                </a:moveTo>
                <a:lnTo>
                  <a:pt x="9144000" y="0"/>
                </a:lnTo>
                <a:lnTo>
                  <a:pt x="9144000" y="6865749"/>
                </a:lnTo>
                <a:lnTo>
                  <a:pt x="0" y="6865749"/>
                </a:lnTo>
                <a:cubicBezTo>
                  <a:pt x="0" y="4577166"/>
                  <a:pt x="9442556" y="3977177"/>
                  <a:pt x="0" y="0"/>
                </a:cubicBez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noFill/>
          </a:ln>
          <a:scene3d>
            <a:camera prst="orthographicFront"/>
            <a:lightRig rig="threePt" dir="t"/>
          </a:scene3d>
          <a:sp3d extrusionH="889000">
            <a:bevelT w="279400" h="254000" prst="divot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 rot="10800000" flipH="1" flipV="1">
            <a:off x="0" y="0"/>
            <a:ext cx="9501222" cy="6858000"/>
          </a:xfrm>
          <a:custGeom>
            <a:avLst/>
            <a:gdLst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15498 w 9159498"/>
              <a:gd name="connsiteY0" fmla="*/ 0 h 6865749"/>
              <a:gd name="connsiteX1" fmla="*/ 9159498 w 9159498"/>
              <a:gd name="connsiteY1" fmla="*/ 0 h 6865749"/>
              <a:gd name="connsiteX2" fmla="*/ 9159498 w 9159498"/>
              <a:gd name="connsiteY2" fmla="*/ 6865749 h 6865749"/>
              <a:gd name="connsiteX3" fmla="*/ 15498 w 9159498"/>
              <a:gd name="connsiteY3" fmla="*/ 6865749 h 6865749"/>
              <a:gd name="connsiteX4" fmla="*/ 15498 w 9159498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442556"/>
              <a:gd name="connsiteY0" fmla="*/ 0 h 6865749"/>
              <a:gd name="connsiteX1" fmla="*/ 9144000 w 9442556"/>
              <a:gd name="connsiteY1" fmla="*/ 0 h 6865749"/>
              <a:gd name="connsiteX2" fmla="*/ 9144000 w 9442556"/>
              <a:gd name="connsiteY2" fmla="*/ 6865749 h 6865749"/>
              <a:gd name="connsiteX3" fmla="*/ 0 w 9442556"/>
              <a:gd name="connsiteY3" fmla="*/ 6865749 h 6865749"/>
              <a:gd name="connsiteX4" fmla="*/ 0 w 9442556"/>
              <a:gd name="connsiteY4" fmla="*/ 0 h 686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42556" h="6865749">
                <a:moveTo>
                  <a:pt x="0" y="0"/>
                </a:moveTo>
                <a:lnTo>
                  <a:pt x="9144000" y="0"/>
                </a:lnTo>
                <a:lnTo>
                  <a:pt x="9144000" y="6865749"/>
                </a:lnTo>
                <a:lnTo>
                  <a:pt x="0" y="6865749"/>
                </a:lnTo>
                <a:cubicBezTo>
                  <a:pt x="0" y="4577166"/>
                  <a:pt x="9442556" y="3977177"/>
                  <a:pt x="0" y="0"/>
                </a:cubicBezTo>
                <a:close/>
              </a:path>
            </a:pathLst>
          </a:custGeom>
          <a:solidFill>
            <a:srgbClr val="FF0000">
              <a:alpha val="45000"/>
            </a:srgbClr>
          </a:solidFill>
          <a:ln>
            <a:noFill/>
          </a:ln>
          <a:scene3d>
            <a:camera prst="orthographicFront"/>
            <a:lightRig rig="threePt" dir="t"/>
          </a:scene3d>
          <a:sp3d extrusionH="889000">
            <a:bevelT w="279400" h="254000" prst="divot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-214338"/>
            <a:ext cx="9358346" cy="707233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64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672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na María\Escritori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na María\Escritorio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359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0800000">
            <a:off x="0" y="0"/>
            <a:ext cx="9144000" cy="6858000"/>
          </a:xfrm>
          <a:prstGeom prst="flowChartProcess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2">
                  <a:lumMod val="5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7410" name="Picture 2" descr="C:\Documents and Settings\Ana María\Escritorio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17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6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xtracto"/>
          <p:cNvSpPr/>
          <p:nvPr/>
        </p:nvSpPr>
        <p:spPr>
          <a:xfrm rot="10800000">
            <a:off x="0" y="0"/>
            <a:ext cx="9144000" cy="3429000"/>
          </a:xfrm>
          <a:prstGeom prst="flowChartExtra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xtracto"/>
          <p:cNvSpPr/>
          <p:nvPr/>
        </p:nvSpPr>
        <p:spPr>
          <a:xfrm rot="5400000">
            <a:off x="-1143000" y="1143000"/>
            <a:ext cx="6858000" cy="4572000"/>
          </a:xfrm>
          <a:prstGeom prst="flowChartExtra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xtracto"/>
          <p:cNvSpPr/>
          <p:nvPr/>
        </p:nvSpPr>
        <p:spPr>
          <a:xfrm rot="16200000">
            <a:off x="3429000" y="1143000"/>
            <a:ext cx="6858000" cy="4572000"/>
          </a:xfrm>
          <a:prstGeom prst="flowChartExtra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6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na María\Escritorio\e1451f8s-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50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8255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146" name="Picture 2" descr="C:\Documents and Settings\Ana María\Escritorio\90244732_large_8a6a421767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285720" y="214290"/>
            <a:ext cx="8643998" cy="6429420"/>
          </a:xfrm>
          <a:prstGeom prst="flowChartProcess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50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82550" cmpd="tri">
            <a:gradFill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6">
                    <a:lumMod val="75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571472" y="500042"/>
            <a:ext cx="8072494" cy="5786478"/>
          </a:xfrm>
          <a:prstGeom prst="flowChartProcess">
            <a:avLst/>
          </a:prstGeom>
          <a:gradFill>
            <a:gsLst>
              <a:gs pos="0">
                <a:schemeClr val="bg1">
                  <a:lumMod val="85000"/>
                  <a:alpha val="0"/>
                </a:schemeClr>
              </a:gs>
              <a:gs pos="50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82550" cmpd="tri">
            <a:gradFill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6">
                    <a:lumMod val="75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23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na María\Escritorio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Documents and Settings\Ana María\Escritorio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1785918" cy="6858000"/>
          </a:xfrm>
          <a:prstGeom prst="flowChartProcess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1785918" y="0"/>
            <a:ext cx="1857388" cy="6858000"/>
          </a:xfrm>
          <a:prstGeom prst="flowChartProcess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3643306" y="0"/>
            <a:ext cx="1857388" cy="6858000"/>
          </a:xfrm>
          <a:prstGeom prst="flowChartProcess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5500694" y="0"/>
            <a:ext cx="1857388" cy="6858000"/>
          </a:xfrm>
          <a:prstGeom prst="flowChartProcess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7358082" y="0"/>
            <a:ext cx="1800000" cy="6858000"/>
          </a:xfrm>
          <a:prstGeom prst="flowChartProcess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859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na María\Escritorio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Forma libre"/>
          <p:cNvSpPr/>
          <p:nvPr/>
        </p:nvSpPr>
        <p:spPr>
          <a:xfrm rot="16200000" flipV="1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0" h="635000" prst="convex"/>
            <a:bevelB w="381000" h="317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 rot="16200000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0" h="635000" prst="convex"/>
            <a:bevelB w="381000" h="317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14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Documents and Settings\Ana María\Escritorio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Forma libre"/>
          <p:cNvSpPr/>
          <p:nvPr/>
        </p:nvSpPr>
        <p:spPr>
          <a:xfrm rot="8216526">
            <a:off x="-2341109" y="923547"/>
            <a:ext cx="4682211" cy="5010900"/>
          </a:xfrm>
          <a:custGeom>
            <a:avLst/>
            <a:gdLst>
              <a:gd name="connsiteX0" fmla="*/ 0 w 4682211"/>
              <a:gd name="connsiteY0" fmla="*/ 2505447 h 5010894"/>
              <a:gd name="connsiteX1" fmla="*/ 2341106 w 4682211"/>
              <a:gd name="connsiteY1" fmla="*/ 0 h 5010894"/>
              <a:gd name="connsiteX2" fmla="*/ 4682211 w 4682211"/>
              <a:gd name="connsiteY2" fmla="*/ 0 h 5010894"/>
              <a:gd name="connsiteX3" fmla="*/ 0 w 4682211"/>
              <a:gd name="connsiteY3" fmla="*/ 5010894 h 5010894"/>
              <a:gd name="connsiteX4" fmla="*/ 0 w 4682211"/>
              <a:gd name="connsiteY4" fmla="*/ 2505447 h 5010894"/>
              <a:gd name="connsiteX0" fmla="*/ 0 w 4682211"/>
              <a:gd name="connsiteY0" fmla="*/ 2505447 h 5010894"/>
              <a:gd name="connsiteX1" fmla="*/ 2109214 w 4682211"/>
              <a:gd name="connsiteY1" fmla="*/ 137795 h 5010894"/>
              <a:gd name="connsiteX2" fmla="*/ 4682211 w 4682211"/>
              <a:gd name="connsiteY2" fmla="*/ 0 h 5010894"/>
              <a:gd name="connsiteX3" fmla="*/ 0 w 4682211"/>
              <a:gd name="connsiteY3" fmla="*/ 5010894 h 5010894"/>
              <a:gd name="connsiteX4" fmla="*/ 0 w 4682211"/>
              <a:gd name="connsiteY4" fmla="*/ 2505447 h 5010894"/>
              <a:gd name="connsiteX0" fmla="*/ 64156 w 4682211"/>
              <a:gd name="connsiteY0" fmla="*/ 2431048 h 5010894"/>
              <a:gd name="connsiteX1" fmla="*/ 2109214 w 4682211"/>
              <a:gd name="connsiteY1" fmla="*/ 137795 h 5010894"/>
              <a:gd name="connsiteX2" fmla="*/ 4682211 w 4682211"/>
              <a:gd name="connsiteY2" fmla="*/ 0 h 5010894"/>
              <a:gd name="connsiteX3" fmla="*/ 0 w 4682211"/>
              <a:gd name="connsiteY3" fmla="*/ 5010894 h 5010894"/>
              <a:gd name="connsiteX4" fmla="*/ 64156 w 4682211"/>
              <a:gd name="connsiteY4" fmla="*/ 2431048 h 501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82211" h="5010894">
                <a:moveTo>
                  <a:pt x="64156" y="2431048"/>
                </a:moveTo>
                <a:lnTo>
                  <a:pt x="2109214" y="137795"/>
                </a:lnTo>
                <a:lnTo>
                  <a:pt x="4682211" y="0"/>
                </a:lnTo>
                <a:lnTo>
                  <a:pt x="0" y="5010894"/>
                </a:lnTo>
                <a:lnTo>
                  <a:pt x="64156" y="2431048"/>
                </a:lnTo>
                <a:close/>
              </a:path>
            </a:pathLst>
          </a:cu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3" name="2 Franja diagonal"/>
          <p:cNvSpPr/>
          <p:nvPr/>
        </p:nvSpPr>
        <p:spPr>
          <a:xfrm rot="8088355" flipH="1" flipV="1">
            <a:off x="6740348" y="1107744"/>
            <a:ext cx="4824898" cy="4647655"/>
          </a:xfrm>
          <a:prstGeom prst="diagStripe">
            <a:avLst>
              <a:gd name="adj" fmla="val 48367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3662413">
            <a:off x="1349380" y="-3374941"/>
            <a:ext cx="6522423" cy="6918782"/>
          </a:xfrm>
          <a:custGeom>
            <a:avLst/>
            <a:gdLst>
              <a:gd name="connsiteX0" fmla="*/ 0 w 6212426"/>
              <a:gd name="connsiteY0" fmla="*/ 3354859 h 6709718"/>
              <a:gd name="connsiteX1" fmla="*/ 3106213 w 6212426"/>
              <a:gd name="connsiteY1" fmla="*/ 0 h 6709718"/>
              <a:gd name="connsiteX2" fmla="*/ 6212426 w 6212426"/>
              <a:gd name="connsiteY2" fmla="*/ 0 h 6709718"/>
              <a:gd name="connsiteX3" fmla="*/ 0 w 6212426"/>
              <a:gd name="connsiteY3" fmla="*/ 6709718 h 6709718"/>
              <a:gd name="connsiteX4" fmla="*/ 0 w 6212426"/>
              <a:gd name="connsiteY4" fmla="*/ 3354859 h 6709718"/>
              <a:gd name="connsiteX0" fmla="*/ 0 w 6365247"/>
              <a:gd name="connsiteY0" fmla="*/ 4339972 h 6709718"/>
              <a:gd name="connsiteX1" fmla="*/ 3259034 w 6365247"/>
              <a:gd name="connsiteY1" fmla="*/ 0 h 6709718"/>
              <a:gd name="connsiteX2" fmla="*/ 6365247 w 6365247"/>
              <a:gd name="connsiteY2" fmla="*/ 0 h 6709718"/>
              <a:gd name="connsiteX3" fmla="*/ 152821 w 6365247"/>
              <a:gd name="connsiteY3" fmla="*/ 6709718 h 6709718"/>
              <a:gd name="connsiteX4" fmla="*/ 0 w 6365247"/>
              <a:gd name="connsiteY4" fmla="*/ 4339972 h 6709718"/>
              <a:gd name="connsiteX0" fmla="*/ 0 w 6365247"/>
              <a:gd name="connsiteY0" fmla="*/ 4356468 h 6726214"/>
              <a:gd name="connsiteX1" fmla="*/ 3705239 w 6365247"/>
              <a:gd name="connsiteY1" fmla="*/ 0 h 6726214"/>
              <a:gd name="connsiteX2" fmla="*/ 6365247 w 6365247"/>
              <a:gd name="connsiteY2" fmla="*/ 16496 h 6726214"/>
              <a:gd name="connsiteX3" fmla="*/ 152821 w 6365247"/>
              <a:gd name="connsiteY3" fmla="*/ 6726214 h 6726214"/>
              <a:gd name="connsiteX4" fmla="*/ 0 w 6365247"/>
              <a:gd name="connsiteY4" fmla="*/ 4356468 h 6726214"/>
              <a:gd name="connsiteX0" fmla="*/ 0 w 6365247"/>
              <a:gd name="connsiteY0" fmla="*/ 4356468 h 6726214"/>
              <a:gd name="connsiteX1" fmla="*/ 3705239 w 6365247"/>
              <a:gd name="connsiteY1" fmla="*/ 0 h 6726214"/>
              <a:gd name="connsiteX2" fmla="*/ 6365247 w 6365247"/>
              <a:gd name="connsiteY2" fmla="*/ 16496 h 6726214"/>
              <a:gd name="connsiteX3" fmla="*/ 152821 w 6365247"/>
              <a:gd name="connsiteY3" fmla="*/ 6726214 h 6726214"/>
              <a:gd name="connsiteX4" fmla="*/ 0 w 6365247"/>
              <a:gd name="connsiteY4" fmla="*/ 4356468 h 6726214"/>
              <a:gd name="connsiteX0" fmla="*/ 0 w 6365247"/>
              <a:gd name="connsiteY0" fmla="*/ 4409113 h 6778859"/>
              <a:gd name="connsiteX1" fmla="*/ 3753528 w 6365247"/>
              <a:gd name="connsiteY1" fmla="*/ 0 h 6778859"/>
              <a:gd name="connsiteX2" fmla="*/ 6365247 w 6365247"/>
              <a:gd name="connsiteY2" fmla="*/ 69141 h 6778859"/>
              <a:gd name="connsiteX3" fmla="*/ 152821 w 6365247"/>
              <a:gd name="connsiteY3" fmla="*/ 6778859 h 6778859"/>
              <a:gd name="connsiteX4" fmla="*/ 0 w 6365247"/>
              <a:gd name="connsiteY4" fmla="*/ 4409113 h 6778859"/>
              <a:gd name="connsiteX0" fmla="*/ 0 w 6422249"/>
              <a:gd name="connsiteY0" fmla="*/ 4259888 h 6778859"/>
              <a:gd name="connsiteX1" fmla="*/ 3810530 w 6422249"/>
              <a:gd name="connsiteY1" fmla="*/ 0 h 6778859"/>
              <a:gd name="connsiteX2" fmla="*/ 6422249 w 6422249"/>
              <a:gd name="connsiteY2" fmla="*/ 69141 h 6778859"/>
              <a:gd name="connsiteX3" fmla="*/ 209823 w 6422249"/>
              <a:gd name="connsiteY3" fmla="*/ 6778859 h 6778859"/>
              <a:gd name="connsiteX4" fmla="*/ 0 w 6422249"/>
              <a:gd name="connsiteY4" fmla="*/ 4259888 h 6778859"/>
              <a:gd name="connsiteX0" fmla="*/ 0 w 6428013"/>
              <a:gd name="connsiteY0" fmla="*/ 4187029 h 6778859"/>
              <a:gd name="connsiteX1" fmla="*/ 3816294 w 6428013"/>
              <a:gd name="connsiteY1" fmla="*/ 0 h 6778859"/>
              <a:gd name="connsiteX2" fmla="*/ 6428013 w 6428013"/>
              <a:gd name="connsiteY2" fmla="*/ 69141 h 6778859"/>
              <a:gd name="connsiteX3" fmla="*/ 215587 w 6428013"/>
              <a:gd name="connsiteY3" fmla="*/ 6778859 h 6778859"/>
              <a:gd name="connsiteX4" fmla="*/ 0 w 6428013"/>
              <a:gd name="connsiteY4" fmla="*/ 4187029 h 677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28013" h="6778859">
                <a:moveTo>
                  <a:pt x="0" y="4187029"/>
                </a:moveTo>
                <a:lnTo>
                  <a:pt x="3816294" y="0"/>
                </a:lnTo>
                <a:lnTo>
                  <a:pt x="6428013" y="69141"/>
                </a:lnTo>
                <a:lnTo>
                  <a:pt x="215587" y="6778859"/>
                </a:lnTo>
                <a:lnTo>
                  <a:pt x="0" y="4187029"/>
                </a:lnTo>
                <a:close/>
              </a:path>
            </a:pathLst>
          </a:cu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901272" flipH="1">
            <a:off x="1373740" y="3468982"/>
            <a:ext cx="6467300" cy="6564405"/>
          </a:xfrm>
          <a:custGeom>
            <a:avLst/>
            <a:gdLst>
              <a:gd name="connsiteX0" fmla="*/ 0 w 6212426"/>
              <a:gd name="connsiteY0" fmla="*/ 3354859 h 6709718"/>
              <a:gd name="connsiteX1" fmla="*/ 3106213 w 6212426"/>
              <a:gd name="connsiteY1" fmla="*/ 0 h 6709718"/>
              <a:gd name="connsiteX2" fmla="*/ 6212426 w 6212426"/>
              <a:gd name="connsiteY2" fmla="*/ 0 h 6709718"/>
              <a:gd name="connsiteX3" fmla="*/ 0 w 6212426"/>
              <a:gd name="connsiteY3" fmla="*/ 6709718 h 6709718"/>
              <a:gd name="connsiteX4" fmla="*/ 0 w 6212426"/>
              <a:gd name="connsiteY4" fmla="*/ 3354859 h 6709718"/>
              <a:gd name="connsiteX0" fmla="*/ 0 w 6365247"/>
              <a:gd name="connsiteY0" fmla="*/ 4339972 h 6709718"/>
              <a:gd name="connsiteX1" fmla="*/ 3259034 w 6365247"/>
              <a:gd name="connsiteY1" fmla="*/ 0 h 6709718"/>
              <a:gd name="connsiteX2" fmla="*/ 6365247 w 6365247"/>
              <a:gd name="connsiteY2" fmla="*/ 0 h 6709718"/>
              <a:gd name="connsiteX3" fmla="*/ 152821 w 6365247"/>
              <a:gd name="connsiteY3" fmla="*/ 6709718 h 6709718"/>
              <a:gd name="connsiteX4" fmla="*/ 0 w 6365247"/>
              <a:gd name="connsiteY4" fmla="*/ 4339972 h 6709718"/>
              <a:gd name="connsiteX0" fmla="*/ 0 w 6365247"/>
              <a:gd name="connsiteY0" fmla="*/ 4356468 h 6726214"/>
              <a:gd name="connsiteX1" fmla="*/ 3705239 w 6365247"/>
              <a:gd name="connsiteY1" fmla="*/ 0 h 6726214"/>
              <a:gd name="connsiteX2" fmla="*/ 6365247 w 6365247"/>
              <a:gd name="connsiteY2" fmla="*/ 16496 h 6726214"/>
              <a:gd name="connsiteX3" fmla="*/ 152821 w 6365247"/>
              <a:gd name="connsiteY3" fmla="*/ 6726214 h 6726214"/>
              <a:gd name="connsiteX4" fmla="*/ 0 w 6365247"/>
              <a:gd name="connsiteY4" fmla="*/ 4356468 h 6726214"/>
              <a:gd name="connsiteX0" fmla="*/ 0 w 6365247"/>
              <a:gd name="connsiteY0" fmla="*/ 4356468 h 6726214"/>
              <a:gd name="connsiteX1" fmla="*/ 3705239 w 6365247"/>
              <a:gd name="connsiteY1" fmla="*/ 0 h 6726214"/>
              <a:gd name="connsiteX2" fmla="*/ 6365247 w 6365247"/>
              <a:gd name="connsiteY2" fmla="*/ 16496 h 6726214"/>
              <a:gd name="connsiteX3" fmla="*/ 152821 w 6365247"/>
              <a:gd name="connsiteY3" fmla="*/ 6726214 h 6726214"/>
              <a:gd name="connsiteX4" fmla="*/ 0 w 6365247"/>
              <a:gd name="connsiteY4" fmla="*/ 4356468 h 6726214"/>
              <a:gd name="connsiteX0" fmla="*/ 0 w 6365247"/>
              <a:gd name="connsiteY0" fmla="*/ 4409113 h 6778859"/>
              <a:gd name="connsiteX1" fmla="*/ 3753528 w 6365247"/>
              <a:gd name="connsiteY1" fmla="*/ 0 h 6778859"/>
              <a:gd name="connsiteX2" fmla="*/ 6365247 w 6365247"/>
              <a:gd name="connsiteY2" fmla="*/ 69141 h 6778859"/>
              <a:gd name="connsiteX3" fmla="*/ 152821 w 6365247"/>
              <a:gd name="connsiteY3" fmla="*/ 6778859 h 6778859"/>
              <a:gd name="connsiteX4" fmla="*/ 0 w 6365247"/>
              <a:gd name="connsiteY4" fmla="*/ 4409113 h 6778859"/>
              <a:gd name="connsiteX0" fmla="*/ 0 w 6422249"/>
              <a:gd name="connsiteY0" fmla="*/ 4259888 h 6778859"/>
              <a:gd name="connsiteX1" fmla="*/ 3810530 w 6422249"/>
              <a:gd name="connsiteY1" fmla="*/ 0 h 6778859"/>
              <a:gd name="connsiteX2" fmla="*/ 6422249 w 6422249"/>
              <a:gd name="connsiteY2" fmla="*/ 69141 h 6778859"/>
              <a:gd name="connsiteX3" fmla="*/ 209823 w 6422249"/>
              <a:gd name="connsiteY3" fmla="*/ 6778859 h 6778859"/>
              <a:gd name="connsiteX4" fmla="*/ 0 w 6422249"/>
              <a:gd name="connsiteY4" fmla="*/ 4259888 h 6778859"/>
              <a:gd name="connsiteX0" fmla="*/ 0 w 6323581"/>
              <a:gd name="connsiteY0" fmla="*/ 4143007 h 6778859"/>
              <a:gd name="connsiteX1" fmla="*/ 3711862 w 6323581"/>
              <a:gd name="connsiteY1" fmla="*/ 0 h 6778859"/>
              <a:gd name="connsiteX2" fmla="*/ 6323581 w 6323581"/>
              <a:gd name="connsiteY2" fmla="*/ 69141 h 6778859"/>
              <a:gd name="connsiteX3" fmla="*/ 111155 w 6323581"/>
              <a:gd name="connsiteY3" fmla="*/ 6778859 h 6778859"/>
              <a:gd name="connsiteX4" fmla="*/ 0 w 6323581"/>
              <a:gd name="connsiteY4" fmla="*/ 4143007 h 6778859"/>
              <a:gd name="connsiteX0" fmla="*/ 0 w 6323581"/>
              <a:gd name="connsiteY0" fmla="*/ 4163128 h 6798980"/>
              <a:gd name="connsiteX1" fmla="*/ 3960876 w 6323581"/>
              <a:gd name="connsiteY1" fmla="*/ 0 h 6798980"/>
              <a:gd name="connsiteX2" fmla="*/ 6323581 w 6323581"/>
              <a:gd name="connsiteY2" fmla="*/ 89262 h 6798980"/>
              <a:gd name="connsiteX3" fmla="*/ 111155 w 6323581"/>
              <a:gd name="connsiteY3" fmla="*/ 6798980 h 6798980"/>
              <a:gd name="connsiteX4" fmla="*/ 0 w 6323581"/>
              <a:gd name="connsiteY4" fmla="*/ 4163128 h 6798980"/>
              <a:gd name="connsiteX0" fmla="*/ 0 w 6323581"/>
              <a:gd name="connsiteY0" fmla="*/ 4163167 h 6799019"/>
              <a:gd name="connsiteX1" fmla="*/ 3863112 w 6323581"/>
              <a:gd name="connsiteY1" fmla="*/ 0 h 6799019"/>
              <a:gd name="connsiteX2" fmla="*/ 6323581 w 6323581"/>
              <a:gd name="connsiteY2" fmla="*/ 89301 h 6799019"/>
              <a:gd name="connsiteX3" fmla="*/ 111155 w 6323581"/>
              <a:gd name="connsiteY3" fmla="*/ 6799019 h 6799019"/>
              <a:gd name="connsiteX4" fmla="*/ 0 w 6323581"/>
              <a:gd name="connsiteY4" fmla="*/ 4163167 h 6799019"/>
              <a:gd name="connsiteX0" fmla="*/ 0 w 6323581"/>
              <a:gd name="connsiteY0" fmla="*/ 4215864 h 6851716"/>
              <a:gd name="connsiteX1" fmla="*/ 3912011 w 6323581"/>
              <a:gd name="connsiteY1" fmla="*/ 0 h 6851716"/>
              <a:gd name="connsiteX2" fmla="*/ 6323581 w 6323581"/>
              <a:gd name="connsiteY2" fmla="*/ 141998 h 6851716"/>
              <a:gd name="connsiteX3" fmla="*/ 111155 w 6323581"/>
              <a:gd name="connsiteY3" fmla="*/ 6851716 h 6851716"/>
              <a:gd name="connsiteX4" fmla="*/ 0 w 6323581"/>
              <a:gd name="connsiteY4" fmla="*/ 4215864 h 6851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23581" h="6851716">
                <a:moveTo>
                  <a:pt x="0" y="4215864"/>
                </a:moveTo>
                <a:lnTo>
                  <a:pt x="3912011" y="0"/>
                </a:lnTo>
                <a:lnTo>
                  <a:pt x="6323581" y="141998"/>
                </a:lnTo>
                <a:lnTo>
                  <a:pt x="111155" y="6851716"/>
                </a:lnTo>
                <a:lnTo>
                  <a:pt x="0" y="4215864"/>
                </a:lnTo>
                <a:close/>
              </a:path>
            </a:pathLst>
          </a:cu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1714480" y="1928802"/>
            <a:ext cx="5715040" cy="3071834"/>
          </a:xfrm>
          <a:custGeom>
            <a:avLst/>
            <a:gdLst>
              <a:gd name="connsiteX0" fmla="*/ 0 w 5715040"/>
              <a:gd name="connsiteY0" fmla="*/ 0 h 3071834"/>
              <a:gd name="connsiteX1" fmla="*/ 5715040 w 5715040"/>
              <a:gd name="connsiteY1" fmla="*/ 0 h 3071834"/>
              <a:gd name="connsiteX2" fmla="*/ 5715040 w 5715040"/>
              <a:gd name="connsiteY2" fmla="*/ 3071834 h 3071834"/>
              <a:gd name="connsiteX3" fmla="*/ 0 w 5715040"/>
              <a:gd name="connsiteY3" fmla="*/ 3071834 h 3071834"/>
              <a:gd name="connsiteX4" fmla="*/ 0 w 5715040"/>
              <a:gd name="connsiteY4" fmla="*/ 0 h 3071834"/>
              <a:gd name="connsiteX0" fmla="*/ 0 w 5715040"/>
              <a:gd name="connsiteY0" fmla="*/ 0 h 3071834"/>
              <a:gd name="connsiteX1" fmla="*/ 5715040 w 5715040"/>
              <a:gd name="connsiteY1" fmla="*/ 0 h 3071834"/>
              <a:gd name="connsiteX2" fmla="*/ 5715040 w 5715040"/>
              <a:gd name="connsiteY2" fmla="*/ 3071834 h 3071834"/>
              <a:gd name="connsiteX3" fmla="*/ 0 w 5715040"/>
              <a:gd name="connsiteY3" fmla="*/ 3071834 h 3071834"/>
              <a:gd name="connsiteX4" fmla="*/ 0 w 5715040"/>
              <a:gd name="connsiteY4" fmla="*/ 0 h 3071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5040" h="3071834">
                <a:moveTo>
                  <a:pt x="0" y="0"/>
                </a:moveTo>
                <a:lnTo>
                  <a:pt x="5715040" y="0"/>
                </a:lnTo>
                <a:lnTo>
                  <a:pt x="5715040" y="3071834"/>
                </a:lnTo>
                <a:lnTo>
                  <a:pt x="0" y="30718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0" name="9 Proceso"/>
          <p:cNvSpPr/>
          <p:nvPr/>
        </p:nvSpPr>
        <p:spPr>
          <a:xfrm>
            <a:off x="-285784" y="-214338"/>
            <a:ext cx="9429784" cy="707233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26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8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na María\Escritorio\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3286124"/>
            <a:ext cx="4572000" cy="3571876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571500" y="-571500"/>
            <a:ext cx="3500438" cy="4643438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ombo"/>
          <p:cNvSpPr/>
          <p:nvPr/>
        </p:nvSpPr>
        <p:spPr>
          <a:xfrm>
            <a:off x="285720" y="214290"/>
            <a:ext cx="8572560" cy="6429420"/>
          </a:xfrm>
          <a:prstGeom prst="diamond">
            <a:avLst/>
          </a:pr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relaxedInset"/>
            <a:bevelB w="317500" h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63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8" grpId="0" animBg="1"/>
      <p:bldP spid="9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Forma libre"/>
          <p:cNvSpPr/>
          <p:nvPr/>
        </p:nvSpPr>
        <p:spPr>
          <a:xfrm>
            <a:off x="0" y="0"/>
            <a:ext cx="1548000" cy="6858000"/>
          </a:xfrm>
          <a:custGeom>
            <a:avLst/>
            <a:gdLst>
              <a:gd name="connsiteX0" fmla="*/ 0 w 1500166"/>
              <a:gd name="connsiteY0" fmla="*/ 6858000 h 6858000"/>
              <a:gd name="connsiteX1" fmla="*/ 0 w 1500166"/>
              <a:gd name="connsiteY1" fmla="*/ 0 h 6858000"/>
              <a:gd name="connsiteX2" fmla="*/ 1500166 w 1500166"/>
              <a:gd name="connsiteY2" fmla="*/ 6858000 h 6858000"/>
              <a:gd name="connsiteX3" fmla="*/ 0 w 1500166"/>
              <a:gd name="connsiteY3" fmla="*/ 6858000 h 6858000"/>
              <a:gd name="connsiteX0" fmla="*/ 0 w 1500166"/>
              <a:gd name="connsiteY0" fmla="*/ 6858000 h 6858000"/>
              <a:gd name="connsiteX1" fmla="*/ 0 w 1500166"/>
              <a:gd name="connsiteY1" fmla="*/ 0 h 6858000"/>
              <a:gd name="connsiteX2" fmla="*/ 1500166 w 1500166"/>
              <a:gd name="connsiteY2" fmla="*/ 6858000 h 6858000"/>
              <a:gd name="connsiteX3" fmla="*/ 0 w 1500166"/>
              <a:gd name="connsiteY3" fmla="*/ 6858000 h 6858000"/>
              <a:gd name="connsiteX0" fmla="*/ 0 w 1500166"/>
              <a:gd name="connsiteY0" fmla="*/ 6858000 h 6858000"/>
              <a:gd name="connsiteX1" fmla="*/ 0 w 1500166"/>
              <a:gd name="connsiteY1" fmla="*/ 0 h 6858000"/>
              <a:gd name="connsiteX2" fmla="*/ 1500166 w 1500166"/>
              <a:gd name="connsiteY2" fmla="*/ 6858000 h 6858000"/>
              <a:gd name="connsiteX3" fmla="*/ 0 w 150016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0166" h="6858000">
                <a:moveTo>
                  <a:pt x="0" y="6858000"/>
                </a:moveTo>
                <a:lnTo>
                  <a:pt x="0" y="0"/>
                </a:lnTo>
                <a:lnTo>
                  <a:pt x="150016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Forma libre"/>
          <p:cNvSpPr/>
          <p:nvPr/>
        </p:nvSpPr>
        <p:spPr>
          <a:xfrm rot="21405447">
            <a:off x="196253" y="-78919"/>
            <a:ext cx="2592000" cy="7012689"/>
          </a:xfrm>
          <a:custGeom>
            <a:avLst/>
            <a:gdLst>
              <a:gd name="connsiteX0" fmla="*/ 0 w 1357322"/>
              <a:gd name="connsiteY0" fmla="*/ 6858000 h 6858000"/>
              <a:gd name="connsiteX1" fmla="*/ 0 w 1357322"/>
              <a:gd name="connsiteY1" fmla="*/ 0 h 6858000"/>
              <a:gd name="connsiteX2" fmla="*/ 1357322 w 1357322"/>
              <a:gd name="connsiteY2" fmla="*/ 6858000 h 6858000"/>
              <a:gd name="connsiteX3" fmla="*/ 0 w 1357322"/>
              <a:gd name="connsiteY3" fmla="*/ 6858000 h 6858000"/>
              <a:gd name="connsiteX0" fmla="*/ 1231400 w 2588722"/>
              <a:gd name="connsiteY0" fmla="*/ 6971710 h 6971710"/>
              <a:gd name="connsiteX1" fmla="*/ 0 w 2588722"/>
              <a:gd name="connsiteY1" fmla="*/ 0 h 6971710"/>
              <a:gd name="connsiteX2" fmla="*/ 2588722 w 2588722"/>
              <a:gd name="connsiteY2" fmla="*/ 6971710 h 6971710"/>
              <a:gd name="connsiteX3" fmla="*/ 1231400 w 2588722"/>
              <a:gd name="connsiteY3" fmla="*/ 6971710 h 6971710"/>
              <a:gd name="connsiteX0" fmla="*/ 937791 w 2295113"/>
              <a:gd name="connsiteY0" fmla="*/ 7101736 h 7101736"/>
              <a:gd name="connsiteX1" fmla="*/ 0 w 2295113"/>
              <a:gd name="connsiteY1" fmla="*/ 0 h 7101736"/>
              <a:gd name="connsiteX2" fmla="*/ 2295113 w 2295113"/>
              <a:gd name="connsiteY2" fmla="*/ 7101736 h 7101736"/>
              <a:gd name="connsiteX3" fmla="*/ 937791 w 2295113"/>
              <a:gd name="connsiteY3" fmla="*/ 7101736 h 7101736"/>
              <a:gd name="connsiteX0" fmla="*/ 937791 w 2393680"/>
              <a:gd name="connsiteY0" fmla="*/ 7101736 h 7176252"/>
              <a:gd name="connsiteX1" fmla="*/ 0 w 2393680"/>
              <a:gd name="connsiteY1" fmla="*/ 0 h 7176252"/>
              <a:gd name="connsiteX2" fmla="*/ 2393680 w 2393680"/>
              <a:gd name="connsiteY2" fmla="*/ 7176252 h 7176252"/>
              <a:gd name="connsiteX3" fmla="*/ 937791 w 2393680"/>
              <a:gd name="connsiteY3" fmla="*/ 7101736 h 7176252"/>
              <a:gd name="connsiteX0" fmla="*/ 1181178 w 2393680"/>
              <a:gd name="connsiteY0" fmla="*/ 7105876 h 7176252"/>
              <a:gd name="connsiteX1" fmla="*/ 0 w 2393680"/>
              <a:gd name="connsiteY1" fmla="*/ 0 h 7176252"/>
              <a:gd name="connsiteX2" fmla="*/ 2393680 w 2393680"/>
              <a:gd name="connsiteY2" fmla="*/ 7176252 h 7176252"/>
              <a:gd name="connsiteX3" fmla="*/ 1181178 w 2393680"/>
              <a:gd name="connsiteY3" fmla="*/ 7105876 h 7176252"/>
              <a:gd name="connsiteX0" fmla="*/ 1038530 w 2393680"/>
              <a:gd name="connsiteY0" fmla="*/ 7097596 h 7176252"/>
              <a:gd name="connsiteX1" fmla="*/ 0 w 2393680"/>
              <a:gd name="connsiteY1" fmla="*/ 0 h 7176252"/>
              <a:gd name="connsiteX2" fmla="*/ 2393680 w 2393680"/>
              <a:gd name="connsiteY2" fmla="*/ 7176252 h 7176252"/>
              <a:gd name="connsiteX3" fmla="*/ 1038530 w 2393680"/>
              <a:gd name="connsiteY3" fmla="*/ 7097596 h 7176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3680" h="7176252">
                <a:moveTo>
                  <a:pt x="1038530" y="7097596"/>
                </a:moveTo>
                <a:lnTo>
                  <a:pt x="0" y="0"/>
                </a:lnTo>
                <a:lnTo>
                  <a:pt x="2393680" y="7176252"/>
                </a:lnTo>
                <a:lnTo>
                  <a:pt x="1038530" y="7097596"/>
                </a:lnTo>
                <a:close/>
              </a:path>
            </a:pathLst>
          </a:cu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>
            <a:off x="0" y="0"/>
            <a:ext cx="4644000" cy="6858000"/>
          </a:xfrm>
          <a:custGeom>
            <a:avLst/>
            <a:gdLst>
              <a:gd name="connsiteX0" fmla="*/ 0 w 1428760"/>
              <a:gd name="connsiteY0" fmla="*/ 6858000 h 6858000"/>
              <a:gd name="connsiteX1" fmla="*/ 0 w 1428760"/>
              <a:gd name="connsiteY1" fmla="*/ 0 h 6858000"/>
              <a:gd name="connsiteX2" fmla="*/ 1428760 w 1428760"/>
              <a:gd name="connsiteY2" fmla="*/ 6858000 h 6858000"/>
              <a:gd name="connsiteX3" fmla="*/ 0 w 1428760"/>
              <a:gd name="connsiteY3" fmla="*/ 6858000 h 6858000"/>
              <a:gd name="connsiteX0" fmla="*/ 2857488 w 4286248"/>
              <a:gd name="connsiteY0" fmla="*/ 6858000 h 6858000"/>
              <a:gd name="connsiteX1" fmla="*/ 0 w 4286248"/>
              <a:gd name="connsiteY1" fmla="*/ 0 h 6858000"/>
              <a:gd name="connsiteX2" fmla="*/ 4286248 w 4286248"/>
              <a:gd name="connsiteY2" fmla="*/ 6858000 h 6858000"/>
              <a:gd name="connsiteX3" fmla="*/ 2857488 w 4286248"/>
              <a:gd name="connsiteY3" fmla="*/ 6858000 h 6858000"/>
              <a:gd name="connsiteX0" fmla="*/ 2786050 w 4286248"/>
              <a:gd name="connsiteY0" fmla="*/ 6858000 h 6858000"/>
              <a:gd name="connsiteX1" fmla="*/ 0 w 4286248"/>
              <a:gd name="connsiteY1" fmla="*/ 0 h 6858000"/>
              <a:gd name="connsiteX2" fmla="*/ 4286248 w 4286248"/>
              <a:gd name="connsiteY2" fmla="*/ 6858000 h 6858000"/>
              <a:gd name="connsiteX3" fmla="*/ 2786050 w 4286248"/>
              <a:gd name="connsiteY3" fmla="*/ 6858000 h 6858000"/>
              <a:gd name="connsiteX0" fmla="*/ 2740377 w 4286248"/>
              <a:gd name="connsiteY0" fmla="*/ 6858000 h 6858000"/>
              <a:gd name="connsiteX1" fmla="*/ 0 w 4286248"/>
              <a:gd name="connsiteY1" fmla="*/ 0 h 6858000"/>
              <a:gd name="connsiteX2" fmla="*/ 4286248 w 4286248"/>
              <a:gd name="connsiteY2" fmla="*/ 6858000 h 6858000"/>
              <a:gd name="connsiteX3" fmla="*/ 2740377 w 428624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86248" h="6858000">
                <a:moveTo>
                  <a:pt x="2740377" y="6858000"/>
                </a:moveTo>
                <a:lnTo>
                  <a:pt x="0" y="0"/>
                </a:lnTo>
                <a:lnTo>
                  <a:pt x="4286248" y="6858000"/>
                </a:lnTo>
                <a:lnTo>
                  <a:pt x="2740377" y="6858000"/>
                </a:lnTo>
                <a:close/>
              </a:path>
            </a:pathLst>
          </a:custGeom>
          <a:solidFill>
            <a:schemeClr val="accent6"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Forma libre"/>
          <p:cNvSpPr/>
          <p:nvPr/>
        </p:nvSpPr>
        <p:spPr>
          <a:xfrm>
            <a:off x="6000760" y="0"/>
            <a:ext cx="3143240" cy="6858000"/>
          </a:xfrm>
          <a:custGeom>
            <a:avLst/>
            <a:gdLst>
              <a:gd name="connsiteX0" fmla="*/ 0 w 1571604"/>
              <a:gd name="connsiteY0" fmla="*/ 6858000 h 6858000"/>
              <a:gd name="connsiteX1" fmla="*/ 0 w 1571604"/>
              <a:gd name="connsiteY1" fmla="*/ 0 h 6858000"/>
              <a:gd name="connsiteX2" fmla="*/ 1571604 w 1571604"/>
              <a:gd name="connsiteY2" fmla="*/ 6858000 h 6858000"/>
              <a:gd name="connsiteX3" fmla="*/ 0 w 1571604"/>
              <a:gd name="connsiteY3" fmla="*/ 6858000 h 6858000"/>
              <a:gd name="connsiteX0" fmla="*/ 0 w 3143240"/>
              <a:gd name="connsiteY0" fmla="*/ 6858000 h 6858000"/>
              <a:gd name="connsiteX1" fmla="*/ 3143240 w 3143240"/>
              <a:gd name="connsiteY1" fmla="*/ 0 h 6858000"/>
              <a:gd name="connsiteX2" fmla="*/ 1571604 w 3143240"/>
              <a:gd name="connsiteY2" fmla="*/ 6858000 h 6858000"/>
              <a:gd name="connsiteX3" fmla="*/ 0 w 314324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40" h="6858000">
                <a:moveTo>
                  <a:pt x="0" y="6858000"/>
                </a:moveTo>
                <a:lnTo>
                  <a:pt x="3143240" y="0"/>
                </a:lnTo>
                <a:lnTo>
                  <a:pt x="157160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orma libre"/>
          <p:cNvSpPr/>
          <p:nvPr/>
        </p:nvSpPr>
        <p:spPr>
          <a:xfrm>
            <a:off x="7572396" y="0"/>
            <a:ext cx="1571604" cy="6858000"/>
          </a:xfrm>
          <a:custGeom>
            <a:avLst/>
            <a:gdLst>
              <a:gd name="connsiteX0" fmla="*/ 0 w 1571604"/>
              <a:gd name="connsiteY0" fmla="*/ 6858000 h 6858000"/>
              <a:gd name="connsiteX1" fmla="*/ 0 w 1571604"/>
              <a:gd name="connsiteY1" fmla="*/ 0 h 6858000"/>
              <a:gd name="connsiteX2" fmla="*/ 1571604 w 1571604"/>
              <a:gd name="connsiteY2" fmla="*/ 6858000 h 6858000"/>
              <a:gd name="connsiteX3" fmla="*/ 0 w 1571604"/>
              <a:gd name="connsiteY3" fmla="*/ 6858000 h 6858000"/>
              <a:gd name="connsiteX0" fmla="*/ 0 w 1571604"/>
              <a:gd name="connsiteY0" fmla="*/ 6858000 h 6858000"/>
              <a:gd name="connsiteX1" fmla="*/ 1571604 w 1571604"/>
              <a:gd name="connsiteY1" fmla="*/ 0 h 6858000"/>
              <a:gd name="connsiteX2" fmla="*/ 1571604 w 1571604"/>
              <a:gd name="connsiteY2" fmla="*/ 6858000 h 6858000"/>
              <a:gd name="connsiteX3" fmla="*/ 0 w 157160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71604" h="6858000">
                <a:moveTo>
                  <a:pt x="0" y="6858000"/>
                </a:moveTo>
                <a:lnTo>
                  <a:pt x="1571604" y="0"/>
                </a:lnTo>
                <a:lnTo>
                  <a:pt x="157160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4572000" y="0"/>
            <a:ext cx="4572000" cy="6858000"/>
          </a:xfrm>
          <a:custGeom>
            <a:avLst/>
            <a:gdLst>
              <a:gd name="connsiteX0" fmla="*/ 0 w 1571636"/>
              <a:gd name="connsiteY0" fmla="*/ 6858000 h 6858000"/>
              <a:gd name="connsiteX1" fmla="*/ 0 w 1571636"/>
              <a:gd name="connsiteY1" fmla="*/ 0 h 6858000"/>
              <a:gd name="connsiteX2" fmla="*/ 1571636 w 1571636"/>
              <a:gd name="connsiteY2" fmla="*/ 6858000 h 6858000"/>
              <a:gd name="connsiteX3" fmla="*/ 0 w 1571636"/>
              <a:gd name="connsiteY3" fmla="*/ 6858000 h 6858000"/>
              <a:gd name="connsiteX0" fmla="*/ 0 w 4786314"/>
              <a:gd name="connsiteY0" fmla="*/ 6858000 h 6858000"/>
              <a:gd name="connsiteX1" fmla="*/ 4786314 w 4786314"/>
              <a:gd name="connsiteY1" fmla="*/ 0 h 6858000"/>
              <a:gd name="connsiteX2" fmla="*/ 1571636 w 4786314"/>
              <a:gd name="connsiteY2" fmla="*/ 6858000 h 6858000"/>
              <a:gd name="connsiteX3" fmla="*/ 0 w 4786314"/>
              <a:gd name="connsiteY3" fmla="*/ 6858000 h 6858000"/>
              <a:gd name="connsiteX0" fmla="*/ 0 w 4786314"/>
              <a:gd name="connsiteY0" fmla="*/ 6858000 h 6858000"/>
              <a:gd name="connsiteX1" fmla="*/ 4786314 w 4786314"/>
              <a:gd name="connsiteY1" fmla="*/ 0 h 6858000"/>
              <a:gd name="connsiteX2" fmla="*/ 1714512 w 4786314"/>
              <a:gd name="connsiteY2" fmla="*/ 6858000 h 6858000"/>
              <a:gd name="connsiteX3" fmla="*/ 0 w 4786314"/>
              <a:gd name="connsiteY3" fmla="*/ 6858000 h 6858000"/>
              <a:gd name="connsiteX0" fmla="*/ 0 w 4786314"/>
              <a:gd name="connsiteY0" fmla="*/ 6858000 h 6858000"/>
              <a:gd name="connsiteX1" fmla="*/ 4786314 w 4786314"/>
              <a:gd name="connsiteY1" fmla="*/ 0 h 6858000"/>
              <a:gd name="connsiteX2" fmla="*/ 1643074 w 4786314"/>
              <a:gd name="connsiteY2" fmla="*/ 6858000 h 6858000"/>
              <a:gd name="connsiteX3" fmla="*/ 0 w 478631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86314" h="6858000">
                <a:moveTo>
                  <a:pt x="0" y="6858000"/>
                </a:moveTo>
                <a:lnTo>
                  <a:pt x="4786314" y="0"/>
                </a:lnTo>
                <a:lnTo>
                  <a:pt x="164307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6"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solidFill>
            <a:srgbClr val="FFC000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735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Escritorio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43000">
                <a:schemeClr val="accent2">
                  <a:lumMod val="50000"/>
                </a:schemeClr>
              </a:gs>
              <a:gs pos="69000">
                <a:schemeClr val="accent6">
                  <a:lumMod val="75000"/>
                  <a:alpha val="50000"/>
                </a:schemeClr>
              </a:gs>
              <a:gs pos="16000">
                <a:schemeClr val="bg1"/>
              </a:gs>
              <a:gs pos="16000">
                <a:srgbClr val="00B050">
                  <a:alpha val="2000"/>
                </a:srgbClr>
              </a:gs>
              <a:gs pos="70000">
                <a:srgbClr val="00B050"/>
              </a:gs>
              <a:gs pos="36000">
                <a:schemeClr val="accent6">
                  <a:lumMod val="50000"/>
                </a:schemeClr>
              </a:gs>
              <a:gs pos="88000">
                <a:srgbClr val="C7AC4C">
                  <a:alpha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43000">
                <a:schemeClr val="accent2">
                  <a:lumMod val="50000"/>
                </a:schemeClr>
              </a:gs>
              <a:gs pos="69000">
                <a:schemeClr val="accent6">
                  <a:lumMod val="75000"/>
                  <a:alpha val="50000"/>
                </a:schemeClr>
              </a:gs>
              <a:gs pos="16000">
                <a:schemeClr val="bg1"/>
              </a:gs>
              <a:gs pos="16000">
                <a:srgbClr val="00B050">
                  <a:alpha val="2000"/>
                </a:srgbClr>
              </a:gs>
              <a:gs pos="70000">
                <a:srgbClr val="00B050"/>
              </a:gs>
              <a:gs pos="36000">
                <a:schemeClr val="accent6">
                  <a:lumMod val="50000"/>
                </a:schemeClr>
              </a:gs>
              <a:gs pos="88000">
                <a:srgbClr val="C7AC4C">
                  <a:alpha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407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Nueva carpeta (2)\OTOÑO\6370.jpg"/>
          <p:cNvPicPr>
            <a:picLocks noChangeAspect="1" noChangeArrowheads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>
            <a:off x="-32" y="0"/>
            <a:ext cx="2357454" cy="6858000"/>
          </a:xfrm>
          <a:prstGeom prst="triangl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5" name="14 Triángulo isósceles"/>
          <p:cNvSpPr/>
          <p:nvPr/>
        </p:nvSpPr>
        <p:spPr>
          <a:xfrm>
            <a:off x="2285984" y="0"/>
            <a:ext cx="2357454" cy="6858000"/>
          </a:xfrm>
          <a:prstGeom prst="triangl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0"/>
            <a:ext cx="2500330" cy="6858000"/>
          </a:xfrm>
          <a:prstGeom prst="triangl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7" name="16 Triángulo isósceles"/>
          <p:cNvSpPr/>
          <p:nvPr/>
        </p:nvSpPr>
        <p:spPr>
          <a:xfrm>
            <a:off x="6929454" y="0"/>
            <a:ext cx="2357454" cy="6858000"/>
          </a:xfrm>
          <a:prstGeom prst="triangl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8" name="17 Triángulo isósceles"/>
          <p:cNvSpPr/>
          <p:nvPr/>
        </p:nvSpPr>
        <p:spPr>
          <a:xfrm rot="10800000">
            <a:off x="-1178727" y="0"/>
            <a:ext cx="2357454" cy="6858000"/>
          </a:xfrm>
          <a:prstGeom prst="triangle">
            <a:avLst/>
          </a:prstGeom>
          <a:gradFill>
            <a:gsLst>
              <a:gs pos="0">
                <a:schemeClr val="accent6">
                  <a:lumMod val="75000"/>
                  <a:alpha val="61000"/>
                </a:schemeClr>
              </a:gs>
              <a:gs pos="100000">
                <a:srgbClr val="FFFF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9" name="18 Triángulo isósceles"/>
          <p:cNvSpPr/>
          <p:nvPr/>
        </p:nvSpPr>
        <p:spPr>
          <a:xfrm rot="10800000">
            <a:off x="3428992" y="0"/>
            <a:ext cx="2357454" cy="6858000"/>
          </a:xfrm>
          <a:prstGeom prst="triangle">
            <a:avLst/>
          </a:prstGeom>
          <a:gradFill>
            <a:gsLst>
              <a:gs pos="0">
                <a:schemeClr val="accent6">
                  <a:lumMod val="75000"/>
                  <a:alpha val="61000"/>
                </a:schemeClr>
              </a:gs>
              <a:gs pos="100000">
                <a:srgbClr val="FFFF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0" name="19 Triángulo isósceles"/>
          <p:cNvSpPr/>
          <p:nvPr/>
        </p:nvSpPr>
        <p:spPr>
          <a:xfrm rot="10800000">
            <a:off x="5786445" y="0"/>
            <a:ext cx="2357454" cy="6858000"/>
          </a:xfrm>
          <a:prstGeom prst="triangle">
            <a:avLst/>
          </a:prstGeom>
          <a:gradFill>
            <a:gsLst>
              <a:gs pos="0">
                <a:schemeClr val="accent6">
                  <a:lumMod val="75000"/>
                  <a:alpha val="61000"/>
                </a:schemeClr>
              </a:gs>
              <a:gs pos="100000">
                <a:srgbClr val="FFFF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1" name="20 Triángulo isósceles"/>
          <p:cNvSpPr/>
          <p:nvPr/>
        </p:nvSpPr>
        <p:spPr>
          <a:xfrm rot="10800000">
            <a:off x="8072462" y="0"/>
            <a:ext cx="2357454" cy="6858000"/>
          </a:xfrm>
          <a:prstGeom prst="triangle">
            <a:avLst/>
          </a:prstGeom>
          <a:gradFill>
            <a:gsLst>
              <a:gs pos="0">
                <a:schemeClr val="accent6">
                  <a:lumMod val="75000"/>
                  <a:alpha val="61000"/>
                </a:schemeClr>
              </a:gs>
              <a:gs pos="100000">
                <a:srgbClr val="FFFF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" name="21 Triángulo isósceles"/>
          <p:cNvSpPr/>
          <p:nvPr/>
        </p:nvSpPr>
        <p:spPr>
          <a:xfrm rot="10800000">
            <a:off x="1142976" y="0"/>
            <a:ext cx="2357454" cy="6858000"/>
          </a:xfrm>
          <a:prstGeom prst="triangle">
            <a:avLst/>
          </a:prstGeom>
          <a:gradFill>
            <a:gsLst>
              <a:gs pos="0">
                <a:schemeClr val="accent6">
                  <a:lumMod val="75000"/>
                  <a:alpha val="61000"/>
                </a:schemeClr>
              </a:gs>
              <a:gs pos="100000">
                <a:srgbClr val="FFFF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3175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2" name="11 Proceso"/>
          <p:cNvSpPr/>
          <p:nvPr/>
        </p:nvSpPr>
        <p:spPr>
          <a:xfrm>
            <a:off x="-1428792" y="0"/>
            <a:ext cx="12073022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47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Ana María\Escritorio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Proceso"/>
          <p:cNvSpPr/>
          <p:nvPr/>
        </p:nvSpPr>
        <p:spPr>
          <a:xfrm rot="16200000">
            <a:off x="-2835000" y="2835000"/>
            <a:ext cx="6858000" cy="1188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 rot="16200000">
            <a:off x="-1692024" y="2835000"/>
            <a:ext cx="6858000" cy="1188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-549016" y="2835000"/>
            <a:ext cx="6858000" cy="1188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593992" y="2835000"/>
            <a:ext cx="6858000" cy="1188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5121000" y="2835000"/>
            <a:ext cx="6858000" cy="1188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 rot="16200000">
            <a:off x="3951578" y="2835000"/>
            <a:ext cx="6858000" cy="1188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 rot="16200000">
            <a:off x="2808570" y="2835000"/>
            <a:ext cx="6858000" cy="1188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 rot="16200000">
            <a:off x="1692000" y="2862000"/>
            <a:ext cx="6876000" cy="1116000"/>
          </a:xfrm>
          <a:prstGeom prst="flowChartProcess">
            <a:avLst/>
          </a:prstGeom>
          <a:gradFill>
            <a:gsLst>
              <a:gs pos="65000">
                <a:srgbClr val="C00000"/>
              </a:gs>
              <a:gs pos="20000">
                <a:srgbClr val="C00000">
                  <a:alpha val="49000"/>
                </a:srgbClr>
              </a:gs>
              <a:gs pos="37000">
                <a:srgbClr val="C00000">
                  <a:alpha val="53000"/>
                </a:srgbClr>
              </a:gs>
              <a:gs pos="47000">
                <a:schemeClr val="accent6">
                  <a:lumMod val="50000"/>
                  <a:alpha val="15000"/>
                </a:schemeClr>
              </a:gs>
              <a:gs pos="20000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1200156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32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Ana María\Escritorio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4572000" cy="3429000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4572000" y="0"/>
            <a:ext cx="4572000" cy="3429000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3429000"/>
            <a:ext cx="4572000" cy="3429000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4572000" y="3429000"/>
            <a:ext cx="4572000" cy="3429000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Ana María\Escritorio\Sin título-2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Proceso"/>
          <p:cNvSpPr/>
          <p:nvPr/>
        </p:nvSpPr>
        <p:spPr>
          <a:xfrm>
            <a:off x="357158" y="357166"/>
            <a:ext cx="8358246" cy="607223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Operación manual"/>
          <p:cNvSpPr/>
          <p:nvPr/>
        </p:nvSpPr>
        <p:spPr>
          <a:xfrm>
            <a:off x="0" y="0"/>
            <a:ext cx="9144000" cy="3357562"/>
          </a:xfrm>
          <a:prstGeom prst="flowChartManualOperation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Operación manual"/>
          <p:cNvSpPr/>
          <p:nvPr/>
        </p:nvSpPr>
        <p:spPr>
          <a:xfrm flipV="1">
            <a:off x="0" y="3357562"/>
            <a:ext cx="9144000" cy="3500438"/>
          </a:xfrm>
          <a:prstGeom prst="flowChartManualOperation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Operación manual"/>
          <p:cNvSpPr/>
          <p:nvPr/>
        </p:nvSpPr>
        <p:spPr>
          <a:xfrm rot="5400000">
            <a:off x="3464719" y="1178719"/>
            <a:ext cx="6858000" cy="4500562"/>
          </a:xfrm>
          <a:prstGeom prst="flowChartManualOperation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Operación manual"/>
          <p:cNvSpPr/>
          <p:nvPr/>
        </p:nvSpPr>
        <p:spPr>
          <a:xfrm rot="5400000" flipV="1">
            <a:off x="-1143000" y="1143000"/>
            <a:ext cx="6858000" cy="4572000"/>
          </a:xfrm>
          <a:prstGeom prst="flowChartManualOperation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625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6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>
            <a:gsLst>
              <a:gs pos="3000">
                <a:schemeClr val="bg2">
                  <a:lumMod val="75000"/>
                </a:schemeClr>
              </a:gs>
              <a:gs pos="50000">
                <a:schemeClr val="accent2">
                  <a:lumMod val="50000"/>
                  <a:alpha val="72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8255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" name="Picture 2" descr="C:\Documents and Settings\Ana María\Escritorio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C:\Documents and Settings\Ana María\Escritorio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3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Ana María\Escritorio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1500166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3000364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4500562" y="0"/>
            <a:ext cx="1584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7596000" y="0"/>
            <a:ext cx="1548000" cy="6858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6072198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1343032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4572000" cy="6858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4572000" y="0"/>
            <a:ext cx="4572000" cy="6858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3429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3429000"/>
            <a:ext cx="9144000" cy="3429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1000100" y="857232"/>
            <a:ext cx="7081854" cy="5214974"/>
          </a:xfrm>
          <a:prstGeom prst="flowChartProcess">
            <a:avLst/>
          </a:prstGeom>
          <a:solidFill>
            <a:schemeClr val="accent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906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Forma libre"/>
          <p:cNvSpPr/>
          <p:nvPr/>
        </p:nvSpPr>
        <p:spPr>
          <a:xfrm flipH="1">
            <a:off x="4500562" y="0"/>
            <a:ext cx="4957428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243410" y="0"/>
            <a:ext cx="4815410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3214678" y="0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500034" y="-64942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485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8" grpId="0" animBg="1"/>
      <p:bldP spid="6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F00">
                  <a:alpha val="61000"/>
                </a:srgbClr>
              </a:gs>
              <a:gs pos="100000">
                <a:srgbClr val="FFFF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857224" y="857232"/>
            <a:ext cx="7429552" cy="5143536"/>
          </a:xfrm>
          <a:prstGeom prst="frame">
            <a:avLst>
              <a:gd name="adj1" fmla="val 15167"/>
            </a:avLst>
          </a:prstGeom>
          <a:gradFill>
            <a:gsLst>
              <a:gs pos="0">
                <a:srgbClr val="00B050"/>
              </a:gs>
              <a:gs pos="50000">
                <a:srgbClr val="00B050">
                  <a:alpha val="28000"/>
                </a:srgb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643042" y="1643050"/>
            <a:ext cx="5857916" cy="3571900"/>
          </a:xfrm>
          <a:prstGeom prst="frame">
            <a:avLst>
              <a:gd name="adj1" fmla="val 21934"/>
            </a:avLst>
          </a:prstGeom>
          <a:gradFill>
            <a:gsLst>
              <a:gs pos="100000">
                <a:srgbClr val="FFFF00">
                  <a:alpha val="58000"/>
                </a:srgbClr>
              </a:gs>
              <a:gs pos="100000">
                <a:srgbClr val="FFFF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428860" y="2428868"/>
            <a:ext cx="4286280" cy="2000264"/>
          </a:xfrm>
          <a:prstGeom prst="frame">
            <a:avLst>
              <a:gd name="adj1" fmla="val 32843"/>
            </a:avLst>
          </a:prstGeom>
          <a:gradFill>
            <a:gsLst>
              <a:gs pos="0">
                <a:srgbClr val="00B050"/>
              </a:gs>
              <a:gs pos="50000">
                <a:srgbClr val="00B050">
                  <a:alpha val="28000"/>
                </a:srgb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solidFill>
                <a:schemeClr val="tx1"/>
              </a:solidFill>
            </a:endParaRPr>
          </a:p>
        </p:txBody>
      </p:sp>
      <p:sp useBgFill="1">
        <p:nvSpPr>
          <p:cNvPr id="10" name="9 Rectángulo"/>
          <p:cNvSpPr/>
          <p:nvPr/>
        </p:nvSpPr>
        <p:spPr>
          <a:xfrm>
            <a:off x="3071802" y="3071810"/>
            <a:ext cx="3000396" cy="7143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578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0" grpId="0" animBg="1"/>
      <p:bldP spid="10" grpId="1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Ana María\Escritorio\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2285984" cy="6858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2285984" y="0"/>
            <a:ext cx="2286016" cy="6858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4572000" y="0"/>
            <a:ext cx="2286016" cy="6858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6857984" y="0"/>
            <a:ext cx="2286016" cy="6858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 rot="16200000">
            <a:off x="3714756" y="-3714756"/>
            <a:ext cx="1714488" cy="9144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 rot="16200000">
            <a:off x="3714744" y="-2000256"/>
            <a:ext cx="1714512" cy="9144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 rot="16200000">
            <a:off x="3679025" y="1393025"/>
            <a:ext cx="1785950" cy="9144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 rot="16200000">
            <a:off x="3750463" y="-321463"/>
            <a:ext cx="1643074" cy="9144000"/>
          </a:xfrm>
          <a:prstGeom prst="flowChartProcess">
            <a:avLst/>
          </a:prstGeom>
          <a:solidFill>
            <a:srgbClr val="843F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Documents and Settings\Ana María\Escritorio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3060000" cy="2286000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2285992"/>
            <a:ext cx="3060000" cy="2286016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4572008"/>
            <a:ext cx="3060000" cy="2285992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3071802" y="0"/>
            <a:ext cx="3060000" cy="2285992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6143636" y="0"/>
            <a:ext cx="3060000" cy="2285992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6084000" y="2285992"/>
            <a:ext cx="3060000" cy="2285992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6084000" y="4572008"/>
            <a:ext cx="3060000" cy="2285992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3071802" y="4572008"/>
            <a:ext cx="3060000" cy="2285992"/>
          </a:xfrm>
          <a:prstGeom prst="flowChartProcess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>
            <a:off x="3071802" y="2285992"/>
            <a:ext cx="3060000" cy="2285992"/>
          </a:xfrm>
          <a:prstGeom prst="flowChartProcess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Ana María\Escritorio\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rot="16200000">
            <a:off x="-1143000" y="1143000"/>
            <a:ext cx="6858000" cy="4572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3429000" y="1143000"/>
            <a:ext cx="6858000" cy="4572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Ana María\Escritorio\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Elipse"/>
          <p:cNvSpPr/>
          <p:nvPr/>
        </p:nvSpPr>
        <p:spPr>
          <a:xfrm>
            <a:off x="1285852" y="714356"/>
            <a:ext cx="6572296" cy="55007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lipse"/>
          <p:cNvSpPr/>
          <p:nvPr/>
        </p:nvSpPr>
        <p:spPr>
          <a:xfrm>
            <a:off x="1285852" y="642918"/>
            <a:ext cx="6572296" cy="5715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advTm="8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1620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5214950"/>
            <a:ext cx="9144000" cy="1584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1785926"/>
            <a:ext cx="9144000" cy="1584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3500438"/>
            <a:ext cx="9144000" cy="1584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-214346" y="0"/>
            <a:ext cx="9358346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344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rot="5400000">
            <a:off x="571500" y="-571500"/>
            <a:ext cx="3429000" cy="4572000"/>
          </a:xfrm>
          <a:prstGeom prst="rtTriangle">
            <a:avLst/>
          </a:prstGeom>
          <a:gradFill>
            <a:gsLst>
              <a:gs pos="55000">
                <a:srgbClr val="FFC000">
                  <a:alpha val="88000"/>
                </a:srgbClr>
              </a:gs>
              <a:gs pos="9000">
                <a:schemeClr val="accent6">
                  <a:lumMod val="50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>
            <a:gsLst>
              <a:gs pos="55000">
                <a:schemeClr val="accent6">
                  <a:lumMod val="50000"/>
                  <a:alpha val="58000"/>
                </a:schemeClr>
              </a:gs>
              <a:gs pos="7001">
                <a:schemeClr val="accent2">
                  <a:lumMod val="60000"/>
                  <a:lumOff val="40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5400000" flipV="1">
            <a:off x="5143500" y="-571500"/>
            <a:ext cx="3429000" cy="4572000"/>
          </a:xfrm>
          <a:prstGeom prst="rtTriangle">
            <a:avLst/>
          </a:prstGeom>
          <a:gradFill>
            <a:gsLst>
              <a:gs pos="55000">
                <a:srgbClr val="FFC000">
                  <a:alpha val="88000"/>
                </a:srgbClr>
              </a:gs>
              <a:gs pos="9000">
                <a:schemeClr val="accent6">
                  <a:lumMod val="50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6200000">
            <a:off x="5143500" y="2857500"/>
            <a:ext cx="3429000" cy="4572000"/>
          </a:xfrm>
          <a:prstGeom prst="rtTriangle">
            <a:avLst/>
          </a:prstGeom>
          <a:gradFill>
            <a:gsLst>
              <a:gs pos="55000">
                <a:srgbClr val="FFC000">
                  <a:alpha val="88000"/>
                </a:srgbClr>
              </a:gs>
              <a:gs pos="9000">
                <a:schemeClr val="accent6">
                  <a:lumMod val="50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6200000" flipV="1">
            <a:off x="571500" y="2857500"/>
            <a:ext cx="3429000" cy="4572000"/>
          </a:xfrm>
          <a:prstGeom prst="rtTriangle">
            <a:avLst/>
          </a:prstGeom>
          <a:gradFill>
            <a:gsLst>
              <a:gs pos="55000">
                <a:srgbClr val="FFC000">
                  <a:alpha val="88000"/>
                </a:srgbClr>
              </a:gs>
              <a:gs pos="9000">
                <a:schemeClr val="accent6">
                  <a:lumMod val="50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73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Proceso"/>
          <p:cNvSpPr/>
          <p:nvPr/>
        </p:nvSpPr>
        <p:spPr>
          <a:xfrm flipH="1">
            <a:off x="0" y="0"/>
            <a:ext cx="9144000" cy="68580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7346" name="Picture 2" descr="C:\Documents and Settings\Ana María\Escritorio\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95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6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na María\Escritorio\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7410" name="Picture 2" descr="C:\Documents and Settings\Ana María\Escritorio\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8434" name="Picture 2" descr="C:\Documents and Settings\Ana María\Escritorio\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428728" y="-857280"/>
            <a:ext cx="6357982" cy="8643998"/>
          </a:xfrm>
          <a:prstGeom prst="flowChartProcess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1714480" y="-571528"/>
            <a:ext cx="5786478" cy="8072494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2000232" y="-357214"/>
            <a:ext cx="5214974" cy="7643866"/>
          </a:xfrm>
          <a:prstGeom prst="flowChartProcess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 rot="16200000">
            <a:off x="2285984" y="-71462"/>
            <a:ext cx="4643470" cy="7072362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15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4" grpId="0" animBg="1"/>
      <p:bldP spid="5" grpId="0" animBg="1"/>
      <p:bldP spid="6" grpId="0" animBg="1"/>
      <p:bldP spid="8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na María\Escritorio\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44450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678761" y="-607247"/>
            <a:ext cx="5786478" cy="8001056"/>
          </a:xfrm>
          <a:prstGeom prst="flowChartProcess">
            <a:avLst/>
          </a:prstGeom>
          <a:solidFill>
            <a:srgbClr val="E151D7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44450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2178827" y="-35743"/>
            <a:ext cx="4714908" cy="6786610"/>
          </a:xfrm>
          <a:prstGeom prst="flowChartProcess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44450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482" name="Picture 2" descr="C:\Documents and Settings\Ana María\Escritorio\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noFill/>
          <a:ln w="317500">
            <a:solidFill>
              <a:srgbClr val="FFC000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>
            <a:off x="428596" y="357166"/>
            <a:ext cx="8286808" cy="6143668"/>
          </a:xfrm>
          <a:prstGeom prst="diamond">
            <a:avLst/>
          </a:prstGeom>
          <a:noFill/>
          <a:ln w="31750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ombo"/>
          <p:cNvSpPr/>
          <p:nvPr/>
        </p:nvSpPr>
        <p:spPr>
          <a:xfrm>
            <a:off x="857224" y="714356"/>
            <a:ext cx="7439044" cy="5429288"/>
          </a:xfrm>
          <a:prstGeom prst="diamond">
            <a:avLst/>
          </a:prstGeom>
          <a:noFill/>
          <a:ln w="317500">
            <a:solidFill>
              <a:srgbClr val="FFC000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ombo"/>
          <p:cNvSpPr/>
          <p:nvPr/>
        </p:nvSpPr>
        <p:spPr>
          <a:xfrm>
            <a:off x="1285852" y="1071546"/>
            <a:ext cx="6572296" cy="4724432"/>
          </a:xfrm>
          <a:prstGeom prst="diamond">
            <a:avLst/>
          </a:prstGeom>
          <a:noFill/>
          <a:ln w="31750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" name="Picture 2" descr="C:\Documents and Settings\Ana María\Escritorio\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214421"/>
            <a:ext cx="6286544" cy="4429157"/>
          </a:xfrm>
          <a:prstGeom prst="diamond">
            <a:avLst/>
          </a:prstGeom>
          <a:noFill/>
        </p:spPr>
      </p:pic>
      <p:sp>
        <p:nvSpPr>
          <p:cNvPr id="11" name="10 Proceso"/>
          <p:cNvSpPr/>
          <p:nvPr/>
        </p:nvSpPr>
        <p:spPr>
          <a:xfrm>
            <a:off x="-214346" y="-214338"/>
            <a:ext cx="9572692" cy="7286676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4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1506" name="Picture 2" descr="C:\Documents and Settings\Ana María\Escritorio\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rot="16200000">
            <a:off x="1500166" y="-785842"/>
            <a:ext cx="6143668" cy="8429684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2000232" y="-357214"/>
            <a:ext cx="5143536" cy="7572428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40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1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na María\Escritorio\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214282" y="214290"/>
            <a:ext cx="8643998" cy="6429420"/>
          </a:xfrm>
          <a:prstGeom prst="frame">
            <a:avLst/>
          </a:prstGeom>
          <a:gradFill flip="none" rotWithShape="1">
            <a:gsLst>
              <a:gs pos="55000">
                <a:srgbClr val="C00000"/>
              </a:gs>
              <a:gs pos="7001">
                <a:schemeClr val="accent2">
                  <a:lumMod val="60000"/>
                  <a:lumOff val="40000"/>
                </a:schemeClr>
              </a:gs>
              <a:gs pos="32001">
                <a:schemeClr val="bg1"/>
              </a:gs>
              <a:gs pos="47000">
                <a:srgbClr val="FF0000"/>
              </a:gs>
              <a:gs pos="85001">
                <a:schemeClr val="bg1">
                  <a:lumMod val="75000"/>
                </a:scheme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contourW="127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1071546"/>
            <a:ext cx="6858048" cy="4643470"/>
          </a:xfrm>
          <a:prstGeom prst="frame">
            <a:avLst>
              <a:gd name="adj1" fmla="val 13191"/>
            </a:avLst>
          </a:prstGeom>
          <a:gradFill flip="none" rotWithShape="1">
            <a:gsLst>
              <a:gs pos="55000">
                <a:srgbClr val="C00000"/>
              </a:gs>
              <a:gs pos="7001">
                <a:schemeClr val="accent2">
                  <a:lumMod val="60000"/>
                  <a:lumOff val="40000"/>
                </a:schemeClr>
              </a:gs>
              <a:gs pos="32001">
                <a:schemeClr val="bg1"/>
              </a:gs>
              <a:gs pos="47000">
                <a:srgbClr val="FF0000"/>
              </a:gs>
              <a:gs pos="85001">
                <a:schemeClr val="bg1">
                  <a:lumMod val="75000"/>
                </a:scheme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contourW="127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857356" y="1785926"/>
            <a:ext cx="5357850" cy="3071834"/>
          </a:xfrm>
          <a:prstGeom prst="frame">
            <a:avLst>
              <a:gd name="adj1" fmla="val 15368"/>
            </a:avLst>
          </a:prstGeom>
          <a:gradFill flip="none" rotWithShape="1">
            <a:gsLst>
              <a:gs pos="55000">
                <a:srgbClr val="C00000"/>
              </a:gs>
              <a:gs pos="7001">
                <a:schemeClr val="accent2">
                  <a:lumMod val="60000"/>
                  <a:lumOff val="40000"/>
                </a:schemeClr>
              </a:gs>
              <a:gs pos="32001">
                <a:schemeClr val="bg1"/>
              </a:gs>
              <a:gs pos="47000">
                <a:srgbClr val="FF0000"/>
              </a:gs>
              <a:gs pos="85001">
                <a:schemeClr val="bg1">
                  <a:lumMod val="75000"/>
                </a:scheme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contourW="127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428860" y="2428868"/>
            <a:ext cx="4214842" cy="1714512"/>
          </a:xfrm>
          <a:prstGeom prst="frame">
            <a:avLst>
              <a:gd name="adj1" fmla="val 31213"/>
            </a:avLst>
          </a:prstGeom>
          <a:gradFill flip="none" rotWithShape="1">
            <a:gsLst>
              <a:gs pos="55000">
                <a:srgbClr val="C00000"/>
              </a:gs>
              <a:gs pos="7001">
                <a:schemeClr val="accent2">
                  <a:lumMod val="60000"/>
                  <a:lumOff val="40000"/>
                </a:schemeClr>
              </a:gs>
              <a:gs pos="32001">
                <a:schemeClr val="bg1"/>
              </a:gs>
              <a:gs pos="47000">
                <a:srgbClr val="FF0000"/>
              </a:gs>
              <a:gs pos="85001">
                <a:schemeClr val="bg1">
                  <a:lumMod val="75000"/>
                </a:scheme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contourW="127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na María\Escritorio\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rot="16200000">
            <a:off x="-1143000" y="1143000"/>
            <a:ext cx="6858000" cy="4572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3429000" y="1143000"/>
            <a:ext cx="6858000" cy="4572000"/>
          </a:xfrm>
          <a:prstGeom prst="flowChartProcess">
            <a:avLst/>
          </a:prstGeom>
          <a:solidFill>
            <a:srgbClr val="FF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-1143000" y="1143000"/>
            <a:ext cx="6858000" cy="4572000"/>
          </a:xfrm>
          <a:prstGeom prst="flowChartProcess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3429000" y="1143000"/>
            <a:ext cx="6858000" cy="4572000"/>
          </a:xfrm>
          <a:prstGeom prst="flowChartProcess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141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na María\Escritorio\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FF0000"/>
              </a:gs>
              <a:gs pos="32001">
                <a:schemeClr val="accent3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85001">
                <a:srgbClr val="C000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FF0000"/>
              </a:gs>
              <a:gs pos="32001">
                <a:schemeClr val="accent3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85001">
                <a:srgbClr val="C000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FF0000"/>
              </a:gs>
              <a:gs pos="32001">
                <a:schemeClr val="accent3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85001">
                <a:srgbClr val="C000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FF0000"/>
              </a:gs>
              <a:gs pos="32001">
                <a:schemeClr val="accent3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85001">
                <a:srgbClr val="C000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1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1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1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>
            <a:gsLst>
              <a:gs pos="0">
                <a:srgbClr val="C00000"/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0800000">
            <a:off x="0" y="0"/>
            <a:ext cx="9144000" cy="6858000"/>
          </a:xfrm>
          <a:prstGeom prst="flowChartProcess">
            <a:avLst/>
          </a:prstGeom>
          <a:gradFill>
            <a:gsLst>
              <a:gs pos="0">
                <a:srgbClr val="C00000"/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C:\Documents and Settings\Ana María\Escritorio\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122" name="Picture 2" descr="C:\Documents and Settings\Ana María\Escritorio\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Ana María\Escritorio\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Forma libre"/>
          <p:cNvSpPr/>
          <p:nvPr/>
        </p:nvSpPr>
        <p:spPr>
          <a:xfrm flipH="1">
            <a:off x="0" y="0"/>
            <a:ext cx="9144000" cy="6858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4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5 w 5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4 w 5"/>
              <a:gd name="connsiteY13" fmla="*/ 4 h 6"/>
              <a:gd name="connsiteX14" fmla="*/ 5 w 5"/>
              <a:gd name="connsiteY14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" h="6">
                <a:moveTo>
                  <a:pt x="5" y="6"/>
                </a:move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lnTo>
                  <a:pt x="0" y="0"/>
                </a:lnTo>
                <a:lnTo>
                  <a:pt x="5" y="0"/>
                </a:lnTo>
                <a:lnTo>
                  <a:pt x="5" y="0"/>
                </a:lnTo>
                <a:cubicBezTo>
                  <a:pt x="5" y="1"/>
                  <a:pt x="4" y="1"/>
                  <a:pt x="4" y="2"/>
                </a:cubicBezTo>
                <a:lnTo>
                  <a:pt x="3" y="3"/>
                </a:lnTo>
                <a:lnTo>
                  <a:pt x="3" y="3"/>
                </a:lnTo>
                <a:lnTo>
                  <a:pt x="3" y="3"/>
                </a:lnTo>
                <a:lnTo>
                  <a:pt x="4" y="4"/>
                </a:lnTo>
                <a:lnTo>
                  <a:pt x="4" y="4"/>
                </a:lnTo>
                <a:cubicBezTo>
                  <a:pt x="4" y="5"/>
                  <a:pt x="5" y="5"/>
                  <a:pt x="5" y="6"/>
                </a:cubicBezTo>
              </a:path>
            </a:pathLst>
          </a:custGeom>
          <a:gradFill flip="none" rotWithShape="1">
            <a:gsLst>
              <a:gs pos="55000">
                <a:srgbClr val="C00000">
                  <a:alpha val="69000"/>
                </a:srgbClr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0">
                <a:schemeClr val="accent3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woPt" dir="t"/>
          </a:scene3d>
          <a:sp3d>
            <a:bevelT w="36195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4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5 w 5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4 w 5"/>
              <a:gd name="connsiteY13" fmla="*/ 4 h 6"/>
              <a:gd name="connsiteX14" fmla="*/ 5 w 5"/>
              <a:gd name="connsiteY14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" h="6">
                <a:moveTo>
                  <a:pt x="5" y="6"/>
                </a:move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lnTo>
                  <a:pt x="0" y="0"/>
                </a:lnTo>
                <a:lnTo>
                  <a:pt x="5" y="0"/>
                </a:lnTo>
                <a:lnTo>
                  <a:pt x="5" y="0"/>
                </a:lnTo>
                <a:cubicBezTo>
                  <a:pt x="5" y="1"/>
                  <a:pt x="4" y="1"/>
                  <a:pt x="4" y="2"/>
                </a:cubicBezTo>
                <a:lnTo>
                  <a:pt x="3" y="3"/>
                </a:lnTo>
                <a:lnTo>
                  <a:pt x="3" y="3"/>
                </a:lnTo>
                <a:lnTo>
                  <a:pt x="3" y="3"/>
                </a:lnTo>
                <a:lnTo>
                  <a:pt x="4" y="4"/>
                </a:lnTo>
                <a:lnTo>
                  <a:pt x="4" y="4"/>
                </a:lnTo>
                <a:cubicBezTo>
                  <a:pt x="4" y="5"/>
                  <a:pt x="5" y="5"/>
                  <a:pt x="5" y="6"/>
                </a:cubicBezTo>
              </a:path>
            </a:pathLst>
          </a:custGeom>
          <a:gradFill>
            <a:gsLst>
              <a:gs pos="55000">
                <a:srgbClr val="C00000">
                  <a:alpha val="69000"/>
                </a:srgbClr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96000">
                <a:schemeClr val="accent3">
                  <a:lumMod val="50000"/>
                </a:schemeClr>
              </a:gs>
              <a:gs pos="0">
                <a:schemeClr val="accent3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woPt" dir="t"/>
          </a:scene3d>
          <a:sp3d>
            <a:bevelT w="36195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42" name="Picture 2" descr="C:\Documents and Settings\Ana María\Escritorio\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266" name="Picture 2" descr="C:\Documents and Settings\Ana María\Escritorio\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6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heurón"/>
          <p:cNvSpPr/>
          <p:nvPr/>
        </p:nvSpPr>
        <p:spPr>
          <a:xfrm flipH="1">
            <a:off x="285720" y="285728"/>
            <a:ext cx="7929618" cy="6286544"/>
          </a:xfrm>
          <a:prstGeom prst="chevron">
            <a:avLst>
              <a:gd name="adj" fmla="val 47637"/>
            </a:avLst>
          </a:prstGeom>
          <a:solidFill>
            <a:srgbClr val="FFC000">
              <a:alpha val="48000"/>
            </a:srgbClr>
          </a:solidFill>
          <a:ln w="635000">
            <a:solidFill>
              <a:schemeClr val="tx2">
                <a:lumMod val="25000"/>
                <a:alpha val="50000"/>
              </a:schemeClr>
            </a:solidFill>
          </a:ln>
          <a:scene3d>
            <a:camera prst="orthographicFront"/>
            <a:lightRig rig="threePt" dir="t"/>
          </a:scene3d>
          <a:sp3d>
            <a:bevelT w="508000" h="1397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heurón"/>
          <p:cNvSpPr/>
          <p:nvPr/>
        </p:nvSpPr>
        <p:spPr>
          <a:xfrm>
            <a:off x="571472" y="285728"/>
            <a:ext cx="8358246" cy="6286544"/>
          </a:xfrm>
          <a:prstGeom prst="chevron">
            <a:avLst>
              <a:gd name="adj" fmla="val 47637"/>
            </a:avLst>
          </a:prstGeom>
          <a:solidFill>
            <a:srgbClr val="FFC000">
              <a:alpha val="48000"/>
            </a:srgbClr>
          </a:solidFill>
          <a:ln w="635000">
            <a:solidFill>
              <a:schemeClr val="tx2">
                <a:lumMod val="25000"/>
                <a:alpha val="50000"/>
              </a:schemeClr>
            </a:solidFill>
          </a:ln>
          <a:scene3d>
            <a:camera prst="orthographicFront"/>
            <a:lightRig rig="threePt" dir="t"/>
          </a:scene3d>
          <a:sp3d>
            <a:bevelT w="508000" h="1397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-285784" y="0"/>
            <a:ext cx="964413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5362" name="Picture 2" descr="C:\Documents and Settings\Ana María\Escritorio\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290" name="Picture 2" descr="C:\Documents and Settings\Ana María\Escritorio\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3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194" name="Picture 2" descr="C:\Documents and Settings\Ana María\Escritorio\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Forma libre"/>
          <p:cNvSpPr/>
          <p:nvPr/>
        </p:nvSpPr>
        <p:spPr>
          <a:xfrm rot="16200000" flipV="1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C0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0" h="635000" prst="coolSlant"/>
            <a:bevelB w="381000" h="317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 rot="16200000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C0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0" h="635000" prst="coolSlant"/>
            <a:bevelB w="381000" h="317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-214346" y="0"/>
            <a:ext cx="9358346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na María\Escritorio\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Ana María\Escritorio\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7643866" cy="6858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4" name="Picture 3" descr="C:\Documents and Settings\Ana María\Escritorio\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71480"/>
            <a:ext cx="6643733" cy="571504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Picture 1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572008"/>
            <a:ext cx="1928826" cy="77152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xit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4" presetClass="entr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heme/theme1.xml><?xml version="1.0" encoding="utf-8"?>
<a:theme xmlns:a="http://schemas.openxmlformats.org/drawingml/2006/main" name="OTRA VEZ OTO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OTRA VEZ OTOÑO</Template>
  <TotalTime>2</TotalTime>
  <Words>62</Words>
  <Application>Microsoft Office PowerPoint</Application>
  <PresentationFormat>Presentación en pantalla (4:3)</PresentationFormat>
  <Paragraphs>30</Paragraphs>
  <Slides>57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OTRA VEZ OTOÑO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2013-10-19T01:35:01Z</dcterms:created>
  <dcterms:modified xsi:type="dcterms:W3CDTF">2013-10-19T01:37:50Z</dcterms:modified>
</cp:coreProperties>
</file>