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90" r:id="rId3"/>
    <p:sldId id="295" r:id="rId4"/>
    <p:sldId id="279" r:id="rId5"/>
    <p:sldId id="273" r:id="rId6"/>
    <p:sldId id="308" r:id="rId7"/>
    <p:sldId id="311" r:id="rId8"/>
    <p:sldId id="318" r:id="rId9"/>
    <p:sldId id="309" r:id="rId10"/>
    <p:sldId id="297" r:id="rId11"/>
    <p:sldId id="304" r:id="rId12"/>
    <p:sldId id="287" r:id="rId13"/>
    <p:sldId id="305" r:id="rId14"/>
    <p:sldId id="285" r:id="rId15"/>
    <p:sldId id="286" r:id="rId16"/>
    <p:sldId id="266" r:id="rId17"/>
    <p:sldId id="267" r:id="rId18"/>
    <p:sldId id="298" r:id="rId19"/>
    <p:sldId id="268" r:id="rId20"/>
    <p:sldId id="269" r:id="rId21"/>
    <p:sldId id="257" r:id="rId22"/>
    <p:sldId id="299" r:id="rId23"/>
    <p:sldId id="288" r:id="rId24"/>
    <p:sldId id="289" r:id="rId25"/>
    <p:sldId id="259" r:id="rId26"/>
    <p:sldId id="300" r:id="rId27"/>
    <p:sldId id="260" r:id="rId28"/>
    <p:sldId id="258" r:id="rId29"/>
    <p:sldId id="261" r:id="rId30"/>
    <p:sldId id="301" r:id="rId31"/>
    <p:sldId id="262" r:id="rId32"/>
    <p:sldId id="263" r:id="rId33"/>
    <p:sldId id="264" r:id="rId34"/>
    <p:sldId id="265" r:id="rId35"/>
    <p:sldId id="270" r:id="rId36"/>
    <p:sldId id="276" r:id="rId37"/>
    <p:sldId id="312" r:id="rId38"/>
    <p:sldId id="302" r:id="rId39"/>
    <p:sldId id="271" r:id="rId40"/>
    <p:sldId id="272" r:id="rId41"/>
    <p:sldId id="274" r:id="rId42"/>
    <p:sldId id="275" r:id="rId43"/>
    <p:sldId id="310" r:id="rId44"/>
    <p:sldId id="313" r:id="rId45"/>
    <p:sldId id="315" r:id="rId46"/>
    <p:sldId id="316" r:id="rId47"/>
    <p:sldId id="317" r:id="rId48"/>
    <p:sldId id="303" r:id="rId49"/>
    <p:sldId id="314" r:id="rId50"/>
    <p:sldId id="296" r:id="rId51"/>
    <p:sldId id="319" r:id="rId5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ZwWdV2sHqD2OSC+5omc3A==" hashData="6Z2+RAUDQg0z+r8pyxDJbRjgs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74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DF4235-6949-4D7D-9A80-A8A5D5F5A20B}" type="datetimeFigureOut">
              <a:rPr lang="es-ES" smtClean="0"/>
              <a:t>11/10/2020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27CBA-EDB8-4B7A-9CE1-10517C177E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6968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53C8E-2F50-4D57-A978-FC3123896764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2C062-ACBA-4892-B3AB-AD9056EA235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92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0C6AC-45F5-41CD-9A86-0F81C3635A03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5B2FC-BB48-4570-912C-9E64A888D0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37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1F12-4166-4BE0-9E05-8970E0F3BD24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0240D-5983-479A-BD1A-2A1E767F7C2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73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D9328-38CB-4A72-B766-CC32A287128E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7D4B9-76B1-4516-9992-D873A5D4CFA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2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6B8E-D778-4737-ACE5-B12A4884D225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BBAD4-87B7-4348-97C5-421D4F802ED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55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81EAC-EEDB-475C-8648-0EAA8A70D180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EFFDA-4D48-409D-84B9-B657F3A124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74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6B3AE-629D-4374-8FE7-0ED3286216B0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AF01B-CD71-45C5-83A4-6F88CC33989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82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4DAC5-1134-4E6E-AA8F-5AC195C5108A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6E40C-BC7E-4639-81AF-680B91C6EC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88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63840-D0F2-45C9-B428-C82A67193ACB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B1D09-9FAF-47DE-B3CA-30A9CD63DE0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95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6623E-8CDB-4A97-BAFB-90C9C2FEED23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717E3-3445-4EA7-81B7-6FDB03DFD51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91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F85FF-7226-4B07-BE73-E630390B16CF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34F0-825B-4394-8C2B-8DE63EA81F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75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379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8F140F-0890-4670-B14D-C973D422AEA8}" type="datetimeFigureOut">
              <a:rPr lang="fr-FR"/>
              <a:pPr>
                <a:defRPr/>
              </a:pPr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8F3F44-BC44-441B-88DC-30F6D62166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2.jpeg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unnamed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" y="0"/>
            <a:ext cx="94638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82513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398" y="748405"/>
            <a:ext cx="6578972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OTOÑO</a:t>
            </a:r>
          </a:p>
          <a:p>
            <a:pPr algn="ctr"/>
            <a:r>
              <a:rPr lang="es-ES" sz="1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TIEMPO DE SETAS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4111029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  <p:sndAc>
          <p:stSnd>
            <p:snd r:embed="rId2" name="night_and_day.wav"/>
          </p:stSnd>
        </p:sndAc>
      </p:transition>
    </mc:Choice>
    <mc:Fallback>
      <p:transition spd="slow" advTm="13000">
        <p:fade/>
        <p:sndAc>
          <p:stSnd>
            <p:snd r:embed="rId2" name="night_and_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259632" y="1828391"/>
            <a:ext cx="7017229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4400" b="1" i="1" dirty="0">
                <a:solidFill>
                  <a:srgbClr val="C00000"/>
                </a:solidFill>
                <a:latin typeface="Snap ITC" pitchFamily="82" charset="0"/>
                <a:cs typeface="Microsoft Sans Serif" pitchFamily="34" charset="0"/>
              </a:rPr>
              <a:t>Ha llegado el otoño, es tiempo de setas, </a:t>
            </a:r>
            <a:r>
              <a:rPr lang="es-ES" altLang="es-ES" sz="6600" b="1" i="1" dirty="0">
                <a:solidFill>
                  <a:srgbClr val="C00000"/>
                </a:solidFill>
                <a:latin typeface="Snap ITC" pitchFamily="82" charset="0"/>
                <a:cs typeface="Microsoft Sans Serif" pitchFamily="34" charset="0"/>
              </a:rPr>
              <a:t>¿cuánto sabes de ellas?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8580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2.wp.com/www.noucamping.com/wp-content/uploads/Parc_Natural_de-Alt_pirineu_2.jpeg?resize=1000%2C700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9" y="-4952"/>
            <a:ext cx="9525000" cy="686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48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ercle-fees-9874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rutas-senderismo-oton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26"/>
          <a:stretch/>
        </p:blipFill>
        <p:spPr bwMode="auto">
          <a:xfrm>
            <a:off x="0" y="-1"/>
            <a:ext cx="9115399" cy="688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ose Luis\Desktop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02" y="1091869"/>
            <a:ext cx="7610593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11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6B890959-C067-D324-95F27E79E29E7BF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2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75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desca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40"/>
            <a:ext cx="9161611" cy="686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60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_13341965_ac48c15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49" y="0"/>
            <a:ext cx="9429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47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66029" y="1858974"/>
            <a:ext cx="633436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Muchas y buenas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propiedades. Además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de deliciosas, las setas son una buena fuente de </a:t>
            </a:r>
            <a:r>
              <a:rPr lang="es-ES" altLang="es-ES" sz="2000" b="1" i="1" dirty="0" err="1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riboflavina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, niacina, ácido fólico y ácido </a:t>
            </a:r>
            <a:r>
              <a:rPr lang="es-ES" altLang="es-ES" sz="2000" b="1" i="1" dirty="0" err="1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pantoténico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. También contienen fibra, son bajas en grasas y sin colesterol; las setas contienen más proteína vegetal por 100 g que casi cualquier vegetal y son más ricas en algunas vitaminas como B1 y niacina.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Las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setas también contienen ciertos minerales importantes como potasio, fósforo, hierro y cobre y, además, son bajas en sodio.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702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Jornada de introducción a la micología con Babel Nature: Setas de invier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379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577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icelios Sorprendentes!!!🍄 Setas en Invierno/Primavera (20/03/2018) - 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57" y="-30027"/>
            <a:ext cx="9708232" cy="688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5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etas de invierno, tallo de terciopelo, terciopelo Pie o Enokitake.  (Flammulina velutipes), Limburgo, Hesse Fotografía de stock - Ala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12382500" cy="910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48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También hay setas en invierno – Setas y bosqu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2" name="Picture 4" descr="Cantharellus, secretos y rece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7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82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ntharellus lutescens: características, hábitat y confusi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2" y="0"/>
            <a:ext cx="915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35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litocybes-9874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laccaire-amethyste-9875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1378" y="2204864"/>
            <a:ext cx="6334364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La palabra seta se aplica generalmente a las setas comestibles, pero de los miles de especies que existen en el mundo, solo una pequeña proporción de ellas es comestible. Al recoger setas, ten cuidado: la apariencia puede ser engañosa. Algunas variedades son venenosas, por eso se aconseja ir «de cacería» acompañado por un experto.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287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pleurote-9875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amanite-tue-mouche-9872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6797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hampignons-d-automne-9872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62652" y="1342216"/>
            <a:ext cx="648175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36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Cómo </a:t>
            </a:r>
            <a:r>
              <a:rPr lang="es-ES" altLang="es-ES" sz="36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almacenarlas</a:t>
            </a:r>
            <a:r>
              <a:rPr lang="es-ES" altLang="es-ES" sz="36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Las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setas nunca deben lavarse antes de ser almacenadas. Dejarlas en la canastilla o bolsa de papel en la que se compraron o recolectaron. La bolsa se puede colocar en una bolsa de plástico para evitar cualquier riesgo de pérdida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de humedad. Almacenarlas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en el fondo del refrigerador o en un lugar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fresco. Si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, a pesar de todos los cuidados, las setas se secan, pueden revivirse sumergiéndolas en agua hirviendo por hasta 1 minuto y luego secarlas cuidadosamente.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427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4000">
        <p14:ripple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Jornada Micológica: Setas de invierno - Babel Natu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08" y="-971257"/>
            <a:ext cx="9164608" cy="868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0786" y="0"/>
            <a:ext cx="9354786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68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 cambio climático provoca gran producción de setas en España este  invierno ~ Efeagro Información agroalimenta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07" y="29154"/>
            <a:ext cx="9311291" cy="682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53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coprin-noir-d-encre-9874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00130" y="1700808"/>
            <a:ext cx="6832310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36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SETAS DE </a:t>
            </a:r>
            <a:r>
              <a:rPr lang="es-ES" altLang="es-ES" sz="36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OTOÑO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Camina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entre la maleza, en busca de estos curiosos hongos. Un verdadero placer para la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vista. La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recolección no debe hacerse al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azar. Con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la ayuda de un guía, descúbralo y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asegúrese. Identifica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precisamente aquellos que quieras degustar. A la menor duda, contemple y no conteste. Consulte a un </a:t>
            </a:r>
            <a:r>
              <a:rPr lang="es-ES" altLang="es-ES" sz="2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farmacéutico Especialista </a:t>
            </a:r>
            <a:r>
              <a:rPr lang="es-ES" altLang="es-ES" sz="2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en micólogo reconocido.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9761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3000">
        <p14:ripple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cortinaire-violet-9875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alocere-visqueuse-9874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  <p:sndAc>
          <p:stSnd>
            <p:snd r:embed="rId2" name="ernesto cortazar - our love never dies.wav"/>
          </p:stSnd>
        </p:sndAc>
      </p:transition>
    </mc:Choice>
    <mc:Fallback>
      <p:transition spd="slow" advTm="6000">
        <p:fade/>
        <p:sndAc>
          <p:stSnd>
            <p:snd r:embed="rId2" name="ernesto cortazar - our love never di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nthurus-d-archer-9873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2" y="0"/>
            <a:ext cx="957287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79712" y="1700808"/>
            <a:ext cx="6552728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28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Desde </a:t>
            </a:r>
            <a:r>
              <a:rPr lang="es-ES" altLang="es-ES" sz="28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la antigüedad, las setas han sido consideradas como el «alimento de los dioses». Los faraones del antiguo Egipto creían que tenían poderes mágicos, mientras que los chinos las usaban por sus propiedades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saludables.</a:t>
            </a:r>
            <a:endParaRPr lang="es-ES" altLang="es-ES" sz="2800" b="1" i="1" dirty="0">
              <a:solidFill>
                <a:srgbClr val="C00000"/>
              </a:solidFill>
              <a:latin typeface="Arial Black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05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mycenes-9875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66" y="-9325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oeur-sorciere-9874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4"/>
            <a:ext cx="10278314" cy="685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mucidule-visqueuse-9875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2339975" y="6165850"/>
            <a:ext cx="446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>
                <a:solidFill>
                  <a:schemeClr val="bg1"/>
                </a:solidFill>
              </a:rPr>
              <a:t>Mucidule Visqueuse  blanche et gluante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olet-satan-9874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898"/>
            <a:ext cx="9964157" cy="6871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oulemelle-9875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hanterelle-9879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4" y="0"/>
            <a:ext cx="9139944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403648" y="1268760"/>
            <a:ext cx="7105602" cy="464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40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Cómo </a:t>
            </a:r>
            <a:r>
              <a:rPr lang="es-ES" altLang="es-ES" sz="40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cocinarlas. </a:t>
            </a:r>
            <a:r>
              <a:rPr lang="es-ES" altLang="es-ES" sz="18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No </a:t>
            </a:r>
            <a:r>
              <a:rPr lang="es-ES" altLang="es-ES" sz="18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laves las setas ya que sumergirlas en agua diluye su sabor y reduce el contenido de vitaminas; simplemente límpialas con un paño húmedo antes de cocinarlas. No necesitan pelarse; en el caso de las cultivadas, toda la seta, incluido el tallo, es </a:t>
            </a:r>
            <a:r>
              <a:rPr lang="es-ES" altLang="es-ES" sz="18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comestible. Existen </a:t>
            </a:r>
            <a:r>
              <a:rPr lang="es-ES" altLang="es-ES" sz="18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numerosas recetas para cocinar setas; la preparación más común es freírlas con la adición de ajo y perejil, a menudo acompañadas de carnes a la parrilla. También se utilizan para enriquecer platos de caza como la perdiz y la codorniz. La variedad más común, vista en las tiendas desde principios de septiembre, es el </a:t>
            </a:r>
            <a:r>
              <a:rPr lang="es-ES" altLang="es-ES" sz="18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robellón. </a:t>
            </a:r>
            <a:r>
              <a:rPr lang="es-ES" altLang="es-ES" sz="18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Los champiñones comunes o de jardín son muy apreciados y se encuentran en muchos guisos o tortillas.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5589240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949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9000">
        <p14:ripple/>
      </p:transition>
    </mc:Choice>
    <mc:Fallback>
      <p:transition spd="slow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mycene-rose-9875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000"/>
            <a:ext cx="9443837" cy="68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nyctalis-9875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2124075" y="6308725"/>
            <a:ext cx="4824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>
                <a:solidFill>
                  <a:schemeClr val="bg1"/>
                </a:solidFill>
              </a:rPr>
              <a:t>    Nyctalis   parasite d’autres champignons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trompette-mort-9876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14036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vesse-de-loup-9876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Cantharellus-lutescens-30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30" y="101934"/>
            <a:ext cx="9443684" cy="675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55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" y="0"/>
            <a:ext cx="97052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36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0"/>
            <a:ext cx="99747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16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df6807ea1a21478b8ee1bbc9e2369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7" y="0"/>
            <a:ext cx="9592424" cy="719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5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124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07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431337" y="1803588"/>
            <a:ext cx="710560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24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Desde mediados de septiembre hasta finales de diciembre es la temporada de setas silvestres, este otoño, aprovecha en familia o con amigos para pasar una jornada «cazando» setas para disfrutar más tarde en tu cocina. Y recuerda: sí es tu primera vez como cazador de setas, ve acompañado de algún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experto. Feliz </a:t>
            </a:r>
            <a:r>
              <a:rPr lang="es-ES" altLang="es-ES" sz="2400" b="1" i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y abundante cacería!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5589240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916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shutterstock_2908223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" y="0"/>
            <a:ext cx="92479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46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1067210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11 de octubre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18:58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308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TOÑO TIEMPO DE SET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OTOÑO TIEMPO DE SETAS</Template>
  <TotalTime>51</TotalTime>
  <Words>619</Words>
  <Application>Microsoft Office PowerPoint</Application>
  <PresentationFormat>Presentación en pantalla (4:3)</PresentationFormat>
  <Paragraphs>30</Paragraphs>
  <Slides>50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OTOÑO TIEMPO DE SETAS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24</cp:revision>
  <dcterms:created xsi:type="dcterms:W3CDTF">2020-10-11T16:58:04Z</dcterms:created>
  <dcterms:modified xsi:type="dcterms:W3CDTF">2020-10-11T17:49:37Z</dcterms:modified>
</cp:coreProperties>
</file>