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9" r:id="rId4"/>
    <p:sldId id="295" r:id="rId5"/>
    <p:sldId id="296" r:id="rId6"/>
    <p:sldId id="297" r:id="rId7"/>
    <p:sldId id="299" r:id="rId8"/>
    <p:sldId id="301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cgDFJFm3/pZXOqVNV7FTg" hashData="qKLrLNvUTPHe4TbtmMXIKqQv2p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1037" y="-31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72A-F91E-4B97-8261-F131F0883C6F}" type="datetimeFigureOut">
              <a:rPr lang="es-ES" smtClean="0"/>
              <a:pPr/>
              <a:t>02/10/2014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D1FC-90C8-4D59-820A-07D0FA7E4FA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72A-F91E-4B97-8261-F131F0883C6F}" type="datetimeFigureOut">
              <a:rPr lang="es-ES" smtClean="0"/>
              <a:pPr/>
              <a:t>02/10/2014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D1FC-90C8-4D59-820A-07D0FA7E4FA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72A-F91E-4B97-8261-F131F0883C6F}" type="datetimeFigureOut">
              <a:rPr lang="es-ES" smtClean="0"/>
              <a:pPr/>
              <a:t>02/10/2014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D1FC-90C8-4D59-820A-07D0FA7E4FA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72A-F91E-4B97-8261-F131F0883C6F}" type="datetimeFigureOut">
              <a:rPr lang="es-ES" smtClean="0"/>
              <a:pPr/>
              <a:t>02/10/2014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D1FC-90C8-4D59-820A-07D0FA7E4FA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72A-F91E-4B97-8261-F131F0883C6F}" type="datetimeFigureOut">
              <a:rPr lang="es-ES" smtClean="0"/>
              <a:pPr/>
              <a:t>02/10/2014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D1FC-90C8-4D59-820A-07D0FA7E4FA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72A-F91E-4B97-8261-F131F0883C6F}" type="datetimeFigureOut">
              <a:rPr lang="es-ES" smtClean="0"/>
              <a:pPr/>
              <a:t>02/10/2014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D1FC-90C8-4D59-820A-07D0FA7E4FA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72A-F91E-4B97-8261-F131F0883C6F}" type="datetimeFigureOut">
              <a:rPr lang="es-ES" smtClean="0"/>
              <a:pPr/>
              <a:t>02/10/2014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D1FC-90C8-4D59-820A-07D0FA7E4FA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72A-F91E-4B97-8261-F131F0883C6F}" type="datetimeFigureOut">
              <a:rPr lang="es-ES" smtClean="0"/>
              <a:pPr/>
              <a:t>02/10/2014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D1FC-90C8-4D59-820A-07D0FA7E4FA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72A-F91E-4B97-8261-F131F0883C6F}" type="datetimeFigureOut">
              <a:rPr lang="es-ES" smtClean="0"/>
              <a:pPr/>
              <a:t>02/10/2014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D1FC-90C8-4D59-820A-07D0FA7E4FA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72A-F91E-4B97-8261-F131F0883C6F}" type="datetimeFigureOut">
              <a:rPr lang="es-ES" smtClean="0"/>
              <a:pPr/>
              <a:t>02/10/2014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D1FC-90C8-4D59-820A-07D0FA7E4FA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E72A-F91E-4B97-8261-F131F0883C6F}" type="datetimeFigureOut">
              <a:rPr lang="es-ES" smtClean="0"/>
              <a:pPr/>
              <a:t>02/10/2014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3D1FC-90C8-4D59-820A-07D0FA7E4FA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180B2D-29DA-42F8-B7CA-15A9802D17E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5E72A-F91E-4B97-8261-F131F0883C6F}" type="datetimeFigureOut">
              <a:rPr lang="es-ES" smtClean="0"/>
              <a:pPr/>
              <a:t>02/10/2014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93D1FC-90C8-4D59-820A-07D0FA7E4FA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EFF19B4-4A33-4795-9367-2272C727FDE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13" Type="http://schemas.openxmlformats.org/officeDocument/2006/relationships/image" Target="../media/image28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12" Type="http://schemas.openxmlformats.org/officeDocument/2006/relationships/image" Target="../media/image2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11" Type="http://schemas.openxmlformats.org/officeDocument/2006/relationships/image" Target="../media/image26.jpeg"/><Relationship Id="rId5" Type="http://schemas.openxmlformats.org/officeDocument/2006/relationships/image" Target="../media/image20.jpe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30.jpeg"/><Relationship Id="rId7" Type="http://schemas.openxmlformats.org/officeDocument/2006/relationships/image" Target="../media/image33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5" Type="http://schemas.openxmlformats.org/officeDocument/2006/relationships/image" Target="../media/image31.jpeg"/><Relationship Id="rId10" Type="http://schemas.openxmlformats.org/officeDocument/2006/relationships/image" Target="../media/image36.jpeg"/><Relationship Id="rId4" Type="http://schemas.openxmlformats.org/officeDocument/2006/relationships/image" Target="../media/image28.jpeg"/><Relationship Id="rId9" Type="http://schemas.openxmlformats.org/officeDocument/2006/relationships/image" Target="../media/image3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13" Type="http://schemas.openxmlformats.org/officeDocument/2006/relationships/image" Target="../media/image4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12" Type="http://schemas.openxmlformats.org/officeDocument/2006/relationships/image" Target="../media/image4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11" Type="http://schemas.openxmlformats.org/officeDocument/2006/relationships/image" Target="../media/image46.jpeg"/><Relationship Id="rId5" Type="http://schemas.openxmlformats.org/officeDocument/2006/relationships/image" Target="../media/image40.jpeg"/><Relationship Id="rId10" Type="http://schemas.openxmlformats.org/officeDocument/2006/relationships/image" Target="../media/image45.jpeg"/><Relationship Id="rId4" Type="http://schemas.openxmlformats.org/officeDocument/2006/relationships/image" Target="../media/image39.jpeg"/><Relationship Id="rId9" Type="http://schemas.openxmlformats.org/officeDocument/2006/relationships/image" Target="../media/image4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C:\Documents and Settings\Ana María\Mis documentos\Mis imágenes\Imagen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extrusionH="139700">
            <a:bevelT w="228600" h="254000" prst="slope"/>
            <a:bevelB w="254000" h="254000" prst="angle"/>
          </a:sp3d>
        </p:spPr>
      </p:pic>
      <p:pic>
        <p:nvPicPr>
          <p:cNvPr id="8" name="Picture 2" descr="C:\Documents and Settings\Ana María\Mis documentos\Mis imágenes\Imagen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extrusionH="139700">
            <a:bevelT w="228600" h="254000" prst="slope"/>
            <a:bevelB w="254000" h="254000" prst="angle"/>
          </a:sp3d>
        </p:spPr>
      </p:pic>
      <p:sp>
        <p:nvSpPr>
          <p:cNvPr id="11" name="10 Rectángulo"/>
          <p:cNvSpPr/>
          <p:nvPr/>
        </p:nvSpPr>
        <p:spPr>
          <a:xfrm>
            <a:off x="1285852" y="928670"/>
            <a:ext cx="7848000" cy="3312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plus/>
    <p:sndAc>
      <p:stSnd loop="1">
        <p:snd r:embed="rId2" name="Andru Donald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5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1" grpId="1" animBg="1"/>
      <p:bldP spid="11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23" presetClass="exit" presetSubtype="27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xit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9" presetClass="path" presetSubtype="0" accel="50000" decel="5000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-1.96532E-6 L 0.23628 0.30405 " pathEditMode="relative" rAng="0" ptsTypes="AA">
                                      <p:cBhvr>
                                        <p:cTn id="26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" y="152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000"/>
                            </p:stCondLst>
                            <p:childTnLst>
                              <p:par>
                                <p:cTn id="35" presetID="10" presetClass="exit" presetSubtype="0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xit" presetSubtype="272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9" presetClass="path" presetSubtype="0" accel="50000" decel="50000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 -1.96532E-6 L -0.2283 0.32509 " pathEditMode="relative" rAng="0" ptsTypes="AA">
                                      <p:cBhvr>
                                        <p:cTn id="43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" y="163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288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500"/>
                            </p:stCondLst>
                            <p:childTnLst>
                              <p:par>
                                <p:cTn id="52" presetID="10" presetClass="exit" presetSubtype="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xit" presetSubtype="272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5" presetClass="path" presetSubtype="0" accel="50000" decel="50000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23" presetClass="entr" presetSubtype="28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7500"/>
                            </p:stCondLst>
                            <p:childTnLst>
                              <p:par>
                                <p:cTn id="69" presetID="10" presetClass="exit" presetSubtype="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6" presetClass="emph" presetSubtype="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73" dur="10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3" presetClass="entr" presetSubtype="28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9500"/>
                            </p:stCondLst>
                            <p:childTnLst>
                              <p:par>
                                <p:cTn id="82" presetID="52" presetClass="exit" presetSubtype="0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83" dur="10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84" dur="10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5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272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3" presetClass="entr" presetSubtype="288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2000"/>
                            </p:stCondLst>
                            <p:childTnLst>
                              <p:par>
                                <p:cTn id="99" presetID="23" presetClass="exit" presetSubtype="272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1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7" presetClass="exit" presetSubtype="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6000"/>
                            </p:stCondLst>
                            <p:childTnLst>
                              <p:par>
                                <p:cTn id="118" presetID="23" presetClass="entr" presetSubtype="28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xit" presetSubtype="272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42" presetClass="exit" presetSubtype="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98000"/>
                            </p:stCondLst>
                            <p:childTnLst>
                              <p:par>
                                <p:cTn id="137" presetID="50" presetClass="exit" presetSubtype="0" accel="10000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0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272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ntr" presetSubtype="28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50" presetClass="entr" presetSubtype="0" decel="10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10000"/>
                            </p:stCondLst>
                            <p:childTnLst>
                              <p:par>
                                <p:cTn id="156" presetID="47" presetClass="exit" presetSubtype="0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2" presetClass="exit" presetSubtype="0" fill="hold" grpId="3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62" dur="10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63" dur="10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64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120500"/>
                            </p:stCondLst>
                            <p:childTnLst>
                              <p:par>
                                <p:cTn id="176" presetID="52" presetClass="exit" presetSubtype="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77" dur="10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78" dur="10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79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23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32500"/>
                            </p:stCondLst>
                            <p:childTnLst>
                              <p:par>
                                <p:cTn id="189" presetID="52" presetClass="exit" presetSubtype="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90" dur="10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91" dur="10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92" dur="1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6" presetClass="emph" presetSubtype="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95" dur="10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23" presetClass="entr" presetSubtype="28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6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8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2" dur="40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>
                            <p:stCondLst>
                              <p:cond delay="144500"/>
                            </p:stCondLst>
                            <p:childTnLst>
                              <p:par>
                                <p:cTn id="204" presetID="50" presetClass="exit" presetSubtype="0" accel="10000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1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7" dur="1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8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50" presetClass="entr" presetSubtype="0" decel="10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1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0" presetClass="entr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50" presetClass="exit" presetSubtype="0" accel="100000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000"/>
                            </p:stCondLst>
                            <p:childTnLst>
                              <p:par>
                                <p:cTn id="30" presetID="23" presetClass="exit" presetSubtype="272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0"/>
                            </p:stCondLst>
                            <p:childTnLst>
                              <p:par>
                                <p:cTn id="43" presetID="10" presetClass="exit" presetSubtype="0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xit" presetSubtype="16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7500"/>
                            </p:stCondLst>
                            <p:childTnLst>
                              <p:par>
                                <p:cTn id="54" presetID="23" presetClass="exit" presetSubtype="27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42" presetClass="exit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49" presetClass="path" presetSubtype="0" accel="50000" decel="5000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-1.96532E-6 L -0.27569 0.34613 " pathEditMode="relative" rAng="0" ptsTypes="AA">
                                      <p:cBhvr>
                                        <p:cTn id="64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" y="173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ntr" presetSubtype="28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9500"/>
                            </p:stCondLst>
                            <p:childTnLst>
                              <p:par>
                                <p:cTn id="73" presetID="23" presetClass="exit" presetSubtype="16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0" presetClass="exit" presetSubtype="0" accel="10000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55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1500"/>
                            </p:stCondLst>
                            <p:childTnLst>
                              <p:par>
                                <p:cTn id="95" presetID="52" presetClass="exit" presetSubtype="0" fill="hold" grpId="3" nodeType="after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96" dur="10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7" dur="10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98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6" presetClass="emph" presetSubtype="0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01" dur="10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4000"/>
                            </p:stCondLst>
                            <p:childTnLst>
                              <p:par>
                                <p:cTn id="107" presetID="23" presetClass="exit" presetSubtype="27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9" presetClass="exit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28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6000"/>
                            </p:stCondLst>
                            <p:childTnLst>
                              <p:par>
                                <p:cTn id="124" presetID="23" presetClass="exit" presetSubtype="272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7" presetClass="exit" presetSubtype="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ntr" presetSubtype="28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7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8000"/>
                            </p:stCondLst>
                            <p:childTnLst>
                              <p:par>
                                <p:cTn id="143" presetID="14" presetClass="exit" presetSubtype="1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44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272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3" presetClass="entr" presetSubtype="28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52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6" dur="10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7" dur="10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8" dur="1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6" presetClass="emph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7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35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20000"/>
                            </p:stCondLst>
                            <p:childTnLst>
                              <p:par>
                                <p:cTn id="163" presetID="23" presetClass="exit" presetSubtype="272" fill="hold" grpId="3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1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7" presetClass="exit" presetSubtype="0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1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9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6" presetClass="emph" presetSubtype="0" fill="hold" grpId="5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74" dur="10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5" presetID="23" presetClass="entr" presetSubtype="28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50" presetClass="entr" presetSubtype="0" decel="10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1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4" grpId="1" animBg="1"/>
      <p:bldP spid="4" grpId="2" animBg="1"/>
      <p:bldP spid="3" grpId="0" animBg="1"/>
      <p:bldP spid="3" grpId="1" animBg="1"/>
      <p:bldP spid="3" grpId="2" animBg="1"/>
      <p:bldP spid="6" grpId="0" animBg="1"/>
      <p:bldP spid="6" grpId="1" animBg="1"/>
      <p:bldP spid="6" grpId="2" animBg="1"/>
      <p:bldP spid="6" grpId="3" animBg="1"/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9" grpId="0" animBg="1"/>
      <p:bldP spid="9" grpId="1" animBg="1"/>
      <p:bldP spid="9" grpId="2" animBg="1"/>
      <p:bldP spid="8" grpId="0" animBg="1"/>
      <p:bldP spid="8" grpId="1" animBg="1"/>
      <p:bldP spid="8" grpId="2" animBg="1"/>
      <p:bldP spid="8" grpId="3" animBg="1"/>
      <p:bldP spid="8" grpId="4" animBg="1"/>
      <p:bldP spid="11" grpId="0" animBg="1"/>
      <p:bldP spid="11" grpId="1" animBg="1"/>
      <p:bldP spid="11" grpId="2" animBg="1"/>
      <p:bldP spid="11" grpId="3" animBg="1"/>
      <p:bldP spid="10" grpId="0" animBg="1"/>
      <p:bldP spid="10" grpId="1" animBg="1"/>
      <p:bldP spid="10" grpId="2" animBg="1"/>
      <p:bldP spid="10" grpId="3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23" presetClass="exit" presetSubtype="272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0"/>
                            </p:stCondLst>
                            <p:childTnLst>
                              <p:par>
                                <p:cTn id="36" presetID="14" presetClass="exit" presetSubtype="1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272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288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6200"/>
                            </p:stCondLst>
                            <p:childTnLst>
                              <p:par>
                                <p:cTn id="54" presetID="42" presetClass="exit" presetSubtype="0" fill="hold" grpId="3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700"/>
                            </p:stCondLst>
                            <p:childTnLst>
                              <p:par>
                                <p:cTn id="65" presetID="50" presetClass="exit" presetSubtype="0" accel="10000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288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2700"/>
                            </p:stCondLst>
                            <p:childTnLst>
                              <p:par>
                                <p:cTn id="80" presetID="10" presetClass="exit" presetSubtype="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0" presetClass="entr" presetSubtype="0" de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7200"/>
                            </p:stCondLst>
                            <p:childTnLst>
                              <p:par>
                                <p:cTn id="92" presetID="52" presetClass="exit" presetSubtype="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93" dur="10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4" dur="10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95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6" presetClass="emph" presetSubtype="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98" dur="10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37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90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accel="100000" fill="hold">
                                          <p:stCondLst>
                                            <p:cond delay="9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9200"/>
                            </p:stCondLst>
                            <p:childTnLst>
                              <p:par>
                                <p:cTn id="110" presetID="10" presetClass="exit" presetSubtype="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52" presetClass="exit" presetSubtype="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14" dur="10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5" dur="10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16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0" dur="10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1" dur="10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2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3" presetClass="entr" presetSubtype="28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01200"/>
                            </p:stCondLst>
                            <p:childTnLst>
                              <p:par>
                                <p:cTn id="128" presetID="37" presetClass="exit" presetSubtype="0" fill="hold" grpId="3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9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6" presetClass="emph" presetSubtype="0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35" dur="10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47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3" grpId="0" animBg="1"/>
      <p:bldP spid="3" grpId="1" animBg="1"/>
      <p:bldP spid="3" grpId="2" animBg="1"/>
      <p:bldP spid="3" grpId="3" animBg="1"/>
      <p:bldP spid="2" grpId="0" animBg="1"/>
      <p:bldP spid="2" grpId="1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6" grpId="0" animBg="1"/>
      <p:bldP spid="6" grpId="1" animBg="1"/>
      <p:bldP spid="8" grpId="0" animBg="1"/>
      <p:bldP spid="8" grpId="1" animBg="1"/>
      <p:bldP spid="8" grpId="2" animBg="1"/>
      <p:bldP spid="8" grpId="3" animBg="1"/>
      <p:bldP spid="10" grpId="0" animBg="1"/>
      <p:bldP spid="10" grpId="2" animBg="1"/>
      <p:bldP spid="10" grpId="3" animBg="1"/>
      <p:bldP spid="10" grpId="4" animBg="1"/>
      <p:bldP spid="11" grpId="0" animBg="1"/>
      <p:bldP spid="11" grpId="1" animBg="1"/>
      <p:bldP spid="9" grpId="0" animBg="1"/>
      <p:bldP spid="9" grpId="1" animBg="1"/>
      <p:bldP spid="9" grpId="2" animBg="1"/>
      <p:bldP spid="9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Picture 2" descr="C:\Users\Ana María\Desktop\PPS-OTOÑO\forest_41-wallpaper.jpg"/>
          <p:cNvPicPr>
            <a:picLocks noChangeAspect="1" noChangeArrowheads="1"/>
          </p:cNvPicPr>
          <p:nvPr/>
        </p:nvPicPr>
        <p:blipFill>
          <a:blip r:embed="rId4"/>
          <a:srcRect l="8593" b="1310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C:\Users\Ana María\Desktop\Nueva carpeta\rutas-otonales-en-cataluna3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1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Picture 3" descr="C:\Users\Ana María\Desktop\Sin títujjjlo-2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6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10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10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000"/>
                            </p:stCondLst>
                            <p:childTnLst>
                              <p:par>
                                <p:cTn id="42" presetID="23" presetClass="exit" presetSubtype="16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4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8000"/>
                            </p:stCondLst>
                            <p:childTnLst>
                              <p:par>
                                <p:cTn id="58" presetID="50" presetClass="exit" presetSubtype="0" accel="10000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500"/>
                            </p:stCondLst>
                            <p:childTnLst>
                              <p:par>
                                <p:cTn id="67" presetID="23" presetClass="exit" presetSubtype="27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2" presetClass="exit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49" presetClass="path" presetSubtype="0" accel="50000" decel="5000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0  L 0.25 0.33295  E" pathEditMode="relative" ptsTypes="">
                                      <p:cBhvr>
                                        <p:cTn id="7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8" presetID="23" presetClass="entr" presetSubtype="28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2500"/>
                            </p:stCondLst>
                            <p:childTnLst>
                              <p:par>
                                <p:cTn id="86" presetID="10" presetClass="exit" presetSubtype="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xit" presetSubtype="272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5" presetClass="path" presetSubtype="0" accel="50000" decel="50000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94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5" presetID="23" presetClass="entr" presetSubtype="28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4500"/>
                            </p:stCondLst>
                            <p:childTnLst>
                              <p:par>
                                <p:cTn id="103" presetID="37" presetClass="exit" presetSubtype="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9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6500"/>
                            </p:stCondLst>
                            <p:childTnLst>
                              <p:par>
                                <p:cTn id="11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10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28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2" presetClass="entr" presetSubtype="0" fill="hold" grpId="4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5" dur="10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6" dur="10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7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98500"/>
                            </p:stCondLst>
                            <p:childTnLst>
                              <p:par>
                                <p:cTn id="129" presetID="52" presetClass="exit" presetSubtype="0" fill="hold" grpId="5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30" dur="10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1" dur="10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32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xit" presetSubtype="0" fill="hold" grpId="6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1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272" fill="hold" grpId="7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10500"/>
                            </p:stCondLst>
                            <p:childTnLst>
                              <p:par>
                                <p:cTn id="149" presetID="23" presetClass="exit" presetSubtype="272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1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ntr" presetSubtype="28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22500"/>
                            </p:stCondLst>
                            <p:childTnLst>
                              <p:par>
                                <p:cTn id="164" presetID="10" presetClass="exit" presetSubtype="0" fill="hold" grpId="2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6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10" grpId="1" animBg="1"/>
      <p:bldP spid="10" grpId="3" animBg="1"/>
      <p:bldP spid="10" grpId="4" animBg="1"/>
      <p:bldP spid="10" grpId="5" animBg="1"/>
      <p:bldP spid="10" grpId="6" animBg="1"/>
      <p:bldP spid="10" grpId="7" animBg="1"/>
      <p:bldP spid="13" grpId="0" animBg="1"/>
      <p:bldP spid="13" grpId="1" animBg="1"/>
      <p:bldP spid="13" grpId="2" animBg="1"/>
      <p:bldP spid="12" grpId="0" animBg="1"/>
      <p:bldP spid="12" grpId="1" animBg="1"/>
      <p:bldP spid="12" grpId="2" animBg="1"/>
      <p:bldP spid="12" grpId="3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122" name="Picture 2" descr="C:\Users\Ana María\Desktop\Sin títderulo-2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sp>
          <p:nvSpPr>
            <p:cNvPr id="3" name="2 CuadroTexto"/>
            <p:cNvSpPr txBox="1"/>
            <p:nvPr/>
          </p:nvSpPr>
          <p:spPr>
            <a:xfrm>
              <a:off x="2857488" y="4572008"/>
              <a:ext cx="1462260" cy="646331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flat" dir="t"/>
              </a:scene3d>
              <a:sp3d extrusionH="114300" contourW="12700">
                <a:bevelT w="215900" h="190500" prst="coolSlant"/>
              </a:sp3d>
            </a:bodyPr>
            <a:lstStyle/>
            <a:p>
              <a:r>
                <a:rPr lang="es-ES_tradnl" sz="3600" dirty="0" err="1" smtClean="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  <a:latin typeface="Quatroline" pitchFamily="2" charset="0"/>
                </a:rPr>
                <a:t>Sheyla</a:t>
              </a:r>
              <a:endParaRPr lang="es-ES" sz="3600" dirty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Quatroline" pitchFamily="2" charset="0"/>
              </a:endParaRPr>
            </a:p>
          </p:txBody>
        </p:sp>
      </p:grpSp>
      <p:sp>
        <p:nvSpPr>
          <p:cNvPr id="6" name="5 CuadroTexto"/>
          <p:cNvSpPr txBox="1"/>
          <p:nvPr/>
        </p:nvSpPr>
        <p:spPr>
          <a:xfrm>
            <a:off x="3571868" y="285728"/>
            <a:ext cx="2699778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/>
            </a:scene3d>
            <a:sp3d extrusionH="114300" contourW="31750">
              <a:bevelT w="215900" h="190500" prst="coolSlant"/>
            </a:sp3d>
          </a:bodyPr>
          <a:lstStyle/>
          <a:p>
            <a:r>
              <a:rPr lang="es-ES_tradnl" sz="9600" dirty="0" smtClean="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Quatroline" pitchFamily="2" charset="0"/>
              </a:rPr>
              <a:t>Feliz</a:t>
            </a:r>
            <a:endParaRPr lang="es-ES" sz="9600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atin typeface="Quatroline" pitchFamily="2" charset="0"/>
            </a:endParaRPr>
          </a:p>
        </p:txBody>
      </p:sp>
      <p:pic>
        <p:nvPicPr>
          <p:cNvPr id="5123" name="Picture 3" descr="C:\Users\Ana María\Desktop\Sin títujjjlo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4000">
    <p:split orient="vert"/>
    <p:sndAc>
      <p:endSnd/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1365</TotalTime>
  <Words>62</Words>
  <Application>Microsoft Office PowerPoint</Application>
  <PresentationFormat>Presentación en pantalla (4:3)</PresentationFormat>
  <Paragraphs>30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Ana María</dc:creator>
  <cp:lastModifiedBy>Ana María</cp:lastModifiedBy>
  <cp:revision>128</cp:revision>
  <dcterms:created xsi:type="dcterms:W3CDTF">2014-09-27T20:58:02Z</dcterms:created>
  <dcterms:modified xsi:type="dcterms:W3CDTF">2014-10-02T17:03:49Z</dcterms:modified>
</cp:coreProperties>
</file>