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6"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1" r:id="rId65"/>
    <p:sldId id="322" r:id="rId66"/>
    <p:sldId id="323" r:id="rId67"/>
    <p:sldId id="324" r:id="rId68"/>
    <p:sldId id="325" r:id="rId69"/>
    <p:sldId id="326" r:id="rId70"/>
    <p:sldId id="327" r:id="rId71"/>
    <p:sldId id="328" r:id="rId72"/>
    <p:sldId id="329" r:id="rId73"/>
    <p:sldId id="330"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0ID29qbHFFXO+zHZg07RA==" hashData="xfLzvcNFsenp9OzuyRMtHGhXAOU="/>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1" autoAdjust="0"/>
    <p:restoredTop sz="94660"/>
  </p:normalViewPr>
  <p:slideViewPr>
    <p:cSldViewPr snapToGrid="0">
      <p:cViewPr varScale="1">
        <p:scale>
          <a:sx n="21" d="100"/>
          <a:sy n="21" d="100"/>
        </p:scale>
        <p:origin x="-96" y="-204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1559017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2597867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3750222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3765728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3230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2353419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117514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3379654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2844635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3920215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C40E52B-C9CC-49CA-8CAF-FE9064EF6C6E}" type="datetimeFigureOut">
              <a:rPr lang="es-CO" smtClean="0"/>
              <a:pPr/>
              <a:t>19/12/2016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18710536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40E52B-C9CC-49CA-8CAF-FE9064EF6C6E}" type="datetimeFigureOut">
              <a:rPr lang="es-CO" smtClean="0"/>
              <a:pPr/>
              <a:t>19/12/2016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8682E7-0A5B-4308-98E1-C285080CC5A4}" type="slidenum">
              <a:rPr lang="es-CO" smtClean="0"/>
              <a:pPr/>
              <a:t>‹Nº›</a:t>
            </a:fld>
            <a:endParaRPr lang="es-CO"/>
          </a:p>
        </p:txBody>
      </p:sp>
    </p:spTree>
    <p:extLst>
      <p:ext uri="{BB962C8B-B14F-4D97-AF65-F5344CB8AC3E}">
        <p14:creationId xmlns:p14="http://schemas.microsoft.com/office/powerpoint/2010/main" xmlns="" val="782863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900289" y="1074509"/>
            <a:ext cx="6391422" cy="4708981"/>
          </a:xfrm>
          <a:prstGeom prst="rect">
            <a:avLst/>
          </a:prstGeom>
        </p:spPr>
        <p:txBody>
          <a:bodyPr wrap="square">
            <a:spAutoFit/>
          </a:bodyPr>
          <a:lstStyle/>
          <a:p>
            <a:pPr algn="ctr"/>
            <a:r>
              <a:rPr lang="es-CO" i="1" dirty="0"/>
              <a:t>La relación entre madre e hijo es la más especial e importante que experimentamos en la vida. En los primeros momentos de vida, los bebés son tan inocentes e ingenuos que necesitan la guía u los cuidados que sólo una madre puede proporcionar. Sin embargo, hoy en día los seres humanos somos menos conscientes de los peligros de la naturaleza. Pero para estos osos el mundo es realmente supervivencia, la ley del más apto. Eso es lo que hace a estas fotografías de osos y sus cachorros tan especial.</a:t>
            </a:r>
          </a:p>
          <a:p>
            <a:pPr algn="ctr"/>
            <a:r>
              <a:rPr lang="es-CO" i="1" dirty="0"/>
              <a:t>En ellas el amor es tan real y tan necesario como evidente. Seguro que se te escapa más de un ''¡oh!'' porque son preciosas. Y a pesar de que sean </a:t>
            </a:r>
            <a:r>
              <a:rPr lang="es-CO" i="1" dirty="0" err="1" smtClean="0"/>
              <a:t>os@s</a:t>
            </a:r>
            <a:r>
              <a:rPr lang="es-CO" i="1" dirty="0"/>
              <a:t>, te sentirás identificado en muchas situaciones. Espero que disfrutes tanto como yo de esta </a:t>
            </a:r>
            <a:r>
              <a:rPr lang="es-CO" i="1" dirty="0" smtClean="0"/>
              <a:t>segunda parte de la  selección de tiernas imágenes de </a:t>
            </a:r>
            <a:r>
              <a:rPr lang="es-CO" i="1" dirty="0" err="1" smtClean="0"/>
              <a:t>os@s</a:t>
            </a:r>
            <a:r>
              <a:rPr lang="es-CO" i="1" dirty="0" smtClean="0"/>
              <a:t> y sus </a:t>
            </a:r>
            <a:r>
              <a:rPr lang="es-CO" i="1" dirty="0" err="1" smtClean="0"/>
              <a:t>osit@s</a:t>
            </a:r>
            <a:r>
              <a:rPr lang="es-CO" i="1" dirty="0" smtClean="0"/>
              <a:t>. </a:t>
            </a:r>
            <a:r>
              <a:rPr lang="es-CO" i="1" dirty="0"/>
              <a:t>Ser padres es mucho más fácil entre dos</a:t>
            </a:r>
            <a:r>
              <a:rPr lang="es-CO" i="1" dirty="0" smtClean="0"/>
              <a:t>.</a:t>
            </a:r>
          </a:p>
          <a:p>
            <a:pPr algn="ctr"/>
            <a:endParaRPr lang="es-CO" i="1" dirty="0"/>
          </a:p>
          <a:p>
            <a:pPr algn="ctr"/>
            <a:r>
              <a:rPr lang="es-CO" sz="1000" b="1" i="1" dirty="0"/>
              <a:t>Creó: Jeremías</a:t>
            </a:r>
          </a:p>
          <a:p>
            <a:pPr algn="ctr"/>
            <a:r>
              <a:rPr lang="es-CO" sz="1000" b="1" i="1" dirty="0"/>
              <a:t>Para: mis </a:t>
            </a:r>
            <a:r>
              <a:rPr lang="es-CO" sz="1000" b="1" i="1" dirty="0" err="1"/>
              <a:t>pps</a:t>
            </a:r>
            <a:endParaRPr lang="es-CO" sz="1000" b="1" i="1" dirty="0"/>
          </a:p>
          <a:p>
            <a:pPr algn="ctr"/>
            <a:r>
              <a:rPr lang="es-CO" sz="1000" b="1" i="1" dirty="0"/>
              <a:t>Música: Arpas en estéreo-Sé que te perdí</a:t>
            </a:r>
          </a:p>
        </p:txBody>
      </p:sp>
      <p:pic>
        <p:nvPicPr>
          <p:cNvPr id="4" name="ARPAS_EN_ESTEREO_-_SE_QUE_TE_PERDI">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513275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6725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3689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27498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43106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78215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66968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398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21153" cy="6858000"/>
          </a:xfrm>
          <a:prstGeom prst="rect">
            <a:avLst/>
          </a:prstGeom>
        </p:spPr>
      </p:pic>
    </p:spTree>
    <p:extLst>
      <p:ext uri="{BB962C8B-B14F-4D97-AF65-F5344CB8AC3E}">
        <p14:creationId xmlns:p14="http://schemas.microsoft.com/office/powerpoint/2010/main" xmlns="" val="31238595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617057" y="6199322"/>
            <a:ext cx="1487838" cy="278969"/>
          </a:xfrm>
          <a:prstGeom prst="cloud">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9710102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9381459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6581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9024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7049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89402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58180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78764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95102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5757280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71966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769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47780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03250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05654" cy="6858000"/>
          </a:xfrm>
          <a:prstGeom prst="rect">
            <a:avLst/>
          </a:prstGeom>
        </p:spPr>
      </p:pic>
    </p:spTree>
    <p:extLst>
      <p:ext uri="{BB962C8B-B14F-4D97-AF65-F5344CB8AC3E}">
        <p14:creationId xmlns:p14="http://schemas.microsoft.com/office/powerpoint/2010/main" xmlns="" val="11824677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7896592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00061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44826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64726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87923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97517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70648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20500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104577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7020732"/>
          </a:xfrm>
          <a:prstGeom prst="rect">
            <a:avLst/>
          </a:prstGeom>
        </p:spPr>
      </p:pic>
    </p:spTree>
    <p:extLst>
      <p:ext uri="{BB962C8B-B14F-4D97-AF65-F5344CB8AC3E}">
        <p14:creationId xmlns:p14="http://schemas.microsoft.com/office/powerpoint/2010/main" xmlns="" val="13762719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4019227" y="216976"/>
            <a:ext cx="4153546" cy="369332"/>
          </a:xfrm>
          <a:prstGeom prst="rect">
            <a:avLst/>
          </a:prstGeom>
          <a:noFill/>
        </p:spPr>
        <p:txBody>
          <a:bodyPr wrap="square" rtlCol="0">
            <a:spAutoFit/>
          </a:bodyPr>
          <a:lstStyle/>
          <a:p>
            <a:pPr algn="ctr"/>
            <a:r>
              <a:rPr lang="es-CO" i="1" dirty="0" smtClean="0"/>
              <a:t>Un abrazo </a:t>
            </a:r>
            <a:r>
              <a:rPr lang="es-CO" i="1" dirty="0"/>
              <a:t>c</a:t>
            </a:r>
            <a:r>
              <a:rPr lang="es-CO" i="1" dirty="0" smtClean="0"/>
              <a:t>ordial y fraterno entre osos</a:t>
            </a:r>
            <a:endParaRPr lang="es-CO" i="1" dirty="0"/>
          </a:p>
        </p:txBody>
      </p:sp>
    </p:spTree>
    <p:extLst>
      <p:ext uri="{BB962C8B-B14F-4D97-AF65-F5344CB8AC3E}">
        <p14:creationId xmlns:p14="http://schemas.microsoft.com/office/powerpoint/2010/main" xmlns="" val="29627786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65421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479353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802402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973450" y="6617776"/>
            <a:ext cx="8245099" cy="123988"/>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208719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153751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91380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09028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94333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413130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98712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291593" y="836909"/>
            <a:ext cx="2417736" cy="464950"/>
          </a:xfrm>
          <a:prstGeom prst="cloud">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65474404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667973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52183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170002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890674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042324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887185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18197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438986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010792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211170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432819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881473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425918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913179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034191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35832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722762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73042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343580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08618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10326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567221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318672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613812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122811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95</TotalTime>
  <Words>209</Words>
  <Application>Microsoft Office PowerPoint</Application>
  <PresentationFormat>Personalizado</PresentationFormat>
  <Paragraphs>9</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2016-12-02T15:55:05Z</dcterms:created>
  <dcterms:modified xsi:type="dcterms:W3CDTF">2016-12-18T23:35:30Z</dcterms:modified>
</cp:coreProperties>
</file>