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6" r:id="rId2"/>
    <p:sldMasterId id="2147483699" r:id="rId3"/>
    <p:sldMasterId id="2147483712" r:id="rId4"/>
    <p:sldMasterId id="2147483725" r:id="rId5"/>
    <p:sldMasterId id="2147483738" r:id="rId6"/>
    <p:sldMasterId id="2147483751" r:id="rId7"/>
  </p:sldMasterIdLst>
  <p:notesMasterIdLst>
    <p:notesMasterId r:id="rId32"/>
  </p:notesMasterIdLst>
  <p:sldIdLst>
    <p:sldId id="332" r:id="rId8"/>
    <p:sldId id="304" r:id="rId9"/>
    <p:sldId id="312" r:id="rId10"/>
    <p:sldId id="279" r:id="rId11"/>
    <p:sldId id="281" r:id="rId12"/>
    <p:sldId id="287" r:id="rId13"/>
    <p:sldId id="289" r:id="rId14"/>
    <p:sldId id="321" r:id="rId15"/>
    <p:sldId id="297" r:id="rId16"/>
    <p:sldId id="290" r:id="rId17"/>
    <p:sldId id="329" r:id="rId18"/>
    <p:sldId id="300" r:id="rId19"/>
    <p:sldId id="331" r:id="rId20"/>
    <p:sldId id="316" r:id="rId21"/>
    <p:sldId id="317" r:id="rId22"/>
    <p:sldId id="307" r:id="rId23"/>
    <p:sldId id="309" r:id="rId24"/>
    <p:sldId id="305" r:id="rId25"/>
    <p:sldId id="310" r:id="rId26"/>
    <p:sldId id="319" r:id="rId27"/>
    <p:sldId id="324" r:id="rId28"/>
    <p:sldId id="284" r:id="rId29"/>
    <p:sldId id="323" r:id="rId30"/>
    <p:sldId id="333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exB+hCquU3c8IbQ8SKYkw==" hashData="0NRV7CKQey/XoYO5sLHZ8sZCb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B16BE-D901-4FD2-BC49-CBA42A39B75F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B41D87-7350-4ED9-AE12-051D38C9C92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351EC0-EF90-440E-9CCE-4093F749653E}" type="slidenum">
              <a:rPr lang="es-ES" smtClean="0">
                <a:solidFill>
                  <a:prstClr val="black"/>
                </a:solidFill>
              </a:rPr>
              <a:pPr/>
              <a:t>9</a:t>
            </a:fld>
            <a:endParaRPr lang="es-E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3042" y="771506"/>
            <a:ext cx="5600739" cy="4800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3042" y="771506"/>
            <a:ext cx="5600739" cy="4800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3042" y="771506"/>
            <a:ext cx="5600739" cy="4800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3042" y="771506"/>
            <a:ext cx="5600739" cy="4800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643042" y="771506"/>
            <a:ext cx="5600739" cy="4800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707EE-E532-435D-A0B5-A3C5AD161F3C}" type="datetimeFigureOut">
              <a:rPr lang="es-ES" smtClean="0"/>
              <a:pPr/>
              <a:t>17/03/2014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0EDEB-1CCA-486A-8BF1-F5CD5B858EF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A565C-97DE-44A3-81D8-92626705CF68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17/03/2014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FC0A6-89DE-4D7E-843C-634AB577861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6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6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6.xml"/><Relationship Id="rId5" Type="http://schemas.openxmlformats.org/officeDocument/2006/relationships/image" Target="../media/image5.png"/><Relationship Id="rId4" Type="http://schemas.openxmlformats.org/officeDocument/2006/relationships/image" Target="../media/image57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7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C:\Users\Eleni\Desktop\Animales en la nieve\Animales en la nieve 2\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7" y="5488811"/>
            <a:ext cx="1560553" cy="115491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" name="Picture 19" descr="C:\Users\Eleni\Desktop\Animales en la nieve\Diapositiva18 (Copiar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 loop="1">
        <p:snd r:embed="rId2" name="Anne Murray - Could i have this d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opias cuadros\bear_4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836712"/>
            <a:ext cx="259228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También llamado oso blanco, es el nombre común que recibe la especie de oso que habita en el hielo ártico y en las bahías de Hudson y James, en Canadá, así como en la costa este de Groenlandia.</a:t>
            </a: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18864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11" descr="C:\Users\Eleni\Desktop\Animales en la nieve\Diapositiva10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opias cuadros\oso-polar-en-antartica-5308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7904" y="126876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Tiene un cuerpo más alargado y estilizado que el resto de los osos debido a sus costumbres acuáticas pero, al igual que las otras especies, su marcha es plantígrada, y en las zarpas tienen cinco garras afiladas y curvadas que utilizan para agarrarse al hielo y atrapar a sus presas.</a:t>
            </a:r>
            <a:endParaRPr lang="es-ES" sz="2800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13" descr="C:\Users\Eleni\Desktop\Animales en la nieve\Diapositiva12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17" descr="C:\Users\Eleni\Desktop\Animales en la nieve\Diapositiva16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4" descr="C:\Users\Eleni\Desktop\Animales en la nieve\Diapositiva13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7030A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 descr="C:\Users\Eleni\Desktop\bellisima\copias Helen\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9" descr="C:\Users\Eleni\Desktop\Copias cuadros\Diapositiva1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Animales en la nieve\Diapositiva8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8" descr="C:\Users\Eleni\Desktop\Animales en la nieve\Diapositiva17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Animales en la nieve\Diapositiva6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Eleni\Desktop\Copias cuadros\oso-polar-entre-la-lavanda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FF006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Eleni\Desktop\Copia animales en la nieve\Diapositiva32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24128" y="1412776"/>
            <a:ext cx="341987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0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oseznos recién nacidos son muy pequeños y no sobrepasan el kilogramo de peso. Sus ojos permanecen cerrados durante los 40 primeros días después de su nacimiento, tienen que tomar leche cada pocas horas y la madre los suele mantener cerca para proporcionarles calor. </a:t>
            </a:r>
            <a:endParaRPr lang="es-ES" sz="2400" dirty="0">
              <a:solidFill>
                <a:srgbClr val="C0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2" descr="C:\Users\Eleni\Desktop\bellisima\copias Helen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5" name="Picture 2" descr="C:\Users\Eleni\Desktop\bellisima\copias Helen\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2" descr="C:\Users\Eleni\Desktop\Copias cuadros\Diapositiva5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C:\Users\Eleni\Desktop\Animales en la nieve\Diapositiva3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Animales en la nieve\Diapositiva5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C:\Users\Eleni\Desktop\Animales en la nieve\Diapositiva4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4" name="Picture 4" descr="C:\Users\Eleni\Desktop\Copias cuadros\oso-polar-buceando-9007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Eleni\Desktop\bellisima\copias Helen\6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3078" name="Picture 6" descr="C:\Users\Eleni\Desktop\bellisima\copias Helen\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67544" y="188640"/>
            <a:ext cx="3888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osos polares se alimentan de frutos, plantas, mejillones y algas marinas, pero sus presas favoritas son las focas, aunque de vez en cuando capturan morsas.</a:t>
            </a:r>
            <a:endParaRPr lang="es-ES" sz="2800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opias cuadros\7-8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Eleni\Desktop\Copias cuadros\486414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Eleni\Desktop\Animales en la nieve\Diapositiva1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http://viajes-fotos.russian-women.net/viajes-fotos/fotograf%C3%ADas-cachorro-de-oso-polar-fotos-turismo-hh_p68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340768"/>
            <a:ext cx="33843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osos polares son animales muy robustos: un macho puede pesar hasta 800 kg, aunque el peso medio de las hembras es de 250 kg, y el de los machos de 350 kg.</a:t>
            </a:r>
            <a:endParaRPr lang="es-ES" sz="2800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16" descr="C:\Users\Eleni\Desktop\Animales en la nieve\Diapositiva15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opias cuadros\osos-polares-peligro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260648"/>
            <a:ext cx="489654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 machos llevan una vida solitaria, vagando y cazando sobre el hielo, excepto durante la época de celo en la que se reúnen con las hembras formando parejas.</a:t>
            </a:r>
            <a:br>
              <a:rPr lang="es-ES" sz="24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4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periodo reproductor tiene lugar entre los meses de mayo y junio, y el periodo de gestación dura unos ocho o nueve meses; parece ser que se da el fenómeno de la implantación diferida, de manera que el desarrollo del embrión no comenzará hasta el otoño.</a:t>
            </a:r>
            <a:endParaRPr lang="es-ES" sz="2400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11" descr="C:\Users\Eleni\Desktop\Copias cuadros\pelea-de-osos-polares-10037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opias cuadros\wallpaper_lg135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C:\Users\Eleni\Desktop\Copias cuadros\osos_polares_08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rgbClr val="7030A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opias cuadros\fondo-osos-polares-0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C:\Users\Eleni\Desktop\Copias cuadros\polarbear5-1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Eleni\Desktop\Copia animales en la nieve\Diapositiva31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opias cuadros\osos-polares,-crias-156498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228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067944" y="47667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hembra suele parir una sola cría, a veces dos.</a:t>
            </a:r>
          </a:p>
          <a:p>
            <a:r>
              <a:rPr lang="es-ES" sz="20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 llegar el mes de octubre, se refugia en una osera construida por ella misma e hiberna hasta principios de marzo; entonces, saldrá al exterior con sus oseznos nacidos en diciembre o en enero. Los machos y las hembras no preñadas no realizan una verdadera hibernación, aunque pueden cobijarse en sus guaridas si el clima es adverso.</a:t>
            </a:r>
            <a:endParaRPr lang="es-ES" sz="2000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8" descr="C:\Users\Eleni\Desktop\Copias cuadros\Descargar Pack Fondos de Pantalla Animales en HD (44)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opias cuadros\nastol.com.ua-4488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Eleni\Desktop\bellisima\copias Helen\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099" y="0"/>
            <a:ext cx="9182421" cy="6858000"/>
          </a:xfrm>
          <a:prstGeom prst="rect">
            <a:avLst/>
          </a:prstGeom>
          <a:noFill/>
        </p:spPr>
      </p:pic>
      <p:pic>
        <p:nvPicPr>
          <p:cNvPr id="1027" name="Picture 3" descr="C:\Users\Eleni\Desktop\bellisima\copias Helen\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221491" cy="6858000"/>
          </a:xfrm>
          <a:prstGeom prst="rect">
            <a:avLst/>
          </a:prstGeom>
          <a:noFill/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opias cuadros\Oso polar con las patas hacia arriba-873817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Eleni\Desktop\Copias cuadros\oso-polar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opia animales en la nieve\Diapositiva11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Eleni\Desktop\Copia animales en la nieve\Diapositiva22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Image1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C:\Users\Eleni\Desktop\Copias cuadros\14887371ecbd450322c5b23338cc7c360236a49c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2" name="Picture 7" descr="C:\Users\Eleni\Desktop\Copias cuadros\ph-11119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Eleni\Desktop\Copia animales en la nieve\Diapositiva19 (Copiar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0"/>
            <a:ext cx="9182869" cy="6858000"/>
          </a:xfrm>
          <a:prstGeom prst="rect">
            <a:avLst/>
          </a:prstGeom>
          <a:noFill/>
        </p:spPr>
      </p:pic>
      <p:pic>
        <p:nvPicPr>
          <p:cNvPr id="4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Animales en la nieve\Diapositiva11 (Copiar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Users\Eleni\Desktop\Animales en la nieve\Diapositiva2 (Copiar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332656"/>
            <a:ext cx="2808312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90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DICEN  QUE ME EXTINGO </a:t>
            </a:r>
            <a:r>
              <a:rPr lang="es-ES" sz="3600" b="1" dirty="0" smtClean="0">
                <a:ln w="190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 40 AÑOS</a:t>
            </a:r>
          </a:p>
          <a:p>
            <a:pPr algn="ctr"/>
            <a:r>
              <a:rPr lang="es-ES" sz="3600" b="1" cap="none" spc="0" dirty="0" smtClean="0">
                <a:ln w="190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¿ME AYUDAS?</a:t>
            </a:r>
          </a:p>
          <a:p>
            <a:pPr algn="ctr"/>
            <a:r>
              <a:rPr lang="es-ES" sz="3600" b="1" dirty="0" smtClean="0">
                <a:ln w="1905">
                  <a:solidFill>
                    <a:srgbClr val="C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¿QUIERO VIVIR!</a:t>
            </a:r>
            <a:endParaRPr lang="es-ES" sz="3600" b="1" cap="none" spc="0" dirty="0">
              <a:ln w="1905">
                <a:solidFill>
                  <a:srgbClr val="C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10" descr="C:\Users\Eleni\Desktop\Copias cuadros\fondo-oso-polar-divertido (Copiar)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Eleni\Desktop\Animales en la nieve\Animales en la nieve 2\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2" descr="Image1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51520" y="260648"/>
            <a:ext cx="8640960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://images.forwallpaper.com/files/images/c/cc27/cc27a09e/488988/winter-fairy.jpg"/>
          <p:cNvSpPr>
            <a:spLocks noChangeAspect="1" noChangeArrowheads="1"/>
          </p:cNvSpPr>
          <p:nvPr/>
        </p:nvSpPr>
        <p:spPr bwMode="auto">
          <a:xfrm>
            <a:off x="155575" y="-173355"/>
            <a:ext cx="304800" cy="36576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028" name="AutoShape 4" descr="http://images.forwallpaper.com/files/images/c/cc27/cc27a09e/488988/winter-fairy.jpg"/>
          <p:cNvSpPr>
            <a:spLocks noChangeAspect="1" noChangeArrowheads="1"/>
          </p:cNvSpPr>
          <p:nvPr/>
        </p:nvSpPr>
        <p:spPr bwMode="auto">
          <a:xfrm>
            <a:off x="155575" y="-173355"/>
            <a:ext cx="304800" cy="36576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030" name="AutoShape 6" descr="http://images.forwallpaper.com/files/images/c/cc27/cc27a09e/488988/winter-fairy.jpg"/>
          <p:cNvSpPr>
            <a:spLocks noChangeAspect="1" noChangeArrowheads="1"/>
          </p:cNvSpPr>
          <p:nvPr/>
        </p:nvSpPr>
        <p:spPr bwMode="auto">
          <a:xfrm>
            <a:off x="155575" y="-173355"/>
            <a:ext cx="304800" cy="36576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032" name="AutoShape 8" descr="http://images.forwallpaper.com/files/images/c/cc27/cc27a09e/488988/winter-fairy.jpg"/>
          <p:cNvSpPr>
            <a:spLocks noChangeAspect="1" noChangeArrowheads="1"/>
          </p:cNvSpPr>
          <p:nvPr/>
        </p:nvSpPr>
        <p:spPr bwMode="auto">
          <a:xfrm>
            <a:off x="155575" y="-173355"/>
            <a:ext cx="304800" cy="36576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034" name="AutoShape 10" descr="http://images.forwallpaper.com/files/images/c/cc27/cc27a09e/488988/winter-fairy.jpg"/>
          <p:cNvSpPr>
            <a:spLocks noChangeAspect="1" noChangeArrowheads="1"/>
          </p:cNvSpPr>
          <p:nvPr/>
        </p:nvSpPr>
        <p:spPr bwMode="auto">
          <a:xfrm>
            <a:off x="155575" y="-173355"/>
            <a:ext cx="304800" cy="36576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solidFill>
                <a:prstClr val="black"/>
              </a:solidFill>
            </a:endParaRPr>
          </a:p>
        </p:txBody>
      </p:sp>
      <p:sp>
        <p:nvSpPr>
          <p:cNvPr id="1036" name="AutoShape 12" descr="http://images.forwallpaper.com/files/images/c/cc27/cc27a09e/488988/winter-fairy.jpg"/>
          <p:cNvSpPr>
            <a:spLocks noChangeAspect="1" noChangeArrowheads="1"/>
          </p:cNvSpPr>
          <p:nvPr/>
        </p:nvSpPr>
        <p:spPr bwMode="auto">
          <a:xfrm>
            <a:off x="155575" y="-173355"/>
            <a:ext cx="304800" cy="36576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solidFill>
                <a:prstClr val="black"/>
              </a:solidFill>
            </a:endParaRP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4" descr="http://www.firmas7.com/nombres/h/imagenes/_helen_060510_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5589240"/>
            <a:ext cx="1383834" cy="988453"/>
          </a:xfrm>
          <a:prstGeom prst="rect">
            <a:avLst/>
          </a:prstGeom>
          <a:noFill/>
        </p:spPr>
      </p:pic>
      <p:pic>
        <p:nvPicPr>
          <p:cNvPr id="12" name="Picture 2" descr="http://img216.imageshack.us/img216/9853/buen20dia202dgatito20multicolor20con20mariposamc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005064"/>
            <a:ext cx="1619672" cy="1627978"/>
          </a:xfrm>
          <a:prstGeom prst="rect">
            <a:avLst/>
          </a:prstGeom>
          <a:noFill/>
        </p:spPr>
      </p:pic>
      <p:pic>
        <p:nvPicPr>
          <p:cNvPr id="10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188640"/>
            <a:ext cx="8784976" cy="648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Image1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393</Words>
  <Application>Microsoft Office PowerPoint</Application>
  <PresentationFormat>Presentación en pantalla (4:3)</PresentationFormat>
  <Paragraphs>45</Paragraphs>
  <Slides>24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7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Tema de Office</vt:lpstr>
      <vt:lpstr>3_Tema de Office</vt:lpstr>
      <vt:lpstr>4_Tema de Office</vt:lpstr>
      <vt:lpstr>5_Tema de Office</vt:lpstr>
      <vt:lpstr>6_Tema de Office</vt:lpstr>
      <vt:lpstr>7_Tema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Osos Polares</dc:title>
  <dc:creator>Helen</dc:creator>
  <cp:lastModifiedBy>Eleni</cp:lastModifiedBy>
  <cp:revision>48</cp:revision>
  <dcterms:created xsi:type="dcterms:W3CDTF">2014-03-15T19:25:03Z</dcterms:created>
  <dcterms:modified xsi:type="dcterms:W3CDTF">2014-03-17T00:01:53Z</dcterms:modified>
  <cp:category>Naturaleza</cp:category>
  <cp:contentStatus>Final</cp:contentStatus>
</cp:coreProperties>
</file>