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864" r:id="rId2"/>
  </p:sldMasterIdLst>
  <p:notesMasterIdLst>
    <p:notesMasterId r:id="rId44"/>
  </p:notesMasterIdLst>
  <p:sldIdLst>
    <p:sldId id="303" r:id="rId3"/>
    <p:sldId id="302" r:id="rId4"/>
    <p:sldId id="306" r:id="rId5"/>
    <p:sldId id="311" r:id="rId6"/>
    <p:sldId id="308" r:id="rId7"/>
    <p:sldId id="293" r:id="rId8"/>
    <p:sldId id="315" r:id="rId9"/>
    <p:sldId id="287" r:id="rId10"/>
    <p:sldId id="290" r:id="rId11"/>
    <p:sldId id="288" r:id="rId12"/>
    <p:sldId id="310" r:id="rId13"/>
    <p:sldId id="289" r:id="rId14"/>
    <p:sldId id="291" r:id="rId15"/>
    <p:sldId id="292" r:id="rId16"/>
    <p:sldId id="313" r:id="rId17"/>
    <p:sldId id="294" r:id="rId18"/>
    <p:sldId id="295" r:id="rId19"/>
    <p:sldId id="297" r:id="rId20"/>
    <p:sldId id="314" r:id="rId21"/>
    <p:sldId id="301" r:id="rId22"/>
    <p:sldId id="296" r:id="rId23"/>
    <p:sldId id="299" r:id="rId24"/>
    <p:sldId id="317" r:id="rId25"/>
    <p:sldId id="318" r:id="rId26"/>
    <p:sldId id="319" r:id="rId27"/>
    <p:sldId id="320" r:id="rId28"/>
    <p:sldId id="323" r:id="rId29"/>
    <p:sldId id="324" r:id="rId30"/>
    <p:sldId id="330" r:id="rId31"/>
    <p:sldId id="334" r:id="rId32"/>
    <p:sldId id="326" r:id="rId33"/>
    <p:sldId id="327" r:id="rId34"/>
    <p:sldId id="309" r:id="rId35"/>
    <p:sldId id="329" r:id="rId36"/>
    <p:sldId id="325" r:id="rId37"/>
    <p:sldId id="328" r:id="rId38"/>
    <p:sldId id="331" r:id="rId39"/>
    <p:sldId id="332" r:id="rId40"/>
    <p:sldId id="333" r:id="rId41"/>
    <p:sldId id="322" r:id="rId42"/>
    <p:sldId id="321" r:id="rId43"/>
  </p:sldIdLst>
  <p:sldSz cx="9109075" cy="5143500"/>
  <p:notesSz cx="9144000" cy="6858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5613" indent="1588" algn="l" rtl="0" fontAlgn="base">
      <a:spcBef>
        <a:spcPct val="0"/>
      </a:spcBef>
      <a:spcAft>
        <a:spcPct val="0"/>
      </a:spcAft>
      <a:defRPr kern="1200">
        <a:solidFill>
          <a:schemeClr val="tx1"/>
        </a:solidFill>
        <a:latin typeface="Arial" charset="0"/>
        <a:ea typeface="+mn-ea"/>
        <a:cs typeface="+mn-cs"/>
      </a:defRPr>
    </a:lvl2pPr>
    <a:lvl3pPr marL="912813" indent="1588" algn="l" rtl="0" fontAlgn="base">
      <a:spcBef>
        <a:spcPct val="0"/>
      </a:spcBef>
      <a:spcAft>
        <a:spcPct val="0"/>
      </a:spcAft>
      <a:defRPr kern="1200">
        <a:solidFill>
          <a:schemeClr val="tx1"/>
        </a:solidFill>
        <a:latin typeface="Arial" charset="0"/>
        <a:ea typeface="+mn-ea"/>
        <a:cs typeface="+mn-cs"/>
      </a:defRPr>
    </a:lvl3pPr>
    <a:lvl4pPr marL="1370013" indent="1588" algn="l" rtl="0" fontAlgn="base">
      <a:spcBef>
        <a:spcPct val="0"/>
      </a:spcBef>
      <a:spcAft>
        <a:spcPct val="0"/>
      </a:spcAft>
      <a:defRPr kern="1200">
        <a:solidFill>
          <a:schemeClr val="tx1"/>
        </a:solidFill>
        <a:latin typeface="Arial" charset="0"/>
        <a:ea typeface="+mn-ea"/>
        <a:cs typeface="+mn-cs"/>
      </a:defRPr>
    </a:lvl4pPr>
    <a:lvl5pPr marL="1827213" indent="1588"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UMWNigAoPrW2EeGIk+KzdA==" hashData="nisz/JdwQo1sDWcb+AueJMjsjwo="/>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000066"/>
    <a:srgbClr val="FF0000"/>
    <a:srgbClr val="12037D"/>
    <a:srgbClr val="FF9900"/>
    <a:srgbClr val="660033"/>
    <a:srgbClr val="660066"/>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70" d="100"/>
          <a:sy n="70" d="100"/>
        </p:scale>
        <p:origin x="-1008" y="-510"/>
      </p:cViewPr>
      <p:guideLst>
        <p:guide orient="horz" pos="1620"/>
        <p:guide pos="2869"/>
      </p:guideLst>
    </p:cSldViewPr>
  </p:slideViewPr>
  <p:notesTextViewPr>
    <p:cViewPr>
      <p:scale>
        <a:sx n="100" d="100"/>
        <a:sy n="100" d="100"/>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atin typeface="Arial" pitchFamily="34" charset="0"/>
              </a:defRPr>
            </a:lvl1pPr>
          </a:lstStyle>
          <a:p>
            <a:pPr>
              <a:defRPr/>
            </a:pPr>
            <a:endParaRPr lang="fr-FR"/>
          </a:p>
        </p:txBody>
      </p:sp>
      <p:sp>
        <p:nvSpPr>
          <p:cNvPr id="3" name="Espace réservé de la date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atin typeface="Arial" pitchFamily="34" charset="0"/>
              </a:defRPr>
            </a:lvl1pPr>
          </a:lstStyle>
          <a:p>
            <a:pPr>
              <a:defRPr/>
            </a:pPr>
            <a:fld id="{B7200EDD-4D1A-4879-B9A5-C0DF7714F6CA}" type="datetimeFigureOut">
              <a:rPr lang="fr-FR"/>
              <a:pPr>
                <a:defRPr/>
              </a:pPr>
              <a:t>10/10/2021</a:t>
            </a:fld>
            <a:endParaRPr lang="fr-FR"/>
          </a:p>
        </p:txBody>
      </p:sp>
      <p:sp>
        <p:nvSpPr>
          <p:cNvPr id="4" name="Espace réservé de l'image des diapositives 3"/>
          <p:cNvSpPr>
            <a:spLocks noGrp="1" noRot="1" noChangeAspect="1"/>
          </p:cNvSpPr>
          <p:nvPr>
            <p:ph type="sldImg" idx="2"/>
          </p:nvPr>
        </p:nvSpPr>
        <p:spPr>
          <a:xfrm>
            <a:off x="2295525" y="514350"/>
            <a:ext cx="4552950" cy="257175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atin typeface="Arial" pitchFamily="34" charset="0"/>
              </a:defRPr>
            </a:lvl1pPr>
          </a:lstStyle>
          <a:p>
            <a:pPr>
              <a:defRPr/>
            </a:pPr>
            <a:endParaRPr lang="fr-FR"/>
          </a:p>
        </p:txBody>
      </p:sp>
      <p:sp>
        <p:nvSpPr>
          <p:cNvPr id="7" name="Espace réservé du numéro de diapositive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atin typeface="Arial" pitchFamily="34" charset="0"/>
              </a:defRPr>
            </a:lvl1pPr>
          </a:lstStyle>
          <a:p>
            <a:pPr>
              <a:defRPr/>
            </a:pPr>
            <a:fld id="{F5C37CA3-BE4B-44A2-8BF9-A5034F44164A}" type="slidenum">
              <a:rPr lang="fr-FR"/>
              <a:pPr>
                <a:defRPr/>
              </a:pPr>
              <a:t>‹Nº›</a:t>
            </a:fld>
            <a:endParaRPr lang="fr-FR"/>
          </a:p>
        </p:txBody>
      </p:sp>
    </p:spTree>
    <p:extLst>
      <p:ext uri="{BB962C8B-B14F-4D97-AF65-F5344CB8AC3E}">
        <p14:creationId xmlns:p14="http://schemas.microsoft.com/office/powerpoint/2010/main" val="291834471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5613" algn="l" rtl="0" eaLnBrk="0" fontAlgn="base" hangingPunct="0">
      <a:spcBef>
        <a:spcPct val="30000"/>
      </a:spcBef>
      <a:spcAft>
        <a:spcPct val="0"/>
      </a:spcAft>
      <a:defRPr sz="1200" kern="1200">
        <a:solidFill>
          <a:schemeClr val="tx1"/>
        </a:solidFill>
        <a:latin typeface="+mn-lt"/>
        <a:ea typeface="+mn-ea"/>
        <a:cs typeface="+mn-cs"/>
      </a:defRPr>
    </a:lvl2pPr>
    <a:lvl3pPr marL="912813" algn="l" rtl="0" eaLnBrk="0" fontAlgn="base" hangingPunct="0">
      <a:spcBef>
        <a:spcPct val="30000"/>
      </a:spcBef>
      <a:spcAft>
        <a:spcPct val="0"/>
      </a:spcAft>
      <a:defRPr sz="1200" kern="1200">
        <a:solidFill>
          <a:schemeClr val="tx1"/>
        </a:solidFill>
        <a:latin typeface="+mn-lt"/>
        <a:ea typeface="+mn-ea"/>
        <a:cs typeface="+mn-cs"/>
      </a:defRPr>
    </a:lvl3pPr>
    <a:lvl4pPr marL="1370013" algn="l" rtl="0" eaLnBrk="0" fontAlgn="base" hangingPunct="0">
      <a:spcBef>
        <a:spcPct val="30000"/>
      </a:spcBef>
      <a:spcAft>
        <a:spcPct val="0"/>
      </a:spcAft>
      <a:defRPr sz="1200" kern="1200">
        <a:solidFill>
          <a:schemeClr val="tx1"/>
        </a:solidFill>
        <a:latin typeface="+mn-lt"/>
        <a:ea typeface="+mn-ea"/>
        <a:cs typeface="+mn-cs"/>
      </a:defRPr>
    </a:lvl4pPr>
    <a:lvl5pPr marL="1827213" algn="l" rtl="0" eaLnBrk="0" fontAlgn="base" hangingPunct="0">
      <a:spcBef>
        <a:spcPct val="30000"/>
      </a:spcBef>
      <a:spcAft>
        <a:spcPct val="0"/>
      </a:spcAft>
      <a:defRPr sz="1200" kern="1200">
        <a:solidFill>
          <a:schemeClr val="tx1"/>
        </a:solidFill>
        <a:latin typeface="+mn-lt"/>
        <a:ea typeface="+mn-ea"/>
        <a:cs typeface="+mn-cs"/>
      </a:defRPr>
    </a:lvl5pPr>
    <a:lvl6pPr marL="2285674" algn="l" defTabSz="914269" rtl="0" eaLnBrk="1" latinLnBrk="0" hangingPunct="1">
      <a:defRPr sz="1200" kern="1200">
        <a:solidFill>
          <a:schemeClr val="tx1"/>
        </a:solidFill>
        <a:latin typeface="+mn-lt"/>
        <a:ea typeface="+mn-ea"/>
        <a:cs typeface="+mn-cs"/>
      </a:defRPr>
    </a:lvl6pPr>
    <a:lvl7pPr marL="2742809" algn="l" defTabSz="914269" rtl="0" eaLnBrk="1" latinLnBrk="0" hangingPunct="1">
      <a:defRPr sz="1200" kern="1200">
        <a:solidFill>
          <a:schemeClr val="tx1"/>
        </a:solidFill>
        <a:latin typeface="+mn-lt"/>
        <a:ea typeface="+mn-ea"/>
        <a:cs typeface="+mn-cs"/>
      </a:defRPr>
    </a:lvl7pPr>
    <a:lvl8pPr marL="3199944" algn="l" defTabSz="914269" rtl="0" eaLnBrk="1" latinLnBrk="0" hangingPunct="1">
      <a:defRPr sz="1200" kern="1200">
        <a:solidFill>
          <a:schemeClr val="tx1"/>
        </a:solidFill>
        <a:latin typeface="+mn-lt"/>
        <a:ea typeface="+mn-ea"/>
        <a:cs typeface="+mn-cs"/>
      </a:defRPr>
    </a:lvl8pPr>
    <a:lvl9pPr marL="3657078" algn="l" defTabSz="914269"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8" name="Titre 7"/>
          <p:cNvSpPr>
            <a:spLocks noGrp="1"/>
          </p:cNvSpPr>
          <p:nvPr>
            <p:ph type="ctrTitle"/>
          </p:nvPr>
        </p:nvSpPr>
        <p:spPr>
          <a:xfrm>
            <a:off x="420418" y="1028700"/>
            <a:ext cx="8198168" cy="1371600"/>
          </a:xfrm>
        </p:spPr>
        <p:txBody>
          <a:bodyPr lIns="45713" tIns="0" rIns="45713"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es-ES" smtClean="0"/>
              <a:t>Haga clic para modificar el estilo de título del patrón</a:t>
            </a:r>
            <a:endParaRPr lang="en-US"/>
          </a:p>
        </p:txBody>
      </p:sp>
      <p:sp>
        <p:nvSpPr>
          <p:cNvPr id="9" name="Sous-titre 8"/>
          <p:cNvSpPr>
            <a:spLocks noGrp="1"/>
          </p:cNvSpPr>
          <p:nvPr>
            <p:ph type="subTitle" idx="1"/>
          </p:nvPr>
        </p:nvSpPr>
        <p:spPr>
          <a:xfrm>
            <a:off x="1366362" y="2498774"/>
            <a:ext cx="6376353" cy="1314450"/>
          </a:xfrm>
        </p:spPr>
        <p:txBody>
          <a:bodyPr/>
          <a:lstStyle>
            <a:lvl1pPr marL="0" indent="0" algn="ctr">
              <a:buNone/>
              <a:defRPr>
                <a:solidFill>
                  <a:schemeClr val="tx1"/>
                </a:solidFill>
              </a:defRPr>
            </a:lvl1pPr>
            <a:lvl2pPr marL="457135" indent="0" algn="ctr">
              <a:buNone/>
            </a:lvl2pPr>
            <a:lvl3pPr marL="914269" indent="0" algn="ctr">
              <a:buNone/>
            </a:lvl3pPr>
            <a:lvl4pPr marL="1371404" indent="0" algn="ctr">
              <a:buNone/>
            </a:lvl4pPr>
            <a:lvl5pPr marL="1828539" indent="0" algn="ctr">
              <a:buNone/>
            </a:lvl5pPr>
            <a:lvl6pPr marL="2285674" indent="0" algn="ctr">
              <a:buNone/>
            </a:lvl6pPr>
            <a:lvl7pPr marL="2742809" indent="0" algn="ctr">
              <a:buNone/>
            </a:lvl7pPr>
            <a:lvl8pPr marL="3199944" indent="0" algn="ctr">
              <a:buNone/>
            </a:lvl8pPr>
            <a:lvl9pPr marL="3657078" indent="0" algn="ctr">
              <a:buNone/>
            </a:lvl9pPr>
          </a:lstStyle>
          <a:p>
            <a:r>
              <a:rPr lang="es-ES" smtClean="0"/>
              <a:t>Haga clic para modificar el estilo de subtítulo del patrón</a:t>
            </a:r>
            <a:endParaRPr lang="en-US"/>
          </a:p>
        </p:txBody>
      </p:sp>
      <p:sp>
        <p:nvSpPr>
          <p:cNvPr id="4" name="Espace réservé de la date 13"/>
          <p:cNvSpPr>
            <a:spLocks noGrp="1"/>
          </p:cNvSpPr>
          <p:nvPr>
            <p:ph type="dt" sz="half" idx="10"/>
          </p:nvPr>
        </p:nvSpPr>
        <p:spPr/>
        <p:txBody>
          <a:bodyPr/>
          <a:lstStyle>
            <a:lvl1pPr>
              <a:defRPr/>
            </a:lvl1pPr>
          </a:lstStyle>
          <a:p>
            <a:pPr>
              <a:defRPr/>
            </a:pPr>
            <a:fld id="{321C1C24-BA94-4EBC-B6E6-058AB70DC65D}" type="datetime1">
              <a:rPr lang="fr-FR"/>
              <a:pPr>
                <a:defRPr/>
              </a:pPr>
              <a:t>10/10/2021</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B4A04A36-B3F2-4CFE-8F1F-8E70ABB7E3DE}" type="slidenum">
              <a:rPr lang="fr-FR"/>
              <a:pPr>
                <a:defRPr/>
              </a:pPr>
              <a:t>‹Nº›</a:t>
            </a:fld>
            <a:endParaRPr lang="fr-FR"/>
          </a:p>
        </p:txBody>
      </p:sp>
    </p:spTree>
    <p:extLst>
      <p:ext uri="{BB962C8B-B14F-4D97-AF65-F5344CB8AC3E}">
        <p14:creationId xmlns:p14="http://schemas.microsoft.com/office/powerpoint/2010/main" val="1805964418"/>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en-US"/>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Espace réservé de la date 13"/>
          <p:cNvSpPr>
            <a:spLocks noGrp="1"/>
          </p:cNvSpPr>
          <p:nvPr>
            <p:ph type="dt" sz="half" idx="10"/>
          </p:nvPr>
        </p:nvSpPr>
        <p:spPr/>
        <p:txBody>
          <a:bodyPr/>
          <a:lstStyle>
            <a:lvl1pPr>
              <a:defRPr/>
            </a:lvl1pPr>
          </a:lstStyle>
          <a:p>
            <a:pPr>
              <a:defRPr/>
            </a:pPr>
            <a:fld id="{46D0AC3B-2085-4E05-A554-68E831EEE172}" type="datetime1">
              <a:rPr lang="fr-FR"/>
              <a:pPr>
                <a:defRPr/>
              </a:pPr>
              <a:t>10/10/2021</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586681C0-AA28-47EE-A164-648B32666265}" type="slidenum">
              <a:rPr lang="fr-FR"/>
              <a:pPr>
                <a:defRPr/>
              </a:pPr>
              <a:t>‹Nº›</a:t>
            </a:fld>
            <a:endParaRPr lang="fr-FR"/>
          </a:p>
        </p:txBody>
      </p:sp>
    </p:spTree>
    <p:extLst>
      <p:ext uri="{BB962C8B-B14F-4D97-AF65-F5344CB8AC3E}">
        <p14:creationId xmlns:p14="http://schemas.microsoft.com/office/powerpoint/2010/main" val="2251520160"/>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1594088" y="457200"/>
            <a:ext cx="7059533" cy="13716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es-ES" smtClean="0"/>
              <a:t>Haga clic para modificar el estilo de título del patrón</a:t>
            </a:r>
            <a:endParaRPr lang="en-US"/>
          </a:p>
        </p:txBody>
      </p:sp>
      <p:sp>
        <p:nvSpPr>
          <p:cNvPr id="3" name="Espace réservé du texte 2"/>
          <p:cNvSpPr>
            <a:spLocks noGrp="1"/>
          </p:cNvSpPr>
          <p:nvPr>
            <p:ph type="body" idx="1"/>
          </p:nvPr>
        </p:nvSpPr>
        <p:spPr>
          <a:xfrm>
            <a:off x="1594088" y="1880840"/>
            <a:ext cx="7059533" cy="1132284"/>
          </a:xfrm>
        </p:spPr>
        <p:txBody>
          <a:bodyPr/>
          <a:lstStyle>
            <a:lvl1pPr marL="73141"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058A28B7-357C-4678-B61F-95BAEA783024}" type="datetime1">
              <a:rPr lang="fr-FR"/>
              <a:pPr>
                <a:defRPr/>
              </a:pPr>
              <a:t>10/10/2021</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4EE1A98-45F9-4159-9F9D-33B8F5F5E29B}" type="slidenum">
              <a:rPr lang="fr-FR"/>
              <a:pPr>
                <a:defRPr/>
              </a:pPr>
              <a:t>‹Nº›</a:t>
            </a:fld>
            <a:endParaRPr lang="fr-FR"/>
          </a:p>
        </p:txBody>
      </p:sp>
    </p:spTree>
    <p:extLst>
      <p:ext uri="{BB962C8B-B14F-4D97-AF65-F5344CB8AC3E}">
        <p14:creationId xmlns:p14="http://schemas.microsoft.com/office/powerpoint/2010/main" val="53816315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en-US"/>
          </a:p>
        </p:txBody>
      </p:sp>
      <p:sp>
        <p:nvSpPr>
          <p:cNvPr id="3" name="Espace réservé du contenu 2"/>
          <p:cNvSpPr>
            <a:spLocks noGrp="1"/>
          </p:cNvSpPr>
          <p:nvPr>
            <p:ph sz="half" idx="1"/>
          </p:nvPr>
        </p:nvSpPr>
        <p:spPr>
          <a:xfrm>
            <a:off x="455454" y="1200151"/>
            <a:ext cx="4023175" cy="3394472"/>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Espace réservé du contenu 3"/>
          <p:cNvSpPr>
            <a:spLocks noGrp="1"/>
          </p:cNvSpPr>
          <p:nvPr>
            <p:ph sz="half" idx="2"/>
          </p:nvPr>
        </p:nvSpPr>
        <p:spPr>
          <a:xfrm>
            <a:off x="4630446" y="1200151"/>
            <a:ext cx="4023175" cy="3394472"/>
          </a:xfrm>
        </p:spPr>
        <p:txBody>
          <a:bodyPr/>
          <a:lstStyle>
            <a:lvl1pPr>
              <a:defRPr sz="2600"/>
            </a:lvl1pPr>
            <a:lvl2pPr>
              <a:defRPr sz="24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Espace réservé de la date 13"/>
          <p:cNvSpPr>
            <a:spLocks noGrp="1"/>
          </p:cNvSpPr>
          <p:nvPr>
            <p:ph type="dt" sz="half" idx="10"/>
          </p:nvPr>
        </p:nvSpPr>
        <p:spPr/>
        <p:txBody>
          <a:bodyPr/>
          <a:lstStyle>
            <a:lvl1pPr>
              <a:defRPr/>
            </a:lvl1pPr>
          </a:lstStyle>
          <a:p>
            <a:pPr>
              <a:defRPr/>
            </a:pPr>
            <a:fld id="{311E3688-E3EB-4FCB-BB4D-8EB6DC04F856}" type="datetime1">
              <a:rPr lang="fr-FR"/>
              <a:pPr>
                <a:defRPr/>
              </a:pPr>
              <a:t>10/10/2021</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A6F4A72B-B199-422D-B710-F6C881585D5D}" type="slidenum">
              <a:rPr lang="fr-FR"/>
              <a:pPr>
                <a:defRPr/>
              </a:pPr>
              <a:t>‹Nº›</a:t>
            </a:fld>
            <a:endParaRPr lang="fr-FR"/>
          </a:p>
        </p:txBody>
      </p:sp>
    </p:spTree>
    <p:extLst>
      <p:ext uri="{BB962C8B-B14F-4D97-AF65-F5344CB8AC3E}">
        <p14:creationId xmlns:p14="http://schemas.microsoft.com/office/powerpoint/2010/main" val="2191408729"/>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5454" y="204788"/>
            <a:ext cx="8198168" cy="857250"/>
          </a:xfrm>
        </p:spPr>
        <p:txBody>
          <a:bodyPr/>
          <a:lstStyle>
            <a:lvl1pPr>
              <a:defRPr/>
            </a:lvl1pPr>
          </a:lstStyle>
          <a:p>
            <a:r>
              <a:rPr lang="es-ES" smtClean="0"/>
              <a:t>Haga clic para modificar el estilo de título del patrón</a:t>
            </a:r>
            <a:endParaRPr lang="en-US"/>
          </a:p>
        </p:txBody>
      </p:sp>
      <p:sp>
        <p:nvSpPr>
          <p:cNvPr id="3" name="Espace réservé du texte 2"/>
          <p:cNvSpPr>
            <a:spLocks noGrp="1"/>
          </p:cNvSpPr>
          <p:nvPr>
            <p:ph type="body" idx="1"/>
          </p:nvPr>
        </p:nvSpPr>
        <p:spPr>
          <a:xfrm>
            <a:off x="455454" y="1151337"/>
            <a:ext cx="4024757"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Espace réservé du texte 3"/>
          <p:cNvSpPr>
            <a:spLocks noGrp="1"/>
          </p:cNvSpPr>
          <p:nvPr>
            <p:ph type="body" sz="half" idx="3"/>
          </p:nvPr>
        </p:nvSpPr>
        <p:spPr>
          <a:xfrm>
            <a:off x="4627287" y="1151337"/>
            <a:ext cx="402633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Espace réservé du contenu 4"/>
          <p:cNvSpPr>
            <a:spLocks noGrp="1"/>
          </p:cNvSpPr>
          <p:nvPr>
            <p:ph sz="quarter" idx="2"/>
          </p:nvPr>
        </p:nvSpPr>
        <p:spPr>
          <a:xfrm>
            <a:off x="455454" y="1771651"/>
            <a:ext cx="4024757" cy="2822972"/>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Espace réservé du contenu 5"/>
          <p:cNvSpPr>
            <a:spLocks noGrp="1"/>
          </p:cNvSpPr>
          <p:nvPr>
            <p:ph sz="quarter" idx="4"/>
          </p:nvPr>
        </p:nvSpPr>
        <p:spPr>
          <a:xfrm>
            <a:off x="4627287" y="1771651"/>
            <a:ext cx="4026338" cy="2822972"/>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Espace réservé de la date 13"/>
          <p:cNvSpPr>
            <a:spLocks noGrp="1"/>
          </p:cNvSpPr>
          <p:nvPr>
            <p:ph type="dt" sz="half" idx="10"/>
          </p:nvPr>
        </p:nvSpPr>
        <p:spPr/>
        <p:txBody>
          <a:bodyPr/>
          <a:lstStyle>
            <a:lvl1pPr>
              <a:defRPr/>
            </a:lvl1pPr>
          </a:lstStyle>
          <a:p>
            <a:pPr>
              <a:defRPr/>
            </a:pPr>
            <a:fld id="{332790C5-32E9-4E6F-912A-A7EA4A066490}" type="datetime1">
              <a:rPr lang="fr-FR"/>
              <a:pPr>
                <a:defRPr/>
              </a:pPr>
              <a:t>10/10/2021</a:t>
            </a:fld>
            <a:endParaRPr lang="fr-FR"/>
          </a:p>
        </p:txBody>
      </p:sp>
      <p:sp>
        <p:nvSpPr>
          <p:cNvPr id="8" name="Espace réservé du pied de page 2"/>
          <p:cNvSpPr>
            <a:spLocks noGrp="1"/>
          </p:cNvSpPr>
          <p:nvPr>
            <p:ph type="ftr" sz="quarter" idx="11"/>
          </p:nvPr>
        </p:nvSpPr>
        <p:spPr/>
        <p:txBody>
          <a:bodyPr/>
          <a:lstStyle>
            <a:lvl1pPr>
              <a:defRPr/>
            </a:lvl1pPr>
          </a:lstStyle>
          <a:p>
            <a:pPr>
              <a:defRPr/>
            </a:pPr>
            <a:endParaRPr lang="fr-FR"/>
          </a:p>
        </p:txBody>
      </p:sp>
      <p:sp>
        <p:nvSpPr>
          <p:cNvPr id="9" name="Espace réservé du numéro de diapositive 22"/>
          <p:cNvSpPr>
            <a:spLocks noGrp="1"/>
          </p:cNvSpPr>
          <p:nvPr>
            <p:ph type="sldNum" sz="quarter" idx="12"/>
          </p:nvPr>
        </p:nvSpPr>
        <p:spPr/>
        <p:txBody>
          <a:bodyPr/>
          <a:lstStyle>
            <a:lvl1pPr>
              <a:defRPr/>
            </a:lvl1pPr>
          </a:lstStyle>
          <a:p>
            <a:pPr>
              <a:defRPr/>
            </a:pPr>
            <a:fld id="{D405F87A-38AA-4259-A74D-E9F3C17EDC16}" type="slidenum">
              <a:rPr lang="fr-FR"/>
              <a:pPr>
                <a:defRPr/>
              </a:pPr>
              <a:t>‹Nº›</a:t>
            </a:fld>
            <a:endParaRPr lang="fr-FR"/>
          </a:p>
        </p:txBody>
      </p:sp>
    </p:spTree>
    <p:extLst>
      <p:ext uri="{BB962C8B-B14F-4D97-AF65-F5344CB8AC3E}">
        <p14:creationId xmlns:p14="http://schemas.microsoft.com/office/powerpoint/2010/main" val="1994197212"/>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en-US"/>
          </a:p>
        </p:txBody>
      </p:sp>
      <p:sp>
        <p:nvSpPr>
          <p:cNvPr id="3" name="Espace réservé de la date 13"/>
          <p:cNvSpPr>
            <a:spLocks noGrp="1"/>
          </p:cNvSpPr>
          <p:nvPr>
            <p:ph type="dt" sz="half" idx="10"/>
          </p:nvPr>
        </p:nvSpPr>
        <p:spPr/>
        <p:txBody>
          <a:bodyPr/>
          <a:lstStyle>
            <a:lvl1pPr>
              <a:defRPr/>
            </a:lvl1pPr>
          </a:lstStyle>
          <a:p>
            <a:pPr>
              <a:defRPr/>
            </a:pPr>
            <a:fld id="{95E1472E-85CD-4665-967D-1BC6EFD22326}" type="datetime1">
              <a:rPr lang="fr-FR"/>
              <a:pPr>
                <a:defRPr/>
              </a:pPr>
              <a:t>10/10/2021</a:t>
            </a:fld>
            <a:endParaRPr lang="fr-FR"/>
          </a:p>
        </p:txBody>
      </p:sp>
      <p:sp>
        <p:nvSpPr>
          <p:cNvPr id="4" name="Espace réservé du pied de page 2"/>
          <p:cNvSpPr>
            <a:spLocks noGrp="1"/>
          </p:cNvSpPr>
          <p:nvPr>
            <p:ph type="ftr" sz="quarter" idx="11"/>
          </p:nvPr>
        </p:nvSpPr>
        <p:spPr/>
        <p:txBody>
          <a:bodyPr/>
          <a:lstStyle>
            <a:lvl1pPr>
              <a:defRPr/>
            </a:lvl1pPr>
          </a:lstStyle>
          <a:p>
            <a:pPr>
              <a:defRPr/>
            </a:pPr>
            <a:endParaRPr lang="fr-FR"/>
          </a:p>
        </p:txBody>
      </p:sp>
      <p:sp>
        <p:nvSpPr>
          <p:cNvPr id="5" name="Espace réservé du numéro de diapositive 22"/>
          <p:cNvSpPr>
            <a:spLocks noGrp="1"/>
          </p:cNvSpPr>
          <p:nvPr>
            <p:ph type="sldNum" sz="quarter" idx="12"/>
          </p:nvPr>
        </p:nvSpPr>
        <p:spPr/>
        <p:txBody>
          <a:bodyPr/>
          <a:lstStyle>
            <a:lvl1pPr>
              <a:defRPr/>
            </a:lvl1pPr>
          </a:lstStyle>
          <a:p>
            <a:pPr>
              <a:defRPr/>
            </a:pPr>
            <a:fld id="{911DC032-AE14-4495-9148-B58453A58103}" type="slidenum">
              <a:rPr lang="fr-FR"/>
              <a:pPr>
                <a:defRPr/>
              </a:pPr>
              <a:t>‹Nº›</a:t>
            </a:fld>
            <a:endParaRPr lang="fr-FR"/>
          </a:p>
        </p:txBody>
      </p:sp>
    </p:spTree>
    <p:extLst>
      <p:ext uri="{BB962C8B-B14F-4D97-AF65-F5344CB8AC3E}">
        <p14:creationId xmlns:p14="http://schemas.microsoft.com/office/powerpoint/2010/main" val="2872301812"/>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3"/>
          <p:cNvSpPr>
            <a:spLocks noGrp="1"/>
          </p:cNvSpPr>
          <p:nvPr>
            <p:ph type="dt" sz="half" idx="10"/>
          </p:nvPr>
        </p:nvSpPr>
        <p:spPr/>
        <p:txBody>
          <a:bodyPr/>
          <a:lstStyle>
            <a:lvl1pPr>
              <a:defRPr/>
            </a:lvl1pPr>
          </a:lstStyle>
          <a:p>
            <a:pPr>
              <a:defRPr/>
            </a:pPr>
            <a:fld id="{A6DBDC3B-D36B-470E-956B-08694693925C}" type="datetime1">
              <a:rPr lang="fr-FR"/>
              <a:pPr>
                <a:defRPr/>
              </a:pPr>
              <a:t>10/10/2021</a:t>
            </a:fld>
            <a:endParaRPr lang="fr-FR"/>
          </a:p>
        </p:txBody>
      </p:sp>
      <p:sp>
        <p:nvSpPr>
          <p:cNvPr id="3" name="Espace réservé du pied de page 2"/>
          <p:cNvSpPr>
            <a:spLocks noGrp="1"/>
          </p:cNvSpPr>
          <p:nvPr>
            <p:ph type="ftr" sz="quarter" idx="11"/>
          </p:nvPr>
        </p:nvSpPr>
        <p:spPr/>
        <p:txBody>
          <a:bodyPr/>
          <a:lstStyle>
            <a:lvl1pPr>
              <a:defRPr/>
            </a:lvl1pPr>
          </a:lstStyle>
          <a:p>
            <a:pPr>
              <a:defRPr/>
            </a:pPr>
            <a:endParaRPr lang="fr-FR"/>
          </a:p>
        </p:txBody>
      </p:sp>
      <p:sp>
        <p:nvSpPr>
          <p:cNvPr id="4" name="Espace réservé du numéro de diapositive 22"/>
          <p:cNvSpPr>
            <a:spLocks noGrp="1"/>
          </p:cNvSpPr>
          <p:nvPr>
            <p:ph type="sldNum" sz="quarter" idx="12"/>
          </p:nvPr>
        </p:nvSpPr>
        <p:spPr/>
        <p:txBody>
          <a:bodyPr/>
          <a:lstStyle>
            <a:lvl1pPr>
              <a:defRPr/>
            </a:lvl1pPr>
          </a:lstStyle>
          <a:p>
            <a:pPr>
              <a:defRPr/>
            </a:pPr>
            <a:fld id="{5AEF366A-CAE1-42A8-935B-73B6D2C40DEB}" type="slidenum">
              <a:rPr lang="fr-FR"/>
              <a:pPr>
                <a:defRPr/>
              </a:pPr>
              <a:t>‹Nº›</a:t>
            </a:fld>
            <a:endParaRPr lang="fr-FR"/>
          </a:p>
        </p:txBody>
      </p:sp>
    </p:spTree>
    <p:extLst>
      <p:ext uri="{BB962C8B-B14F-4D97-AF65-F5344CB8AC3E}">
        <p14:creationId xmlns:p14="http://schemas.microsoft.com/office/powerpoint/2010/main" val="1637184270"/>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5456" y="204787"/>
            <a:ext cx="2996823" cy="871538"/>
          </a:xfrm>
        </p:spPr>
        <p:txBody>
          <a:bodyPr anchor="b">
            <a:sp3d prstMaterial="softEdge"/>
          </a:bodyPr>
          <a:lstStyle>
            <a:lvl1pPr algn="l">
              <a:buNone/>
              <a:defRPr sz="2200" b="0">
                <a:ln w="6350">
                  <a:noFill/>
                </a:ln>
                <a:solidFill>
                  <a:schemeClr val="accent1">
                    <a:tint val="73000"/>
                    <a:satMod val="180000"/>
                  </a:schemeClr>
                </a:solidFill>
              </a:defRPr>
            </a:lvl1pPr>
          </a:lstStyle>
          <a:p>
            <a:r>
              <a:rPr lang="es-ES" smtClean="0"/>
              <a:t>Haga clic para modificar el estilo de título del patrón</a:t>
            </a:r>
            <a:endParaRPr lang="en-US"/>
          </a:p>
        </p:txBody>
      </p:sp>
      <p:sp>
        <p:nvSpPr>
          <p:cNvPr id="3" name="Espace réservé du texte 2"/>
          <p:cNvSpPr>
            <a:spLocks noGrp="1"/>
          </p:cNvSpPr>
          <p:nvPr>
            <p:ph type="body" idx="2"/>
          </p:nvPr>
        </p:nvSpPr>
        <p:spPr>
          <a:xfrm>
            <a:off x="455456" y="1143001"/>
            <a:ext cx="299682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4" name="Espace réservé du contenu 3"/>
          <p:cNvSpPr>
            <a:spLocks noGrp="1"/>
          </p:cNvSpPr>
          <p:nvPr>
            <p:ph sz="half" idx="1"/>
          </p:nvPr>
        </p:nvSpPr>
        <p:spPr>
          <a:xfrm>
            <a:off x="3561396" y="204791"/>
            <a:ext cx="5092226" cy="4389835"/>
          </a:xfrm>
        </p:spPr>
        <p:txBody>
          <a:bodyPr/>
          <a:lstStyle>
            <a:lvl1pPr>
              <a:defRPr sz="2600"/>
            </a:lvl1pPr>
            <a:lvl2pPr>
              <a:defRPr sz="2400"/>
            </a:lvl2pPr>
            <a:lvl3pPr>
              <a:defRPr sz="2200"/>
            </a:lvl3pPr>
            <a:lvl4pPr>
              <a:defRPr sz="20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Espace réservé de la date 13"/>
          <p:cNvSpPr>
            <a:spLocks noGrp="1"/>
          </p:cNvSpPr>
          <p:nvPr>
            <p:ph type="dt" sz="half" idx="10"/>
          </p:nvPr>
        </p:nvSpPr>
        <p:spPr/>
        <p:txBody>
          <a:bodyPr/>
          <a:lstStyle>
            <a:lvl1pPr>
              <a:defRPr/>
            </a:lvl1pPr>
          </a:lstStyle>
          <a:p>
            <a:pPr>
              <a:defRPr/>
            </a:pPr>
            <a:fld id="{E189D116-7FB9-4A30-B2CE-3D453A128FDE}" type="datetime1">
              <a:rPr lang="fr-FR"/>
              <a:pPr>
                <a:defRPr/>
              </a:pPr>
              <a:t>10/10/2021</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45C36E98-FBE3-4CC2-9869-ED0F302791D3}" type="slidenum">
              <a:rPr lang="fr-FR"/>
              <a:pPr>
                <a:defRPr/>
              </a:pPr>
              <a:t>‹Nº›</a:t>
            </a:fld>
            <a:endParaRPr lang="fr-FR"/>
          </a:p>
        </p:txBody>
      </p:sp>
    </p:spTree>
    <p:extLst>
      <p:ext uri="{BB962C8B-B14F-4D97-AF65-F5344CB8AC3E}">
        <p14:creationId xmlns:p14="http://schemas.microsoft.com/office/powerpoint/2010/main" val="409362780"/>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821816" y="457200"/>
            <a:ext cx="5465445" cy="391716"/>
          </a:xfrm>
        </p:spPr>
        <p:txBody>
          <a:bodyPr lIns="45713" rIns="45713" bIns="0" anchor="b">
            <a:sp3d prstMaterial="softEdge"/>
          </a:bodyPr>
          <a:lstStyle>
            <a:lvl1pPr algn="ctr">
              <a:buNone/>
              <a:defRPr sz="2000" b="1"/>
            </a:lvl1pPr>
          </a:lstStyle>
          <a:p>
            <a:r>
              <a:rPr lang="es-ES" smtClean="0"/>
              <a:t>Haga clic para modificar el estilo de título del patrón</a:t>
            </a:r>
            <a:endParaRPr lang="en-US"/>
          </a:p>
        </p:txBody>
      </p:sp>
      <p:sp>
        <p:nvSpPr>
          <p:cNvPr id="3" name="Espace réservé pour une image  2"/>
          <p:cNvSpPr>
            <a:spLocks noGrp="1"/>
          </p:cNvSpPr>
          <p:nvPr>
            <p:ph type="pic" idx="1"/>
          </p:nvPr>
        </p:nvSpPr>
        <p:spPr>
          <a:xfrm>
            <a:off x="1821816" y="1373982"/>
            <a:ext cx="5465445"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es-ES" noProof="0" smtClean="0"/>
              <a:t>Haga clic en el icono para agregar una imagen</a:t>
            </a:r>
            <a:endParaRPr lang="en-US" noProof="0" dirty="0"/>
          </a:p>
        </p:txBody>
      </p:sp>
      <p:sp>
        <p:nvSpPr>
          <p:cNvPr id="4" name="Espace réservé du texte 3"/>
          <p:cNvSpPr>
            <a:spLocks noGrp="1"/>
          </p:cNvSpPr>
          <p:nvPr>
            <p:ph type="body" sz="half" idx="2"/>
          </p:nvPr>
        </p:nvSpPr>
        <p:spPr>
          <a:xfrm>
            <a:off x="1821816" y="875091"/>
            <a:ext cx="5465445" cy="397764"/>
          </a:xfrm>
        </p:spPr>
        <p:txBody>
          <a:bodyPr lIns="45713" rIns="45713"/>
          <a:lstStyle>
            <a:lvl1pPr marL="0" indent="0" algn="ctr">
              <a:buNone/>
              <a:defRPr sz="1400"/>
            </a:lvl1pPr>
            <a:lvl2pPr>
              <a:defRPr sz="1200"/>
            </a:lvl2pPr>
            <a:lvl3pPr>
              <a:defRPr sz="1000"/>
            </a:lvl3pPr>
            <a:lvl4pPr>
              <a:defRPr sz="900"/>
            </a:lvl4pPr>
            <a:lvl5pPr>
              <a:defRPr sz="900"/>
            </a:lvl5pPr>
          </a:lstStyle>
          <a:p>
            <a:pPr lvl="0"/>
            <a:r>
              <a:rPr lang="es-ES" smtClean="0"/>
              <a:t>Haga clic para modificar el estilo de texto del patrón</a:t>
            </a:r>
          </a:p>
        </p:txBody>
      </p:sp>
      <p:sp>
        <p:nvSpPr>
          <p:cNvPr id="5" name="Espace réservé de la date 13"/>
          <p:cNvSpPr>
            <a:spLocks noGrp="1"/>
          </p:cNvSpPr>
          <p:nvPr>
            <p:ph type="dt" sz="half" idx="10"/>
          </p:nvPr>
        </p:nvSpPr>
        <p:spPr/>
        <p:txBody>
          <a:bodyPr/>
          <a:lstStyle>
            <a:lvl1pPr>
              <a:defRPr/>
            </a:lvl1pPr>
          </a:lstStyle>
          <a:p>
            <a:pPr>
              <a:defRPr/>
            </a:pPr>
            <a:fld id="{77C211AA-B25F-4CAF-8DDA-06A23E30557A}" type="datetime1">
              <a:rPr lang="fr-FR"/>
              <a:pPr>
                <a:defRPr/>
              </a:pPr>
              <a:t>10/10/2021</a:t>
            </a:fld>
            <a:endParaRPr lang="fr-FR"/>
          </a:p>
        </p:txBody>
      </p:sp>
      <p:sp>
        <p:nvSpPr>
          <p:cNvPr id="6" name="Espace réservé du pied de page 2"/>
          <p:cNvSpPr>
            <a:spLocks noGrp="1"/>
          </p:cNvSpPr>
          <p:nvPr>
            <p:ph type="ftr" sz="quarter" idx="11"/>
          </p:nvPr>
        </p:nvSpPr>
        <p:spPr/>
        <p:txBody>
          <a:bodyPr/>
          <a:lstStyle>
            <a:lvl1pPr>
              <a:defRPr/>
            </a:lvl1pPr>
          </a:lstStyle>
          <a:p>
            <a:pPr>
              <a:defRPr/>
            </a:pPr>
            <a:endParaRPr lang="fr-FR"/>
          </a:p>
        </p:txBody>
      </p:sp>
      <p:sp>
        <p:nvSpPr>
          <p:cNvPr id="7" name="Espace réservé du numéro de diapositive 22"/>
          <p:cNvSpPr>
            <a:spLocks noGrp="1"/>
          </p:cNvSpPr>
          <p:nvPr>
            <p:ph type="sldNum" sz="quarter" idx="12"/>
          </p:nvPr>
        </p:nvSpPr>
        <p:spPr/>
        <p:txBody>
          <a:bodyPr/>
          <a:lstStyle>
            <a:lvl1pPr>
              <a:defRPr/>
            </a:lvl1pPr>
          </a:lstStyle>
          <a:p>
            <a:pPr>
              <a:defRPr/>
            </a:pPr>
            <a:fld id="{32F2D023-E957-4F5C-8613-163583D77E65}" type="slidenum">
              <a:rPr lang="fr-FR"/>
              <a:pPr>
                <a:defRPr/>
              </a:pPr>
              <a:t>‹Nº›</a:t>
            </a:fld>
            <a:endParaRPr lang="fr-FR"/>
          </a:p>
        </p:txBody>
      </p:sp>
    </p:spTree>
    <p:extLst>
      <p:ext uri="{BB962C8B-B14F-4D97-AF65-F5344CB8AC3E}">
        <p14:creationId xmlns:p14="http://schemas.microsoft.com/office/powerpoint/2010/main" val="4180017949"/>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en-US"/>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Espace réservé de la date 13"/>
          <p:cNvSpPr>
            <a:spLocks noGrp="1"/>
          </p:cNvSpPr>
          <p:nvPr>
            <p:ph type="dt" sz="half" idx="10"/>
          </p:nvPr>
        </p:nvSpPr>
        <p:spPr/>
        <p:txBody>
          <a:bodyPr/>
          <a:lstStyle>
            <a:lvl1pPr>
              <a:defRPr/>
            </a:lvl1pPr>
          </a:lstStyle>
          <a:p>
            <a:pPr>
              <a:defRPr/>
            </a:pPr>
            <a:fld id="{DA17DA0E-E77F-47F7-80DE-6BA0422EDB96}" type="datetime1">
              <a:rPr lang="fr-FR"/>
              <a:pPr>
                <a:defRPr/>
              </a:pPr>
              <a:t>10/10/2021</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5B1499CC-772E-4332-ABEC-F3D65746BE49}" type="slidenum">
              <a:rPr lang="fr-FR"/>
              <a:pPr>
                <a:defRPr/>
              </a:pPr>
              <a:t>‹Nº›</a:t>
            </a:fld>
            <a:endParaRPr lang="fr-FR"/>
          </a:p>
        </p:txBody>
      </p:sp>
    </p:spTree>
    <p:extLst>
      <p:ext uri="{BB962C8B-B14F-4D97-AF65-F5344CB8AC3E}">
        <p14:creationId xmlns:p14="http://schemas.microsoft.com/office/powerpoint/2010/main" val="1952240941"/>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04080" y="205979"/>
            <a:ext cx="2049542" cy="4388644"/>
          </a:xfrm>
        </p:spPr>
        <p:txBody>
          <a:bodyPr vert="eaVert"/>
          <a:lstStyle/>
          <a:p>
            <a:r>
              <a:rPr lang="es-ES" smtClean="0"/>
              <a:t>Haga clic para modificar el estilo de título del patrón</a:t>
            </a:r>
            <a:endParaRPr lang="en-US"/>
          </a:p>
        </p:txBody>
      </p:sp>
      <p:sp>
        <p:nvSpPr>
          <p:cNvPr id="3" name="Espace réservé du texte vertical 2"/>
          <p:cNvSpPr>
            <a:spLocks noGrp="1"/>
          </p:cNvSpPr>
          <p:nvPr>
            <p:ph type="body" orient="vert" idx="1"/>
          </p:nvPr>
        </p:nvSpPr>
        <p:spPr>
          <a:xfrm>
            <a:off x="455453" y="205979"/>
            <a:ext cx="5996808"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Espace réservé de la date 13"/>
          <p:cNvSpPr>
            <a:spLocks noGrp="1"/>
          </p:cNvSpPr>
          <p:nvPr>
            <p:ph type="dt" sz="half" idx="10"/>
          </p:nvPr>
        </p:nvSpPr>
        <p:spPr/>
        <p:txBody>
          <a:bodyPr/>
          <a:lstStyle>
            <a:lvl1pPr>
              <a:defRPr/>
            </a:lvl1pPr>
          </a:lstStyle>
          <a:p>
            <a:pPr>
              <a:defRPr/>
            </a:pPr>
            <a:fld id="{59EB609A-C981-4AFB-8361-43E1377AF709}" type="datetime1">
              <a:rPr lang="fr-FR"/>
              <a:pPr>
                <a:defRPr/>
              </a:pPr>
              <a:t>10/10/2021</a:t>
            </a:fld>
            <a:endParaRPr lang="fr-FR"/>
          </a:p>
        </p:txBody>
      </p:sp>
      <p:sp>
        <p:nvSpPr>
          <p:cNvPr id="5" name="Espace réservé du pied de page 2"/>
          <p:cNvSpPr>
            <a:spLocks noGrp="1"/>
          </p:cNvSpPr>
          <p:nvPr>
            <p:ph type="ftr" sz="quarter" idx="11"/>
          </p:nvPr>
        </p:nvSpPr>
        <p:spPr/>
        <p:txBody>
          <a:bodyPr/>
          <a:lstStyle>
            <a:lvl1pPr>
              <a:defRPr/>
            </a:lvl1pPr>
          </a:lstStyle>
          <a:p>
            <a:pPr>
              <a:defRPr/>
            </a:pPr>
            <a:endParaRPr lang="fr-FR"/>
          </a:p>
        </p:txBody>
      </p:sp>
      <p:sp>
        <p:nvSpPr>
          <p:cNvPr id="6" name="Espace réservé du numéro de diapositive 22"/>
          <p:cNvSpPr>
            <a:spLocks noGrp="1"/>
          </p:cNvSpPr>
          <p:nvPr>
            <p:ph type="sldNum" sz="quarter" idx="12"/>
          </p:nvPr>
        </p:nvSpPr>
        <p:spPr/>
        <p:txBody>
          <a:bodyPr/>
          <a:lstStyle>
            <a:lvl1pPr>
              <a:defRPr/>
            </a:lvl1pPr>
          </a:lstStyle>
          <a:p>
            <a:pPr>
              <a:defRPr/>
            </a:pPr>
            <a:fld id="{A4FD228F-1BD5-48C7-9FC8-34589DCE240C}" type="slidenum">
              <a:rPr lang="fr-FR"/>
              <a:pPr>
                <a:defRPr/>
              </a:pPr>
              <a:t>‹Nº›</a:t>
            </a:fld>
            <a:endParaRPr lang="fr-FR"/>
          </a:p>
        </p:txBody>
      </p:sp>
    </p:spTree>
    <p:extLst>
      <p:ext uri="{BB962C8B-B14F-4D97-AF65-F5344CB8AC3E}">
        <p14:creationId xmlns:p14="http://schemas.microsoft.com/office/powerpoint/2010/main" val="2628313313"/>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3181" y="1597820"/>
            <a:ext cx="7742714" cy="1102519"/>
          </a:xfrm>
          <a:prstGeom prst="rect">
            <a:avLst/>
          </a:prstGeom>
        </p:spPr>
        <p:txBody>
          <a:bodyPr lIns="81426" tIns="40713" rIns="81426" bIns="40713"/>
          <a:lstStyle/>
          <a:p>
            <a:r>
              <a:rPr lang="es-ES" smtClean="0"/>
              <a:t>Haga clic para modificar el estilo de título del patrón</a:t>
            </a:r>
            <a:endParaRPr lang="es-ES"/>
          </a:p>
        </p:txBody>
      </p:sp>
      <p:sp>
        <p:nvSpPr>
          <p:cNvPr id="3" name="2 Subtítulo"/>
          <p:cNvSpPr>
            <a:spLocks noGrp="1"/>
          </p:cNvSpPr>
          <p:nvPr>
            <p:ph type="subTitle" idx="1"/>
          </p:nvPr>
        </p:nvSpPr>
        <p:spPr>
          <a:xfrm>
            <a:off x="1366362" y="2914650"/>
            <a:ext cx="6376353" cy="1314450"/>
          </a:xfrm>
          <a:prstGeom prst="rect">
            <a:avLst/>
          </a:prstGeom>
        </p:spPr>
        <p:txBody>
          <a:bodyPr lIns="81426" tIns="40713" rIns="81426" bIns="40713"/>
          <a:lstStyle>
            <a:lvl1pPr marL="0" indent="0" algn="ctr">
              <a:buNone/>
              <a:defRPr/>
            </a:lvl1pPr>
            <a:lvl2pPr marL="407132" indent="0" algn="ctr">
              <a:buNone/>
              <a:defRPr/>
            </a:lvl2pPr>
            <a:lvl3pPr marL="814265" indent="0" algn="ctr">
              <a:buNone/>
              <a:defRPr/>
            </a:lvl3pPr>
            <a:lvl4pPr marL="1221396" indent="0" algn="ctr">
              <a:buNone/>
              <a:defRPr/>
            </a:lvl4pPr>
            <a:lvl5pPr marL="1628528" indent="0" algn="ctr">
              <a:buNone/>
              <a:defRPr/>
            </a:lvl5pPr>
            <a:lvl6pPr marL="2035660" indent="0" algn="ctr">
              <a:buNone/>
              <a:defRPr/>
            </a:lvl6pPr>
            <a:lvl7pPr marL="2442793" indent="0" algn="ctr">
              <a:buNone/>
              <a:defRPr/>
            </a:lvl7pPr>
            <a:lvl8pPr marL="2849924" indent="0" algn="ctr">
              <a:buNone/>
              <a:defRPr/>
            </a:lvl8pPr>
            <a:lvl9pPr marL="325705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11350611"/>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shadeToTitle="1">
        <a:gradFill rotWithShape="0">
          <a:gsLst>
            <a:gs pos="0">
              <a:srgbClr val="E6DCAC"/>
            </a:gs>
            <a:gs pos="23000">
              <a:srgbClr val="C7AC4C"/>
            </a:gs>
            <a:gs pos="55000">
              <a:srgbClr val="E6D78A"/>
            </a:gs>
            <a:gs pos="70000">
              <a:srgbClr val="C7AC4C"/>
            </a:gs>
            <a:gs pos="88000">
              <a:srgbClr val="E6D78A"/>
            </a:gs>
            <a:gs pos="100000">
              <a:srgbClr val="E6DCAC"/>
            </a:gs>
          </a:gsLst>
          <a:path path="shape">
            <a:fillToRect l="50000" t="50000" r="50000" b="50000"/>
          </a:path>
        </a:gradFill>
        <a:effectLst/>
      </p:bgPr>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455454" y="206375"/>
            <a:ext cx="8198168" cy="857250"/>
          </a:xfrm>
          <a:prstGeom prst="rect">
            <a:avLst/>
          </a:prstGeom>
        </p:spPr>
        <p:txBody>
          <a:bodyPr vert="horz" lIns="91427" tIns="45713" rIns="91427" bIns="45713" anchor="ctr">
            <a:normAutofit/>
            <a:scene3d>
              <a:camera prst="orthographicFront"/>
              <a:lightRig rig="soft" dir="t">
                <a:rot lat="0" lon="0" rev="16800000"/>
              </a:lightRig>
            </a:scene3d>
            <a:sp3d prstMaterial="softEdge">
              <a:bevelT w="38100" h="38100"/>
            </a:sp3d>
          </a:bodyPr>
          <a:lstStyle/>
          <a:p>
            <a:r>
              <a:rPr lang="fr-FR" smtClean="0"/>
              <a:t>Cliquez pour modifier le style du titre</a:t>
            </a:r>
            <a:endParaRPr lang="en-US"/>
          </a:p>
        </p:txBody>
      </p:sp>
      <p:sp>
        <p:nvSpPr>
          <p:cNvPr id="1027" name="Espace réservé du texte 12"/>
          <p:cNvSpPr>
            <a:spLocks noGrp="1"/>
          </p:cNvSpPr>
          <p:nvPr>
            <p:ph type="body" idx="1"/>
          </p:nvPr>
        </p:nvSpPr>
        <p:spPr bwMode="auto">
          <a:xfrm>
            <a:off x="455454" y="1200150"/>
            <a:ext cx="8198168" cy="353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7" tIns="45713" rIns="91427" bIns="45713"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smtClean="0"/>
          </a:p>
        </p:txBody>
      </p:sp>
      <p:sp>
        <p:nvSpPr>
          <p:cNvPr id="14" name="Espace réservé de la date 13"/>
          <p:cNvSpPr>
            <a:spLocks noGrp="1"/>
          </p:cNvSpPr>
          <p:nvPr>
            <p:ph type="dt" sz="half" idx="2"/>
          </p:nvPr>
        </p:nvSpPr>
        <p:spPr>
          <a:xfrm>
            <a:off x="455453" y="4813300"/>
            <a:ext cx="2125451" cy="273050"/>
          </a:xfrm>
          <a:prstGeom prst="rect">
            <a:avLst/>
          </a:prstGeom>
        </p:spPr>
        <p:txBody>
          <a:bodyPr vert="horz" lIns="91427" tIns="45713" rIns="91427" bIns="45713" anchor="b"/>
          <a:lstStyle>
            <a:lvl1pPr algn="l" eaLnBrk="1" fontAlgn="auto" latinLnBrk="0" hangingPunct="1">
              <a:spcBef>
                <a:spcPts val="0"/>
              </a:spcBef>
              <a:spcAft>
                <a:spcPts val="0"/>
              </a:spcAft>
              <a:defRPr kumimoji="0" sz="1200">
                <a:solidFill>
                  <a:schemeClr val="tx1">
                    <a:shade val="50000"/>
                  </a:schemeClr>
                </a:solidFill>
                <a:latin typeface="+mn-lt"/>
              </a:defRPr>
            </a:lvl1pPr>
          </a:lstStyle>
          <a:p>
            <a:pPr>
              <a:defRPr/>
            </a:pPr>
            <a:fld id="{F1D5079E-880F-4934-9AD0-57E7A807F9E2}" type="datetime1">
              <a:rPr lang="fr-FR"/>
              <a:pPr>
                <a:defRPr/>
              </a:pPr>
              <a:t>10/10/2021</a:t>
            </a:fld>
            <a:endParaRPr lang="fr-FR"/>
          </a:p>
        </p:txBody>
      </p:sp>
      <p:sp>
        <p:nvSpPr>
          <p:cNvPr id="3" name="Espace réservé du pied de page 2"/>
          <p:cNvSpPr>
            <a:spLocks noGrp="1"/>
          </p:cNvSpPr>
          <p:nvPr>
            <p:ph type="ftr" sz="quarter" idx="3"/>
          </p:nvPr>
        </p:nvSpPr>
        <p:spPr>
          <a:xfrm>
            <a:off x="3112268" y="4813300"/>
            <a:ext cx="2884541" cy="273050"/>
          </a:xfrm>
          <a:prstGeom prst="rect">
            <a:avLst/>
          </a:prstGeom>
        </p:spPr>
        <p:txBody>
          <a:bodyPr vert="horz" lIns="91427" tIns="45713" rIns="91427" bIns="45713" anchor="b"/>
          <a:lstStyle>
            <a:lvl1pPr algn="ctr" eaLnBrk="1" fontAlgn="auto" latinLnBrk="0" hangingPunct="1">
              <a:spcBef>
                <a:spcPts val="0"/>
              </a:spcBef>
              <a:spcAft>
                <a:spcPts val="0"/>
              </a:spcAft>
              <a:defRPr kumimoji="0" sz="1200">
                <a:solidFill>
                  <a:schemeClr val="tx1">
                    <a:shade val="50000"/>
                  </a:schemeClr>
                </a:solidFill>
                <a:latin typeface="+mn-lt"/>
              </a:defRPr>
            </a:lvl1pPr>
          </a:lstStyle>
          <a:p>
            <a:pPr>
              <a:defRPr/>
            </a:pPr>
            <a:endParaRPr lang="fr-FR"/>
          </a:p>
        </p:txBody>
      </p:sp>
      <p:sp>
        <p:nvSpPr>
          <p:cNvPr id="23" name="Espace réservé du numéro de diapositive 22"/>
          <p:cNvSpPr>
            <a:spLocks noGrp="1"/>
          </p:cNvSpPr>
          <p:nvPr>
            <p:ph type="sldNum" sz="quarter" idx="4"/>
          </p:nvPr>
        </p:nvSpPr>
        <p:spPr>
          <a:xfrm>
            <a:off x="7894533" y="4813300"/>
            <a:ext cx="759089" cy="273050"/>
          </a:xfrm>
          <a:prstGeom prst="rect">
            <a:avLst/>
          </a:prstGeom>
        </p:spPr>
        <p:txBody>
          <a:bodyPr vert="horz" lIns="0" tIns="45713" rIns="0" bIns="45713" anchor="b"/>
          <a:lstStyle>
            <a:lvl1pPr algn="r" eaLnBrk="1" fontAlgn="auto" latinLnBrk="0" hangingPunct="1">
              <a:spcBef>
                <a:spcPts val="0"/>
              </a:spcBef>
              <a:spcAft>
                <a:spcPts val="0"/>
              </a:spcAft>
              <a:defRPr kumimoji="0" sz="1200">
                <a:solidFill>
                  <a:schemeClr val="tx1">
                    <a:shade val="50000"/>
                  </a:schemeClr>
                </a:solidFill>
                <a:latin typeface="+mn-lt"/>
              </a:defRPr>
            </a:lvl1pPr>
          </a:lstStyle>
          <a:p>
            <a:pPr>
              <a:defRPr/>
            </a:pPr>
            <a:fld id="{5481AF7B-926C-4318-84C9-2C3CC632ECCA}" type="slidenum">
              <a:rPr lang="fr-FR"/>
              <a:pPr>
                <a:defRPr/>
              </a:pPr>
              <a:t>‹Nº›</a:t>
            </a:fld>
            <a:endParaRPr lang="fr-FR"/>
          </a:p>
        </p:txBody>
      </p:sp>
    </p:spTree>
  </p:cSld>
  <p:clrMap bg1="dk1" tx1="lt1" bg2="dk2" tx2="lt2" accent1="accent1" accent2="accent2" accent3="accent3" accent4="accent4" accent5="accent5" accent6="accent6" hlink="hlink" folHlink="folHlink"/>
  <p:sldLayoutIdLst>
    <p:sldLayoutId id="2147483862" r:id="rId1"/>
    <p:sldLayoutId id="2147483861" r:id="rId2"/>
    <p:sldLayoutId id="2147483863" r:id="rId3"/>
    <p:sldLayoutId id="2147483860" r:id="rId4"/>
    <p:sldLayoutId id="2147483859" r:id="rId5"/>
    <p:sldLayoutId id="2147483858" r:id="rId6"/>
    <p:sldLayoutId id="2147483857" r:id="rId7"/>
    <p:sldLayoutId id="2147483856" r:id="rId8"/>
    <p:sldLayoutId id="2147483855" r:id="rId9"/>
    <p:sldLayoutId id="2147483854" r:id="rId10"/>
    <p:sldLayoutId id="2147483853" r:id="rId11"/>
  </p:sldLayoutIdLst>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hf hdr="0" ftr="0" dt="0"/>
  <p:txStyles>
    <p:titleStyle>
      <a:lvl1pPr algn="ctr" rtl="0" eaLnBrk="1" fontAlgn="base" hangingPunct="1">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eaLnBrk="1" fontAlgn="base" hangingPunct="1">
        <a:spcBef>
          <a:spcPct val="0"/>
        </a:spcBef>
        <a:spcAft>
          <a:spcPct val="0"/>
        </a:spcAft>
        <a:defRPr sz="4100" b="1">
          <a:solidFill>
            <a:schemeClr val="tx1"/>
          </a:solidFill>
          <a:latin typeface="Bookman Old Style" pitchFamily="18" charset="0"/>
        </a:defRPr>
      </a:lvl2pPr>
      <a:lvl3pPr algn="ctr" rtl="0" eaLnBrk="1" fontAlgn="base" hangingPunct="1">
        <a:spcBef>
          <a:spcPct val="0"/>
        </a:spcBef>
        <a:spcAft>
          <a:spcPct val="0"/>
        </a:spcAft>
        <a:defRPr sz="4100" b="1">
          <a:solidFill>
            <a:schemeClr val="tx1"/>
          </a:solidFill>
          <a:latin typeface="Bookman Old Style" pitchFamily="18" charset="0"/>
        </a:defRPr>
      </a:lvl3pPr>
      <a:lvl4pPr algn="ctr" rtl="0" eaLnBrk="1" fontAlgn="base" hangingPunct="1">
        <a:spcBef>
          <a:spcPct val="0"/>
        </a:spcBef>
        <a:spcAft>
          <a:spcPct val="0"/>
        </a:spcAft>
        <a:defRPr sz="4100" b="1">
          <a:solidFill>
            <a:schemeClr val="tx1"/>
          </a:solidFill>
          <a:latin typeface="Bookman Old Style" pitchFamily="18" charset="0"/>
        </a:defRPr>
      </a:lvl4pPr>
      <a:lvl5pPr algn="ctr" rtl="0" eaLnBrk="1" fontAlgn="base" hangingPunct="1">
        <a:spcBef>
          <a:spcPct val="0"/>
        </a:spcBef>
        <a:spcAft>
          <a:spcPct val="0"/>
        </a:spcAft>
        <a:defRPr sz="4100" b="1">
          <a:solidFill>
            <a:schemeClr val="tx1"/>
          </a:solidFill>
          <a:latin typeface="Bookman Old Style" pitchFamily="18" charset="0"/>
        </a:defRPr>
      </a:lvl5pPr>
      <a:lvl6pPr marL="457135" algn="ctr" rtl="0" eaLnBrk="1" fontAlgn="base" hangingPunct="1">
        <a:spcBef>
          <a:spcPct val="0"/>
        </a:spcBef>
        <a:spcAft>
          <a:spcPct val="0"/>
        </a:spcAft>
        <a:defRPr sz="4100" b="1">
          <a:solidFill>
            <a:schemeClr val="tx1"/>
          </a:solidFill>
          <a:latin typeface="Bookman Old Style" pitchFamily="18" charset="0"/>
        </a:defRPr>
      </a:lvl6pPr>
      <a:lvl7pPr marL="914269" algn="ctr" rtl="0" eaLnBrk="1" fontAlgn="base" hangingPunct="1">
        <a:spcBef>
          <a:spcPct val="0"/>
        </a:spcBef>
        <a:spcAft>
          <a:spcPct val="0"/>
        </a:spcAft>
        <a:defRPr sz="4100" b="1">
          <a:solidFill>
            <a:schemeClr val="tx1"/>
          </a:solidFill>
          <a:latin typeface="Bookman Old Style" pitchFamily="18" charset="0"/>
        </a:defRPr>
      </a:lvl7pPr>
      <a:lvl8pPr marL="1371404" algn="ctr" rtl="0" eaLnBrk="1" fontAlgn="base" hangingPunct="1">
        <a:spcBef>
          <a:spcPct val="0"/>
        </a:spcBef>
        <a:spcAft>
          <a:spcPct val="0"/>
        </a:spcAft>
        <a:defRPr sz="4100" b="1">
          <a:solidFill>
            <a:schemeClr val="tx1"/>
          </a:solidFill>
          <a:latin typeface="Bookman Old Style" pitchFamily="18" charset="0"/>
        </a:defRPr>
      </a:lvl8pPr>
      <a:lvl9pPr marL="1828539" algn="ctr" rtl="0" eaLnBrk="1" fontAlgn="base" hangingPunct="1">
        <a:spcBef>
          <a:spcPct val="0"/>
        </a:spcBef>
        <a:spcAft>
          <a:spcPct val="0"/>
        </a:spcAft>
        <a:defRPr sz="4100" b="1">
          <a:solidFill>
            <a:schemeClr val="tx1"/>
          </a:solidFill>
          <a:latin typeface="Bookman Old Style" pitchFamily="18" charset="0"/>
        </a:defRPr>
      </a:lvl9pPr>
    </p:titleStyle>
    <p:bodyStyle>
      <a:lvl1pPr marL="546100" indent="-409575" algn="l" rtl="0" eaLnBrk="1" fontAlgn="base" hangingPunct="1">
        <a:spcBef>
          <a:spcPct val="20000"/>
        </a:spcBef>
        <a:spcAft>
          <a:spcPct val="0"/>
        </a:spcAft>
        <a:buClr>
          <a:srgbClr val="F9F9F9"/>
        </a:buClr>
        <a:buSzPct val="65000"/>
        <a:buFont typeface="Wingdings 2" pitchFamily="18" charset="2"/>
        <a:buChar char=""/>
        <a:defRPr sz="2800" kern="1200">
          <a:solidFill>
            <a:schemeClr val="tx1"/>
          </a:solidFill>
          <a:latin typeface="+mn-lt"/>
          <a:ea typeface="+mn-ea"/>
          <a:cs typeface="+mn-cs"/>
        </a:defRPr>
      </a:lvl1pPr>
      <a:lvl2pPr marL="866775" indent="-280988" algn="l" rtl="0" eaLnBrk="1" fontAlgn="base" hangingPunct="1">
        <a:spcBef>
          <a:spcPct val="20000"/>
        </a:spcBef>
        <a:spcAft>
          <a:spcPct val="0"/>
        </a:spcAft>
        <a:buClr>
          <a:schemeClr val="tx1"/>
        </a:buClr>
        <a:buSzPct val="80000"/>
        <a:buFont typeface="Wingdings 2" pitchFamily="18" charset="2"/>
        <a:buChar char=""/>
        <a:defRPr sz="2400" kern="1200">
          <a:solidFill>
            <a:schemeClr val="tx1"/>
          </a:solidFill>
          <a:latin typeface="+mn-lt"/>
          <a:ea typeface="+mn-ea"/>
          <a:cs typeface="+mn-cs"/>
        </a:defRPr>
      </a:lvl2pPr>
      <a:lvl3pPr marL="1131888" indent="-227013" algn="l" rtl="0" eaLnBrk="1" fontAlgn="base" hangingPunct="1">
        <a:spcBef>
          <a:spcPct val="20000"/>
        </a:spcBef>
        <a:spcAft>
          <a:spcPct val="0"/>
        </a:spcAft>
        <a:buClr>
          <a:schemeClr val="tx1"/>
        </a:buClr>
        <a:buSzPct val="95000"/>
        <a:buFont typeface="Wingdings" pitchFamily="2" charset="2"/>
        <a:buChar char=""/>
        <a:defRPr sz="2200" kern="1200">
          <a:solidFill>
            <a:schemeClr val="tx1"/>
          </a:solidFill>
          <a:latin typeface="+mn-lt"/>
          <a:ea typeface="+mn-ea"/>
          <a:cs typeface="+mn-cs"/>
        </a:defRPr>
      </a:lvl3pPr>
      <a:lvl4pPr marL="1350963" indent="-180975" algn="l" rtl="0" eaLnBrk="1" fontAlgn="base" hangingPunct="1">
        <a:spcBef>
          <a:spcPct val="20000"/>
        </a:spcBef>
        <a:spcAft>
          <a:spcPct val="0"/>
        </a:spcAft>
        <a:buClr>
          <a:schemeClr val="tx1"/>
        </a:buClr>
        <a:buSzPct val="100000"/>
        <a:buFont typeface="Wingdings 3" pitchFamily="18" charset="2"/>
        <a:buChar char=""/>
        <a:defRPr sz="2000" kern="1200">
          <a:solidFill>
            <a:schemeClr val="tx1"/>
          </a:solidFill>
          <a:latin typeface="+mn-lt"/>
          <a:ea typeface="+mn-ea"/>
          <a:cs typeface="+mn-cs"/>
        </a:defRPr>
      </a:lvl4pPr>
      <a:lvl5pPr marL="1543050" indent="-180975" algn="l" rtl="0" eaLnBrk="1" fontAlgn="base" hangingPunct="1">
        <a:spcBef>
          <a:spcPct val="20000"/>
        </a:spcBef>
        <a:spcAft>
          <a:spcPct val="0"/>
        </a:spcAft>
        <a:buClr>
          <a:schemeClr val="tx1"/>
        </a:buClr>
        <a:buFont typeface="Wingdings 2" pitchFamily="18" charset="2"/>
        <a:buChar char=""/>
        <a:defRPr sz="2000" kern="1200">
          <a:solidFill>
            <a:schemeClr val="tx1"/>
          </a:solidFill>
          <a:latin typeface="+mn-lt"/>
          <a:ea typeface="+mn-ea"/>
          <a:cs typeface="+mn-cs"/>
        </a:defRPr>
      </a:lvl5pPr>
      <a:lvl6pPr marL="1764540" indent="-182854"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679" indent="-182854"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6819" indent="-182854"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7958" indent="-182854"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35" algn="l" rtl="0" eaLnBrk="1" latinLnBrk="0" hangingPunct="1">
        <a:defRPr kumimoji="0" kern="1200">
          <a:solidFill>
            <a:schemeClr val="tx1"/>
          </a:solidFill>
          <a:latin typeface="+mn-lt"/>
          <a:ea typeface="+mn-ea"/>
          <a:cs typeface="+mn-cs"/>
        </a:defRPr>
      </a:lvl2pPr>
      <a:lvl3pPr marL="914269" algn="l" rtl="0" eaLnBrk="1" latinLnBrk="0" hangingPunct="1">
        <a:defRPr kumimoji="0" kern="1200">
          <a:solidFill>
            <a:schemeClr val="tx1"/>
          </a:solidFill>
          <a:latin typeface="+mn-lt"/>
          <a:ea typeface="+mn-ea"/>
          <a:cs typeface="+mn-cs"/>
        </a:defRPr>
      </a:lvl3pPr>
      <a:lvl4pPr marL="1371404" algn="l" rtl="0" eaLnBrk="1" latinLnBrk="0" hangingPunct="1">
        <a:defRPr kumimoji="0" kern="1200">
          <a:solidFill>
            <a:schemeClr val="tx1"/>
          </a:solidFill>
          <a:latin typeface="+mn-lt"/>
          <a:ea typeface="+mn-ea"/>
          <a:cs typeface="+mn-cs"/>
        </a:defRPr>
      </a:lvl4pPr>
      <a:lvl5pPr marL="1828539" algn="l" rtl="0" eaLnBrk="1" latinLnBrk="0" hangingPunct="1">
        <a:defRPr kumimoji="0" kern="1200">
          <a:solidFill>
            <a:schemeClr val="tx1"/>
          </a:solidFill>
          <a:latin typeface="+mn-lt"/>
          <a:ea typeface="+mn-ea"/>
          <a:cs typeface="+mn-cs"/>
        </a:defRPr>
      </a:lvl5pPr>
      <a:lvl6pPr marL="2285674" algn="l" rtl="0" eaLnBrk="1" latinLnBrk="0" hangingPunct="1">
        <a:defRPr kumimoji="0" kern="1200">
          <a:solidFill>
            <a:schemeClr val="tx1"/>
          </a:solidFill>
          <a:latin typeface="+mn-lt"/>
          <a:ea typeface="+mn-ea"/>
          <a:cs typeface="+mn-cs"/>
        </a:defRPr>
      </a:lvl6pPr>
      <a:lvl7pPr marL="2742809" algn="l" rtl="0" eaLnBrk="1" latinLnBrk="0" hangingPunct="1">
        <a:defRPr kumimoji="0" kern="1200">
          <a:solidFill>
            <a:schemeClr val="tx1"/>
          </a:solidFill>
          <a:latin typeface="+mn-lt"/>
          <a:ea typeface="+mn-ea"/>
          <a:cs typeface="+mn-cs"/>
        </a:defRPr>
      </a:lvl7pPr>
      <a:lvl8pPr marL="3199944" algn="l" rtl="0" eaLnBrk="1" latinLnBrk="0" hangingPunct="1">
        <a:defRPr kumimoji="0" kern="1200">
          <a:solidFill>
            <a:schemeClr val="tx1"/>
          </a:solidFill>
          <a:latin typeface="+mn-lt"/>
          <a:ea typeface="+mn-ea"/>
          <a:cs typeface="+mn-cs"/>
        </a:defRPr>
      </a:lvl8pPr>
      <a:lvl9pPr marL="3657078"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5454" y="4683919"/>
            <a:ext cx="2125451"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1436" tIns="40718" rIns="81436" bIns="40718" numCol="1" anchor="t" anchorCtr="0" compatLnSpc="1">
            <a:prstTxWarp prst="textNoShape">
              <a:avLst/>
            </a:prstTxWarp>
          </a:bodyPr>
          <a:lstStyle>
            <a:lvl1pPr>
              <a:defRPr sz="12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865" r:id="rId1"/>
  </p:sldLayoutIdLst>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xStyles>
    <p:titleStyle>
      <a:lvl1pPr algn="ctr" rtl="0" fontAlgn="base">
        <a:spcBef>
          <a:spcPct val="0"/>
        </a:spcBef>
        <a:spcAft>
          <a:spcPct val="0"/>
        </a:spcAft>
        <a:defRPr sz="3900">
          <a:solidFill>
            <a:schemeClr val="tx2"/>
          </a:solidFill>
          <a:latin typeface="+mj-lt"/>
          <a:ea typeface="+mj-ea"/>
          <a:cs typeface="+mj-cs"/>
        </a:defRPr>
      </a:lvl1pPr>
      <a:lvl2pPr algn="ctr" rtl="0" fontAlgn="base">
        <a:spcBef>
          <a:spcPct val="0"/>
        </a:spcBef>
        <a:spcAft>
          <a:spcPct val="0"/>
        </a:spcAft>
        <a:defRPr sz="3900">
          <a:solidFill>
            <a:schemeClr val="tx2"/>
          </a:solidFill>
          <a:latin typeface="Arial" charset="0"/>
          <a:cs typeface="Arial" charset="0"/>
        </a:defRPr>
      </a:lvl2pPr>
      <a:lvl3pPr algn="ctr" rtl="0" fontAlgn="base">
        <a:spcBef>
          <a:spcPct val="0"/>
        </a:spcBef>
        <a:spcAft>
          <a:spcPct val="0"/>
        </a:spcAft>
        <a:defRPr sz="3900">
          <a:solidFill>
            <a:schemeClr val="tx2"/>
          </a:solidFill>
          <a:latin typeface="Arial" charset="0"/>
          <a:cs typeface="Arial" charset="0"/>
        </a:defRPr>
      </a:lvl3pPr>
      <a:lvl4pPr algn="ctr" rtl="0" fontAlgn="base">
        <a:spcBef>
          <a:spcPct val="0"/>
        </a:spcBef>
        <a:spcAft>
          <a:spcPct val="0"/>
        </a:spcAft>
        <a:defRPr sz="3900">
          <a:solidFill>
            <a:schemeClr val="tx2"/>
          </a:solidFill>
          <a:latin typeface="Arial" charset="0"/>
          <a:cs typeface="Arial" charset="0"/>
        </a:defRPr>
      </a:lvl4pPr>
      <a:lvl5pPr algn="ctr" rtl="0" fontAlgn="base">
        <a:spcBef>
          <a:spcPct val="0"/>
        </a:spcBef>
        <a:spcAft>
          <a:spcPct val="0"/>
        </a:spcAft>
        <a:defRPr sz="3900">
          <a:solidFill>
            <a:schemeClr val="tx2"/>
          </a:solidFill>
          <a:latin typeface="Arial" charset="0"/>
          <a:cs typeface="Arial" charset="0"/>
        </a:defRPr>
      </a:lvl5pPr>
      <a:lvl6pPr marL="407182" algn="ctr" rtl="0" fontAlgn="base">
        <a:spcBef>
          <a:spcPct val="0"/>
        </a:spcBef>
        <a:spcAft>
          <a:spcPct val="0"/>
        </a:spcAft>
        <a:defRPr sz="3900">
          <a:solidFill>
            <a:schemeClr val="tx2"/>
          </a:solidFill>
          <a:latin typeface="Arial" charset="0"/>
          <a:cs typeface="Arial" charset="0"/>
        </a:defRPr>
      </a:lvl6pPr>
      <a:lvl7pPr marL="814365" algn="ctr" rtl="0" fontAlgn="base">
        <a:spcBef>
          <a:spcPct val="0"/>
        </a:spcBef>
        <a:spcAft>
          <a:spcPct val="0"/>
        </a:spcAft>
        <a:defRPr sz="3900">
          <a:solidFill>
            <a:schemeClr val="tx2"/>
          </a:solidFill>
          <a:latin typeface="Arial" charset="0"/>
          <a:cs typeface="Arial" charset="0"/>
        </a:defRPr>
      </a:lvl7pPr>
      <a:lvl8pPr marL="1221547" algn="ctr" rtl="0" fontAlgn="base">
        <a:spcBef>
          <a:spcPct val="0"/>
        </a:spcBef>
        <a:spcAft>
          <a:spcPct val="0"/>
        </a:spcAft>
        <a:defRPr sz="3900">
          <a:solidFill>
            <a:schemeClr val="tx2"/>
          </a:solidFill>
          <a:latin typeface="Arial" charset="0"/>
          <a:cs typeface="Arial" charset="0"/>
        </a:defRPr>
      </a:lvl8pPr>
      <a:lvl9pPr marL="1628729" algn="ctr" rtl="0" fontAlgn="base">
        <a:spcBef>
          <a:spcPct val="0"/>
        </a:spcBef>
        <a:spcAft>
          <a:spcPct val="0"/>
        </a:spcAft>
        <a:defRPr sz="3900">
          <a:solidFill>
            <a:schemeClr val="tx2"/>
          </a:solidFill>
          <a:latin typeface="Arial" charset="0"/>
          <a:cs typeface="Arial" charset="0"/>
        </a:defRPr>
      </a:lvl9pPr>
    </p:titleStyle>
    <p:bodyStyle>
      <a:lvl1pPr marL="305387" indent="-305387" algn="l" rtl="0" fontAlgn="base">
        <a:spcBef>
          <a:spcPct val="20000"/>
        </a:spcBef>
        <a:spcAft>
          <a:spcPct val="0"/>
        </a:spcAft>
        <a:buChar char="•"/>
        <a:defRPr sz="2800">
          <a:solidFill>
            <a:schemeClr val="tx1"/>
          </a:solidFill>
          <a:latin typeface="+mn-lt"/>
          <a:ea typeface="+mn-ea"/>
          <a:cs typeface="+mn-cs"/>
        </a:defRPr>
      </a:lvl1pPr>
      <a:lvl2pPr marL="661671" indent="-254489" algn="l" rtl="0" fontAlgn="base">
        <a:spcBef>
          <a:spcPct val="20000"/>
        </a:spcBef>
        <a:spcAft>
          <a:spcPct val="0"/>
        </a:spcAft>
        <a:buChar char="–"/>
        <a:defRPr sz="2500">
          <a:solidFill>
            <a:schemeClr val="tx1"/>
          </a:solidFill>
          <a:latin typeface="+mn-lt"/>
          <a:cs typeface="+mn-cs"/>
        </a:defRPr>
      </a:lvl2pPr>
      <a:lvl3pPr marL="1017956" indent="-203591" algn="l" rtl="0" fontAlgn="base">
        <a:spcBef>
          <a:spcPct val="20000"/>
        </a:spcBef>
        <a:spcAft>
          <a:spcPct val="0"/>
        </a:spcAft>
        <a:buChar char="•"/>
        <a:defRPr sz="2100">
          <a:solidFill>
            <a:schemeClr val="tx1"/>
          </a:solidFill>
          <a:latin typeface="+mn-lt"/>
          <a:cs typeface="+mn-cs"/>
        </a:defRPr>
      </a:lvl3pPr>
      <a:lvl4pPr marL="1425138" indent="-203591" algn="l" rtl="0" fontAlgn="base">
        <a:spcBef>
          <a:spcPct val="20000"/>
        </a:spcBef>
        <a:spcAft>
          <a:spcPct val="0"/>
        </a:spcAft>
        <a:buChar char="–"/>
        <a:defRPr sz="1800">
          <a:solidFill>
            <a:schemeClr val="tx1"/>
          </a:solidFill>
          <a:latin typeface="+mn-lt"/>
          <a:cs typeface="+mn-cs"/>
        </a:defRPr>
      </a:lvl4pPr>
      <a:lvl5pPr marL="1832320" indent="-203591" algn="l" rtl="0" fontAlgn="base">
        <a:spcBef>
          <a:spcPct val="20000"/>
        </a:spcBef>
        <a:spcAft>
          <a:spcPct val="0"/>
        </a:spcAft>
        <a:buChar char="»"/>
        <a:defRPr sz="1800">
          <a:solidFill>
            <a:schemeClr val="tx1"/>
          </a:solidFill>
          <a:latin typeface="+mn-lt"/>
          <a:cs typeface="+mn-cs"/>
        </a:defRPr>
      </a:lvl5pPr>
      <a:lvl6pPr marL="2239503" indent="-203591" algn="l" rtl="0" fontAlgn="base">
        <a:spcBef>
          <a:spcPct val="20000"/>
        </a:spcBef>
        <a:spcAft>
          <a:spcPct val="0"/>
        </a:spcAft>
        <a:buChar char="»"/>
        <a:defRPr sz="1800">
          <a:solidFill>
            <a:schemeClr val="tx1"/>
          </a:solidFill>
          <a:latin typeface="+mn-lt"/>
          <a:cs typeface="+mn-cs"/>
        </a:defRPr>
      </a:lvl6pPr>
      <a:lvl7pPr marL="2646685" indent="-203591" algn="l" rtl="0" fontAlgn="base">
        <a:spcBef>
          <a:spcPct val="20000"/>
        </a:spcBef>
        <a:spcAft>
          <a:spcPct val="0"/>
        </a:spcAft>
        <a:buChar char="»"/>
        <a:defRPr sz="1800">
          <a:solidFill>
            <a:schemeClr val="tx1"/>
          </a:solidFill>
          <a:latin typeface="+mn-lt"/>
          <a:cs typeface="+mn-cs"/>
        </a:defRPr>
      </a:lvl7pPr>
      <a:lvl8pPr marL="3053867" indent="-203591" algn="l" rtl="0" fontAlgn="base">
        <a:spcBef>
          <a:spcPct val="20000"/>
        </a:spcBef>
        <a:spcAft>
          <a:spcPct val="0"/>
        </a:spcAft>
        <a:buChar char="»"/>
        <a:defRPr sz="1800">
          <a:solidFill>
            <a:schemeClr val="tx1"/>
          </a:solidFill>
          <a:latin typeface="+mn-lt"/>
          <a:cs typeface="+mn-cs"/>
        </a:defRPr>
      </a:lvl8pPr>
      <a:lvl9pPr marL="3461050" indent="-203591"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14365" rtl="0" eaLnBrk="1" latinLnBrk="0" hangingPunct="1">
        <a:defRPr sz="1600" kern="1200">
          <a:solidFill>
            <a:schemeClr val="tx1"/>
          </a:solidFill>
          <a:latin typeface="+mn-lt"/>
          <a:ea typeface="+mn-ea"/>
          <a:cs typeface="+mn-cs"/>
        </a:defRPr>
      </a:lvl1pPr>
      <a:lvl2pPr marL="407182" algn="l" defTabSz="814365" rtl="0" eaLnBrk="1" latinLnBrk="0" hangingPunct="1">
        <a:defRPr sz="1600" kern="1200">
          <a:solidFill>
            <a:schemeClr val="tx1"/>
          </a:solidFill>
          <a:latin typeface="+mn-lt"/>
          <a:ea typeface="+mn-ea"/>
          <a:cs typeface="+mn-cs"/>
        </a:defRPr>
      </a:lvl2pPr>
      <a:lvl3pPr marL="814365" algn="l" defTabSz="814365" rtl="0" eaLnBrk="1" latinLnBrk="0" hangingPunct="1">
        <a:defRPr sz="1600" kern="1200">
          <a:solidFill>
            <a:schemeClr val="tx1"/>
          </a:solidFill>
          <a:latin typeface="+mn-lt"/>
          <a:ea typeface="+mn-ea"/>
          <a:cs typeface="+mn-cs"/>
        </a:defRPr>
      </a:lvl3pPr>
      <a:lvl4pPr marL="1221547" algn="l" defTabSz="814365" rtl="0" eaLnBrk="1" latinLnBrk="0" hangingPunct="1">
        <a:defRPr sz="1600" kern="1200">
          <a:solidFill>
            <a:schemeClr val="tx1"/>
          </a:solidFill>
          <a:latin typeface="+mn-lt"/>
          <a:ea typeface="+mn-ea"/>
          <a:cs typeface="+mn-cs"/>
        </a:defRPr>
      </a:lvl4pPr>
      <a:lvl5pPr marL="1628729" algn="l" defTabSz="814365" rtl="0" eaLnBrk="1" latinLnBrk="0" hangingPunct="1">
        <a:defRPr sz="1600" kern="1200">
          <a:solidFill>
            <a:schemeClr val="tx1"/>
          </a:solidFill>
          <a:latin typeface="+mn-lt"/>
          <a:ea typeface="+mn-ea"/>
          <a:cs typeface="+mn-cs"/>
        </a:defRPr>
      </a:lvl5pPr>
      <a:lvl6pPr marL="2035912" algn="l" defTabSz="814365" rtl="0" eaLnBrk="1" latinLnBrk="0" hangingPunct="1">
        <a:defRPr sz="1600" kern="1200">
          <a:solidFill>
            <a:schemeClr val="tx1"/>
          </a:solidFill>
          <a:latin typeface="+mn-lt"/>
          <a:ea typeface="+mn-ea"/>
          <a:cs typeface="+mn-cs"/>
        </a:defRPr>
      </a:lvl6pPr>
      <a:lvl7pPr marL="2443094" algn="l" defTabSz="814365" rtl="0" eaLnBrk="1" latinLnBrk="0" hangingPunct="1">
        <a:defRPr sz="1600" kern="1200">
          <a:solidFill>
            <a:schemeClr val="tx1"/>
          </a:solidFill>
          <a:latin typeface="+mn-lt"/>
          <a:ea typeface="+mn-ea"/>
          <a:cs typeface="+mn-cs"/>
        </a:defRPr>
      </a:lvl7pPr>
      <a:lvl8pPr marL="2850276" algn="l" defTabSz="814365" rtl="0" eaLnBrk="1" latinLnBrk="0" hangingPunct="1">
        <a:defRPr sz="1600" kern="1200">
          <a:solidFill>
            <a:schemeClr val="tx1"/>
          </a:solidFill>
          <a:latin typeface="+mn-lt"/>
          <a:ea typeface="+mn-ea"/>
          <a:cs typeface="+mn-cs"/>
        </a:defRPr>
      </a:lvl8pPr>
      <a:lvl9pPr marL="3257459" algn="l" defTabSz="814365" rtl="0" eaLnBrk="1" latinLnBrk="0" hangingPunct="1">
        <a:defRPr sz="1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gif"/><Relationship Id="rId2" Type="http://schemas.openxmlformats.org/officeDocument/2006/relationships/image" Target="../media/image46.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8.jpeg"/><Relationship Id="rId4" Type="http://schemas.openxmlformats.org/officeDocument/2006/relationships/image" Target="../media/image3.gif"/></Relationships>
</file>

<file path=ppt/slides/_rels/slide41.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hyperlink" Target="https://vk.com/mispps" TargetMode="External"/><Relationship Id="rId3" Type="http://schemas.openxmlformats.org/officeDocument/2006/relationships/image" Target="../media/image49.png"/><Relationship Id="rId7" Type="http://schemas.openxmlformats.org/officeDocument/2006/relationships/hyperlink" Target="https://www.facebook.com/mispps" TargetMode="External"/><Relationship Id="rId12" Type="http://schemas.openxmlformats.org/officeDocument/2006/relationships/image" Target="../media/image5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1.png"/><Relationship Id="rId11" Type="http://schemas.openxmlformats.org/officeDocument/2006/relationships/hyperlink" Target="https://plus.google.com/+Mispps/" TargetMode="External"/><Relationship Id="rId5" Type="http://schemas.openxmlformats.org/officeDocument/2006/relationships/image" Target="../media/image50.png"/><Relationship Id="rId10" Type="http://schemas.openxmlformats.org/officeDocument/2006/relationships/image" Target="../media/image5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5.png"/></Relationships>
</file>

<file path=ppt/slides/slide1.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3" cstate="print">
            <a:duotone>
              <a:prstClr val="black"/>
              <a:schemeClr val="accent1">
                <a:tint val="45000"/>
                <a:satMod val="400000"/>
              </a:schemeClr>
            </a:duotone>
          </a:blip>
          <a:srcRect/>
          <a:stretch>
            <a:fillRect/>
          </a:stretch>
        </p:blipFill>
        <p:spPr bwMode="auto">
          <a:xfrm>
            <a:off x="-34903" y="26067"/>
            <a:ext cx="9109073" cy="5115492"/>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2537081" y="2537084"/>
            <a:ext cx="5143500" cy="6934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502656" y="2537084"/>
            <a:ext cx="5143500" cy="6934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9109075"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5087484"/>
            <a:ext cx="9109075" cy="56016"/>
          </a:xfrm>
          <a:prstGeom prst="rect">
            <a:avLst/>
          </a:prstGeom>
          <a:noFill/>
          <a:ln w="9525">
            <a:noFill/>
            <a:miter lim="800000"/>
            <a:headEnd/>
            <a:tailEnd/>
          </a:ln>
        </p:spPr>
      </p:pic>
      <p:sp>
        <p:nvSpPr>
          <p:cNvPr id="155665" name="Rectangle 17"/>
          <p:cNvSpPr>
            <a:spLocks noChangeArrowheads="1"/>
          </p:cNvSpPr>
          <p:nvPr/>
        </p:nvSpPr>
        <p:spPr bwMode="auto">
          <a:xfrm>
            <a:off x="355804" y="4393437"/>
            <a:ext cx="120572" cy="305226"/>
          </a:xfrm>
          <a:prstGeom prst="rect">
            <a:avLst/>
          </a:prstGeom>
          <a:noFill/>
          <a:ln w="9525">
            <a:solidFill>
              <a:srgbClr val="E31C07"/>
            </a:solidFill>
            <a:miter lim="800000"/>
            <a:headEnd/>
            <a:tailEnd/>
          </a:ln>
          <a:effectLst/>
        </p:spPr>
        <p:txBody>
          <a:bodyPr wrap="none" lIns="27953" tIns="13977" rIns="27953" bIns="13977">
            <a:spAutoFit/>
          </a:bodyPr>
          <a:lstStyle/>
          <a:p>
            <a:pPr defTabSz="675543"/>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5800" y="4286264"/>
            <a:ext cx="696424" cy="575240"/>
          </a:xfrm>
          <a:prstGeom prst="rect">
            <a:avLst/>
          </a:prstGeom>
          <a:noFill/>
          <a:ln w="38100">
            <a:solidFill>
              <a:srgbClr val="1CDEF8"/>
            </a:solidFill>
            <a:miter lim="800000"/>
            <a:headEnd/>
            <a:tailEnd/>
          </a:ln>
        </p:spPr>
      </p:pic>
      <p:sp>
        <p:nvSpPr>
          <p:cNvPr id="19" name="18 Rectángulo"/>
          <p:cNvSpPr/>
          <p:nvPr/>
        </p:nvSpPr>
        <p:spPr>
          <a:xfrm>
            <a:off x="1972799" y="3429027"/>
            <a:ext cx="2681942" cy="883525"/>
          </a:xfrm>
          <a:prstGeom prst="rect">
            <a:avLst/>
          </a:prstGeom>
        </p:spPr>
        <p:txBody>
          <a:bodyPr wrap="square" lIns="67261" tIns="33630" rIns="67261" bIns="33630">
            <a:spAutoFit/>
          </a:bodyPr>
          <a:lstStyle/>
          <a:p>
            <a:pPr algn="ctr"/>
            <a:endParaRPr lang="es-ES" sz="53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80491" y="696504"/>
            <a:ext cx="6553844" cy="3268289"/>
          </a:xfrm>
          <a:prstGeom prst="rect">
            <a:avLst/>
          </a:prstGeom>
        </p:spPr>
        <p:txBody>
          <a:bodyPr wrap="none" lIns="67261" tIns="33630" rIns="67261" bIns="33630" fromWordArt="1">
            <a:prstTxWarp prst="textPlain">
              <a:avLst>
                <a:gd name="adj" fmla="val 50000"/>
              </a:avLst>
            </a:prstTxWarp>
          </a:bodyPr>
          <a:lstStyle/>
          <a:p>
            <a:pPr algn="ctr"/>
            <a:r>
              <a:rPr lang="es-ES" sz="2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OSO PANDA</a:t>
            </a:r>
            <a:endPar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263245" y="4208525"/>
            <a:ext cx="2001163" cy="700548"/>
          </a:xfrm>
          <a:prstGeom prst="rect">
            <a:avLst/>
          </a:prstGeom>
          <a:noFill/>
        </p:spPr>
      </p:pic>
      <p:sp>
        <p:nvSpPr>
          <p:cNvPr id="13" name="12 Rectángulo"/>
          <p:cNvSpPr/>
          <p:nvPr/>
        </p:nvSpPr>
        <p:spPr>
          <a:xfrm>
            <a:off x="-4554536" y="-482224"/>
            <a:ext cx="4554538" cy="845856"/>
          </a:xfrm>
          <a:prstGeom prst="rect">
            <a:avLst/>
          </a:prstGeom>
        </p:spPr>
        <p:txBody>
          <a:bodyPr lIns="75676" tIns="37838" rIns="75676" bIns="37838">
            <a:spAutoFit/>
          </a:bodyPr>
          <a:lstStyle/>
          <a:p>
            <a:endParaRPr lang="es-ES" sz="5000" b="1" dirty="0"/>
          </a:p>
        </p:txBody>
      </p:sp>
      <p:pic>
        <p:nvPicPr>
          <p:cNvPr id="14" name="Picture 8"/>
          <p:cNvPicPr>
            <a:picLocks noChangeAspect="1" noChangeArrowheads="1"/>
          </p:cNvPicPr>
          <p:nvPr/>
        </p:nvPicPr>
        <p:blipFill>
          <a:blip r:embed="rId7" cstate="print"/>
          <a:srcRect/>
          <a:stretch>
            <a:fillRect/>
          </a:stretch>
        </p:blipFill>
        <p:spPr bwMode="auto">
          <a:xfrm>
            <a:off x="504492" y="529985"/>
            <a:ext cx="1106560" cy="501703"/>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193700" y="130744"/>
            <a:ext cx="842766" cy="739351"/>
          </a:xfrm>
          <a:prstGeom prst="rect">
            <a:avLst/>
          </a:prstGeom>
          <a:noFill/>
          <a:ln w="9525">
            <a:noFill/>
            <a:miter lim="800000"/>
            <a:headEnd/>
            <a:tailEnd/>
          </a:ln>
        </p:spPr>
      </p:pic>
    </p:spTree>
    <p:extLst>
      <p:ext uri="{BB962C8B-B14F-4D97-AF65-F5344CB8AC3E}">
        <p14:creationId xmlns:p14="http://schemas.microsoft.com/office/powerpoint/2010/main" val="913005812"/>
      </p:ext>
    </p:extLst>
  </p:cSld>
  <p:clrMapOvr>
    <a:masterClrMapping/>
  </p:clrMapOvr>
  <mc:AlternateContent xmlns:mc="http://schemas.openxmlformats.org/markup-compatibility/2006">
    <mc:Choice xmlns:p14="http://schemas.microsoft.com/office/powerpoint/2010/main" Requires="p14">
      <p:transition spd="slow" p14:dur="1200" advTm="13000">
        <p:dissolve/>
        <p:sndAc>
          <p:stSnd>
            <p:snd r:embed="rId2" name="Clayderman-La-Mer.wav"/>
          </p:stSnd>
        </p:sndAc>
      </p:transition>
    </mc:Choice>
    <mc:Fallback>
      <p:transition spd="slow" advTm="13000">
        <p:dissolve/>
        <p:sndAc>
          <p:stSnd>
            <p:snd r:embed="rId2" name="Clayderman-La-Me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8" presetClass="exit" presetSubtype="16" fill="hold" nodeType="afterEffect">
                                  <p:stCondLst>
                                    <p:cond delay="0"/>
                                  </p:stCondLst>
                                  <p:childTnLst>
                                    <p:animEffect transition="out" filter="diamond(in)">
                                      <p:cBhvr>
                                        <p:cTn id="18" dur="5000"/>
                                        <p:tgtEl>
                                          <p:spTgt spid="17"/>
                                        </p:tgtEl>
                                      </p:cBhvr>
                                    </p:animEffect>
                                    <p:set>
                                      <p:cBhvr>
                                        <p:cTn id="19" dur="1" fill="hold">
                                          <p:stCondLst>
                                            <p:cond delay="49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pPr>
              <a:defRPr/>
            </a:pPr>
            <a:fld id="{586681C0-AA28-47EE-A164-648B32666265}" type="slidenum">
              <a:rPr lang="fr-FR" smtClean="0"/>
              <a:pPr>
                <a:defRPr/>
              </a:pPr>
              <a:t>2</a:t>
            </a:fld>
            <a:endParaRPr lang="fr-FR"/>
          </a:p>
        </p:txBody>
      </p:sp>
      <p:pic>
        <p:nvPicPr>
          <p:cNvPr id="90114" name="Picture 2" descr="Disfruta de Gifmania — (vía Imágenes y Gifs animados de Osos Pan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09075" cy="5303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4236299"/>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chemeClr val="bg2">
                <a:lumMod val="20000"/>
                <a:lumOff val="80000"/>
              </a:schemeClr>
            </a:gs>
            <a:gs pos="39999">
              <a:srgbClr val="85C2FF"/>
            </a:gs>
            <a:gs pos="70000">
              <a:srgbClr val="C4D6EB"/>
            </a:gs>
            <a:gs pos="100000">
              <a:srgbClr val="00B0F0"/>
            </a:gs>
          </a:gsLst>
          <a:lin ang="5400000" scaled="0"/>
        </a:gra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115617" y="483885"/>
            <a:ext cx="6345946" cy="4508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676" tIns="37838" rIns="75676" bIns="37838">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FF0000"/>
                </a:solidFill>
                <a:latin typeface="Arial Narrow" pitchFamily="34" charset="0"/>
              </a:rPr>
              <a:t>El panda, oso panda o panda gigante </a:t>
            </a:r>
            <a:r>
              <a:rPr lang="es-ES" altLang="es-ES" sz="2400" b="1" i="1" dirty="0" smtClean="0">
                <a:solidFill>
                  <a:srgbClr val="FF0000"/>
                </a:solidFill>
                <a:latin typeface="Arial Narrow" pitchFamily="34" charset="0"/>
              </a:rPr>
              <a:t>es </a:t>
            </a:r>
            <a:r>
              <a:rPr lang="es-ES" altLang="es-ES" sz="2400" b="1" i="1" dirty="0">
                <a:solidFill>
                  <a:srgbClr val="FF0000"/>
                </a:solidFill>
                <a:latin typeface="Arial Narrow" pitchFamily="34" charset="0"/>
              </a:rPr>
              <a:t>una especie de mamífero del orden de los carnívoros. El estudio de su ADN lo engloba entre los miembros de la familia de los osos (Ursidae), ​ siendo el oso de anteojos su pariente más cercano, que pertenece a la subfamilia de los tremarctinos. Por otra parte, el panda rojo pertenece a una familia propia e </a:t>
            </a:r>
            <a:r>
              <a:rPr lang="es-ES" altLang="es-ES" sz="2400" b="1" i="1" dirty="0" smtClean="0">
                <a:solidFill>
                  <a:srgbClr val="FF0000"/>
                </a:solidFill>
                <a:latin typeface="Arial Narrow" pitchFamily="34" charset="0"/>
              </a:rPr>
              <a:t>independiente. </a:t>
            </a:r>
            <a:r>
              <a:rPr lang="es-ES" altLang="es-ES" sz="2400" b="1" i="1" dirty="0">
                <a:solidFill>
                  <a:srgbClr val="FF0000"/>
                </a:solidFill>
                <a:latin typeface="Arial Narrow" pitchFamily="34" charset="0"/>
              </a:rPr>
              <a:t>La especie está muy localizada. Nativo de China central, el panda gigante habita en regiones montañosas, principalmente las de Sichuan, hasta una altura de 3500 m s. n. </a:t>
            </a:r>
            <a:r>
              <a:rPr lang="es-ES" altLang="es-ES" sz="2400" b="1" i="1" dirty="0" smtClean="0">
                <a:solidFill>
                  <a:srgbClr val="FF0000"/>
                </a:solidFill>
                <a:latin typeface="Arial Narrow" pitchFamily="34" charset="0"/>
              </a:rPr>
              <a:t>m.</a:t>
            </a:r>
            <a:endParaRPr lang="es-ES" altLang="es-ES" sz="2400" b="1" i="1" dirty="0">
              <a:solidFill>
                <a:srgbClr val="FF0000"/>
              </a:solidFill>
              <a:latin typeface="Arial Narrow" pitchFamily="34" charset="0"/>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355" y="3979700"/>
            <a:ext cx="1435232" cy="1025064"/>
          </a:xfrm>
          <a:prstGeom prst="rect">
            <a:avLst/>
          </a:prstGeom>
          <a:noFill/>
        </p:spPr>
      </p:pic>
    </p:spTree>
    <p:extLst>
      <p:ext uri="{BB962C8B-B14F-4D97-AF65-F5344CB8AC3E}">
        <p14:creationId xmlns:p14="http://schemas.microsoft.com/office/powerpoint/2010/main" val="1286751298"/>
      </p:ext>
    </p:extLst>
  </p:cSld>
  <p:clrMapOvr>
    <a:masterClrMapping/>
  </p:clrMapOvr>
  <mc:AlternateContent xmlns:mc="http://schemas.openxmlformats.org/markup-compatibility/2006" xmlns:p14="http://schemas.microsoft.com/office/powerpoint/2010/main">
    <mc:Choice Requires="p14">
      <p:transition spd="slow" p14:dur="1200" advTm="24000">
        <p:dissolve/>
      </p:transition>
    </mc:Choice>
    <mc:Fallback xmlns="">
      <p:transition spd="slow" advTm="24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4</a:t>
            </a:fld>
            <a:endParaRPr lang="fr-FR"/>
          </a:p>
        </p:txBody>
      </p:sp>
      <p:pic>
        <p:nvPicPr>
          <p:cNvPr id="4098" name="Picture 2" descr="Oso Pan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08570"/>
            <a:ext cx="910907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3663366"/>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5</a:t>
            </a:fld>
            <a:endParaRPr lang="fr-FR"/>
          </a:p>
        </p:txBody>
      </p:sp>
      <p:pic>
        <p:nvPicPr>
          <p:cNvPr id="3" name="Picture 2" descr="Ver las imágenes de orige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4671" y="-624434"/>
            <a:ext cx="9222938" cy="6153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062095"/>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pic>
        <p:nvPicPr>
          <p:cNvPr id="4" name="Picture 4" descr="Ver las imágenes de orige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51572" y="0"/>
            <a:ext cx="5288295" cy="51435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5343600" y="239230"/>
            <a:ext cx="3640039" cy="4785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676" tIns="37838" rIns="75676" bIns="37838">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1800" b="1" i="1" dirty="0" smtClean="0">
                <a:solidFill>
                  <a:srgbClr val="FF0000"/>
                </a:solidFill>
                <a:latin typeface="Arial Narrow" pitchFamily="34" charset="0"/>
              </a:rPr>
              <a:t>Para </a:t>
            </a:r>
            <a:r>
              <a:rPr lang="es-ES" altLang="es-ES" sz="1800" b="1" i="1" dirty="0">
                <a:solidFill>
                  <a:srgbClr val="FF0000"/>
                </a:solidFill>
                <a:latin typeface="Arial Narrow" pitchFamily="34" charset="0"/>
              </a:rPr>
              <a:t>el 2017 se estimó que la población total superaba los dos mil ejemplares ​ de los que 1864 viven en libertad, ​ lo que demuestra que la cifra de pandas viviendo en libertad va en aumento. Desde 1961 el panda es el símbolo de WWF (Fondo Mundial para la Naturaleza). El principal alimento del panda es el bambú (en torno al 99 % de su dieta), aunque también se alimenta de frutos, pequeños mamíferos, peces e insectos. ​ Es un buen trepador, aunque rara vez se le ve en los árboles. Se adapta a la cautividad y gracias a su pelaje soporta fácilmente las condiciones invernales de su hábitat.</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908368" y="4136461"/>
            <a:ext cx="1435232" cy="1025064"/>
          </a:xfrm>
          <a:prstGeom prst="rect">
            <a:avLst/>
          </a:prstGeom>
          <a:noFill/>
        </p:spPr>
      </p:pic>
    </p:spTree>
    <p:extLst>
      <p:ext uri="{BB962C8B-B14F-4D97-AF65-F5344CB8AC3E}">
        <p14:creationId xmlns:p14="http://schemas.microsoft.com/office/powerpoint/2010/main" val="3053526434"/>
      </p:ext>
    </p:extLst>
  </p:cSld>
  <p:clrMapOvr>
    <a:masterClrMapping/>
  </p:clrMapOvr>
  <mc:AlternateContent xmlns:mc="http://schemas.openxmlformats.org/markup-compatibility/2006" xmlns:p14="http://schemas.microsoft.com/office/powerpoint/2010/main">
    <mc:Choice Requires="p14">
      <p:transition spd="slow" p14:dur="1200" advTm="39000">
        <p:dissolve/>
      </p:transition>
    </mc:Choice>
    <mc:Fallback xmlns="">
      <p:transition spd="slow" advTm="39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pic>
        <p:nvPicPr>
          <p:cNvPr id="4" name="Picture 2" descr="Hermoso oso panda en cautiver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064"/>
            <a:ext cx="4124140" cy="5180564"/>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4769737" y="976128"/>
            <a:ext cx="3945314" cy="31541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676" tIns="37838" rIns="75676" bIns="37838">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a:solidFill>
                  <a:srgbClr val="FF0000"/>
                </a:solidFill>
                <a:latin typeface="Arial Narrow" pitchFamily="34" charset="0"/>
              </a:rPr>
              <a:t>Los bosques de bambú son su hábitat por excelencia. Se caracterizan por ser montañosos, húmedos y frescos, es por ello que el panda se protege entre los árboles o en cuevas. Debido a su pérdida de hábitat, el oso panda solo habita en esta región en estado salvaje, ya que se encuentra en varias latitudes del mundo pero en estado de cautiverio.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93743" y="3979700"/>
            <a:ext cx="1435232" cy="1025064"/>
          </a:xfrm>
          <a:prstGeom prst="rect">
            <a:avLst/>
          </a:prstGeom>
          <a:noFill/>
        </p:spPr>
      </p:pic>
    </p:spTree>
    <p:extLst>
      <p:ext uri="{BB962C8B-B14F-4D97-AF65-F5344CB8AC3E}">
        <p14:creationId xmlns:p14="http://schemas.microsoft.com/office/powerpoint/2010/main" val="403055589"/>
      </p:ext>
    </p:extLst>
  </p:cSld>
  <p:clrMapOvr>
    <a:masterClrMapping/>
  </p:clrMapOvr>
  <mc:AlternateContent xmlns:mc="http://schemas.openxmlformats.org/markup-compatibility/2006" xmlns:p14="http://schemas.microsoft.com/office/powerpoint/2010/main">
    <mc:Choice Requires="p14">
      <p:transition spd="slow" p14:dur="1200" advTm="25000">
        <p:dissolve/>
      </p:transition>
    </mc:Choice>
    <mc:Fallback xmlns="">
      <p:transition spd="slow" advTm="25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pic>
        <p:nvPicPr>
          <p:cNvPr id="4" name="Picture 2" descr="oso-panda-caracterist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72" y="-92546"/>
            <a:ext cx="5123855" cy="5265025"/>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4984935" y="254198"/>
            <a:ext cx="3765475" cy="4693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676" tIns="37838" rIns="75676" bIns="37838">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smtClean="0">
                <a:solidFill>
                  <a:srgbClr val="FF0000"/>
                </a:solidFill>
                <a:latin typeface="Arial Narrow" pitchFamily="34" charset="0"/>
              </a:rPr>
              <a:t>Es </a:t>
            </a:r>
            <a:r>
              <a:rPr lang="es-ES" altLang="es-ES" sz="2000" b="1" i="1" dirty="0">
                <a:solidFill>
                  <a:srgbClr val="FF0000"/>
                </a:solidFill>
                <a:latin typeface="Arial Narrow" pitchFamily="34" charset="0"/>
              </a:rPr>
              <a:t>la especie de oso más amenazada del </a:t>
            </a:r>
            <a:r>
              <a:rPr lang="es-ES" altLang="es-ES" sz="2000" b="1" i="1" dirty="0" smtClean="0">
                <a:solidFill>
                  <a:srgbClr val="FF0000"/>
                </a:solidFill>
                <a:latin typeface="Arial Narrow" pitchFamily="34" charset="0"/>
              </a:rPr>
              <a:t>mundo. A </a:t>
            </a:r>
            <a:r>
              <a:rPr lang="es-ES" altLang="es-ES" sz="2000" b="1" i="1" dirty="0">
                <a:solidFill>
                  <a:srgbClr val="FF0000"/>
                </a:solidFill>
                <a:latin typeface="Arial Narrow" pitchFamily="34" charset="0"/>
              </a:rPr>
              <a:t>pesar de comer gran cantidad de bambú, su sistema digestivo es el de un carnívoro, por lo que solo una parte de las plantas se </a:t>
            </a:r>
            <a:r>
              <a:rPr lang="es-ES" altLang="es-ES" sz="2000" b="1" i="1" dirty="0" smtClean="0">
                <a:solidFill>
                  <a:srgbClr val="FF0000"/>
                </a:solidFill>
                <a:latin typeface="Arial Narrow" pitchFamily="34" charset="0"/>
              </a:rPr>
              <a:t>digiere. Las </a:t>
            </a:r>
            <a:r>
              <a:rPr lang="es-ES" altLang="es-ES" sz="2000" b="1" i="1" dirty="0">
                <a:solidFill>
                  <a:srgbClr val="FF0000"/>
                </a:solidFill>
                <a:latin typeface="Arial Narrow" pitchFamily="34" charset="0"/>
              </a:rPr>
              <a:t>mamás panda a menudo juegan con sus crías luchando y rodando en el </a:t>
            </a:r>
            <a:r>
              <a:rPr lang="es-ES" altLang="es-ES" sz="2000" b="1" i="1" dirty="0" smtClean="0">
                <a:solidFill>
                  <a:srgbClr val="FF0000"/>
                </a:solidFill>
                <a:latin typeface="Arial Narrow" pitchFamily="34" charset="0"/>
              </a:rPr>
              <a:t>suelo. Ya </a:t>
            </a:r>
            <a:r>
              <a:rPr lang="es-ES" altLang="es-ES" sz="2000" b="1" i="1" dirty="0">
                <a:solidFill>
                  <a:srgbClr val="FF0000"/>
                </a:solidFill>
                <a:latin typeface="Arial Narrow" pitchFamily="34" charset="0"/>
              </a:rPr>
              <a:t>era considerada una especie rara en tiempos de la Antigua </a:t>
            </a:r>
            <a:r>
              <a:rPr lang="es-ES" altLang="es-ES" sz="2000" b="1" i="1" dirty="0" smtClean="0">
                <a:solidFill>
                  <a:srgbClr val="FF0000"/>
                </a:solidFill>
                <a:latin typeface="Arial Narrow" pitchFamily="34" charset="0"/>
              </a:rPr>
              <a:t>China. Debido </a:t>
            </a:r>
            <a:r>
              <a:rPr lang="es-ES" altLang="es-ES" sz="2000" b="1" i="1" dirty="0">
                <a:solidFill>
                  <a:srgbClr val="FF0000"/>
                </a:solidFill>
                <a:latin typeface="Arial Narrow" pitchFamily="34" charset="0"/>
              </a:rPr>
              <a:t>a la urgencia por protegerlo, el número de reservas naturales se ha incrementado durante los últimos años.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980674" y="4299942"/>
            <a:ext cx="1435232" cy="1025064"/>
          </a:xfrm>
          <a:prstGeom prst="rect">
            <a:avLst/>
          </a:prstGeom>
          <a:noFill/>
        </p:spPr>
      </p:pic>
    </p:spTree>
    <p:extLst>
      <p:ext uri="{BB962C8B-B14F-4D97-AF65-F5344CB8AC3E}">
        <p14:creationId xmlns:p14="http://schemas.microsoft.com/office/powerpoint/2010/main" val="3393856636"/>
      </p:ext>
    </p:extLst>
  </p:cSld>
  <p:clrMapOvr>
    <a:masterClrMapping/>
  </p:clrMapOvr>
  <mc:AlternateContent xmlns:mc="http://schemas.openxmlformats.org/markup-compatibility/2006" xmlns:p14="http://schemas.microsoft.com/office/powerpoint/2010/main">
    <mc:Choice Requires="p14">
      <p:transition spd="slow" p14:dur="1200" advTm="34000">
        <p:dissolve/>
      </p:transition>
    </mc:Choice>
    <mc:Fallback xmlns="">
      <p:transition spd="slow" advTm="34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mc:Choice xmlns:p14="http://schemas.microsoft.com/office/powerpoint/2010/main" Requires="p14">
      <p:transition spd="slow" p14:dur="1200" advTm="5000">
        <p:dissolve/>
        <p:sndAc>
          <p:stSnd>
            <p:snd r:embed="rId3" name="Clayderman-Moon-river.wav"/>
          </p:stSnd>
        </p:sndAc>
      </p:transition>
    </mc:Choice>
    <mc:Fallback>
      <p:transition spd="slow" advTm="5000">
        <p:dissolve/>
        <p:sndAc>
          <p:stSnd>
            <p:snd r:embed="rId3" name="Clayderman-Moon-river.wav"/>
          </p:stSnd>
        </p:sndAc>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pic>
        <p:nvPicPr>
          <p:cNvPr id="6" name="Picture 2" descr="Ver las imágenes de origen"/>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693" y="0"/>
            <a:ext cx="4347317" cy="51435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4550000" y="532996"/>
            <a:ext cx="4291722" cy="40775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5676" tIns="37838" rIns="75676" bIns="37838">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000" b="1" i="1" dirty="0" smtClean="0">
                <a:solidFill>
                  <a:srgbClr val="FF0000"/>
                </a:solidFill>
                <a:latin typeface="Arial Narrow" pitchFamily="34" charset="0"/>
              </a:rPr>
              <a:t> </a:t>
            </a:r>
            <a:r>
              <a:rPr lang="es-ES" altLang="es-ES" sz="2000" b="1" i="1" dirty="0">
                <a:solidFill>
                  <a:srgbClr val="FF0000"/>
                </a:solidFill>
                <a:latin typeface="Arial Narrow" pitchFamily="34" charset="0"/>
              </a:rPr>
              <a:t>Se estima que más de la mitad de los bosques de bambú de China han desaparecido desde </a:t>
            </a:r>
            <a:r>
              <a:rPr lang="es-ES" altLang="es-ES" sz="2000" b="1" i="1" dirty="0" smtClean="0">
                <a:solidFill>
                  <a:srgbClr val="FF0000"/>
                </a:solidFill>
                <a:latin typeface="Arial Narrow" pitchFamily="34" charset="0"/>
              </a:rPr>
              <a:t>1974. Solo </a:t>
            </a:r>
            <a:r>
              <a:rPr lang="es-ES" altLang="es-ES" sz="2000" b="1" i="1" dirty="0">
                <a:solidFill>
                  <a:srgbClr val="FF0000"/>
                </a:solidFill>
                <a:latin typeface="Arial Narrow" pitchFamily="34" charset="0"/>
              </a:rPr>
              <a:t>un tercio de los pandas nacidos en cautiverio sobreviven los primeros 6 meses de </a:t>
            </a:r>
            <a:r>
              <a:rPr lang="es-ES" altLang="es-ES" sz="2000" b="1" i="1" dirty="0" smtClean="0">
                <a:solidFill>
                  <a:srgbClr val="FF0000"/>
                </a:solidFill>
                <a:latin typeface="Arial Narrow" pitchFamily="34" charset="0"/>
              </a:rPr>
              <a:t>vida. En </a:t>
            </a:r>
            <a:r>
              <a:rPr lang="es-ES" altLang="es-ES" sz="2000" b="1" i="1" dirty="0">
                <a:solidFill>
                  <a:srgbClr val="FF0000"/>
                </a:solidFill>
                <a:latin typeface="Arial Narrow" pitchFamily="34" charset="0"/>
              </a:rPr>
              <a:t>estado salvaje, vive alrededor de 15 años. En cautiverio puede vivir hasta 30 </a:t>
            </a:r>
            <a:r>
              <a:rPr lang="es-ES" altLang="es-ES" sz="2000" b="1" i="1" dirty="0" smtClean="0">
                <a:solidFill>
                  <a:srgbClr val="FF0000"/>
                </a:solidFill>
                <a:latin typeface="Arial Narrow" pitchFamily="34" charset="0"/>
              </a:rPr>
              <a:t>años. Típicamente</a:t>
            </a:r>
            <a:r>
              <a:rPr lang="es-ES" altLang="es-ES" sz="2000" b="1" i="1" dirty="0">
                <a:solidFill>
                  <a:srgbClr val="FF0000"/>
                </a:solidFill>
                <a:latin typeface="Arial Narrow" pitchFamily="34" charset="0"/>
              </a:rPr>
              <a:t>, una cría de panda gigante vive unos 3 años con su madre antes de </a:t>
            </a:r>
            <a:r>
              <a:rPr lang="es-ES" altLang="es-ES" sz="2000" b="1" i="1" dirty="0" smtClean="0">
                <a:solidFill>
                  <a:srgbClr val="FF0000"/>
                </a:solidFill>
                <a:latin typeface="Arial Narrow" pitchFamily="34" charset="0"/>
              </a:rPr>
              <a:t>independizarse. Para </a:t>
            </a:r>
            <a:r>
              <a:rPr lang="es-ES" altLang="es-ES" sz="2000" b="1" i="1" dirty="0">
                <a:solidFill>
                  <a:srgbClr val="FF0000"/>
                </a:solidFill>
                <a:latin typeface="Arial Narrow" pitchFamily="34" charset="0"/>
              </a:rPr>
              <a:t>satisfacer sus necesidades, un panda gigante consume entre 10 y 18 kilogramos de alimento al día.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22009" y="4356547"/>
            <a:ext cx="1435232" cy="1025064"/>
          </a:xfrm>
          <a:prstGeom prst="rect">
            <a:avLst/>
          </a:prstGeom>
          <a:noFill/>
        </p:spPr>
      </p:pic>
    </p:spTree>
    <p:extLst>
      <p:ext uri="{BB962C8B-B14F-4D97-AF65-F5344CB8AC3E}">
        <p14:creationId xmlns:p14="http://schemas.microsoft.com/office/powerpoint/2010/main" val="3763776646"/>
      </p:ext>
    </p:extLst>
  </p:cSld>
  <p:clrMapOvr>
    <a:masterClrMapping/>
  </p:clrMapOvr>
  <mc:AlternateContent xmlns:mc="http://schemas.openxmlformats.org/markup-compatibility/2006">
    <mc:Choice xmlns:p14="http://schemas.microsoft.com/office/powerpoint/2010/main" Requires="p14">
      <p:transition spd="slow" p14:dur="1200" advClick="0" advTm="29000">
        <p:dissolve/>
      </p:transition>
    </mc:Choice>
    <mc:Fallback>
      <p:transition spd="slow" advClick="0" advTm="29000">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mc:Choice xmlns:p14="http://schemas.microsoft.com/office/powerpoint/2010/main" Requires="p14">
      <p:transition spd="slow" p14:dur="1200" advTm="4000">
        <p:dissolve/>
      </p:transition>
    </mc:Choice>
    <mc:Fallback>
      <p:transition spd="slow" advTm="4000">
        <p:dissolv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23</a:t>
            </a:fld>
            <a:endParaRPr lang="fr-FR"/>
          </a:p>
        </p:txBody>
      </p:sp>
      <p:pic>
        <p:nvPicPr>
          <p:cNvPr id="12290" name="Picture 2" descr="Resultado de imagen de oso pan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6562"/>
            <a:ext cx="9109075" cy="5616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006448"/>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24</a:t>
            </a:fld>
            <a:endParaRPr lang="fr-FR"/>
          </a:p>
        </p:txBody>
      </p:sp>
      <p:pic>
        <p:nvPicPr>
          <p:cNvPr id="13314"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80528"/>
            <a:ext cx="9109075" cy="6021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738187"/>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25</a:t>
            </a:fld>
            <a:endParaRPr lang="fr-FR"/>
          </a:p>
        </p:txBody>
      </p:sp>
      <p:sp>
        <p:nvSpPr>
          <p:cNvPr id="3" name="AutoShape 2" descr="Ver las imágenes de origen"/>
          <p:cNvSpPr>
            <a:spLocks noChangeAspect="1" noChangeArrowheads="1"/>
          </p:cNvSpPr>
          <p:nvPr/>
        </p:nvSpPr>
        <p:spPr bwMode="auto">
          <a:xfrm>
            <a:off x="174149" y="-136525"/>
            <a:ext cx="334082"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4" descr="Ver las imágenes de origen"/>
          <p:cNvSpPr>
            <a:spLocks noChangeAspect="1" noChangeArrowheads="1"/>
          </p:cNvSpPr>
          <p:nvPr/>
        </p:nvSpPr>
        <p:spPr bwMode="auto">
          <a:xfrm>
            <a:off x="344745" y="15875"/>
            <a:ext cx="334082" cy="2984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434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611" y="-136525"/>
            <a:ext cx="10395730" cy="5623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28446232"/>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shadeToTitle="1">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26</a:t>
            </a:fld>
            <a:endParaRPr lang="fr-FR"/>
          </a:p>
        </p:txBody>
      </p:sp>
      <p:pic>
        <p:nvPicPr>
          <p:cNvPr id="15362"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812626"/>
            <a:ext cx="9109075" cy="6202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5170145"/>
      </p:ext>
    </p:extLst>
  </p:cSld>
  <p:clrMapOvr>
    <a:masterClrMapping/>
  </p:clrMapOvr>
  <mc:AlternateContent xmlns:mc="http://schemas.openxmlformats.org/markup-compatibility/2006">
    <mc:Choice xmlns:p14="http://schemas.microsoft.com/office/powerpoint/2010/main" Requires="p14">
      <p:transition spd="slow" p14:dur="1200" advTm="4000">
        <p:dissolve/>
      </p:transition>
    </mc:Choice>
    <mc:Fallback>
      <p:transition spd="slow" advTm="4000">
        <p:dissolv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shadeToTitle="1">
        <a:solidFill>
          <a:schemeClr val="accent1"/>
        </a:solidFill>
        <a:effectLst/>
      </p:bgPr>
    </p:bg>
    <p:spTree>
      <p:nvGrpSpPr>
        <p:cNvPr id="1" name=""/>
        <p:cNvGrpSpPr/>
        <p:nvPr/>
      </p:nvGrpSpPr>
      <p:grpSpPr>
        <a:xfrm>
          <a:off x="0" y="0"/>
          <a:ext cx="0" cy="0"/>
          <a:chOff x="0" y="0"/>
          <a:chExt cx="0" cy="0"/>
        </a:xfrm>
      </p:grpSpPr>
      <p:pic>
        <p:nvPicPr>
          <p:cNvPr id="1026"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28" y="0"/>
            <a:ext cx="9088847"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27</a:t>
            </a:fld>
            <a:endParaRPr lang="fr-FR"/>
          </a:p>
        </p:txBody>
      </p:sp>
    </p:spTree>
    <p:extLst>
      <p:ext uri="{BB962C8B-B14F-4D97-AF65-F5344CB8AC3E}">
        <p14:creationId xmlns:p14="http://schemas.microsoft.com/office/powerpoint/2010/main" val="284826997"/>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shadeToTitle="1">
        <a:solidFill>
          <a:schemeClr val="accent1"/>
        </a:solidFill>
        <a:effectLst/>
      </p:bgPr>
    </p:bg>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28</a:t>
            </a:fld>
            <a:endParaRPr lang="fr-FR"/>
          </a:p>
        </p:txBody>
      </p:sp>
      <p:pic>
        <p:nvPicPr>
          <p:cNvPr id="2050"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09075" cy="5256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6166778"/>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29</a:t>
            </a:fld>
            <a:endParaRPr lang="fr-FR"/>
          </a:p>
        </p:txBody>
      </p:sp>
      <p:pic>
        <p:nvPicPr>
          <p:cNvPr id="9218"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81" y="-92546"/>
            <a:ext cx="9127056" cy="56995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45463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30</a:t>
            </a:fld>
            <a:endParaRPr lang="fr-FR"/>
          </a:p>
        </p:txBody>
      </p:sp>
      <p:pic>
        <p:nvPicPr>
          <p:cNvPr id="13314"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09075" cy="5233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6490580"/>
      </p:ext>
    </p:extLst>
  </p:cSld>
  <p:clrMapOvr>
    <a:masterClrMapping/>
  </p:clrMapOvr>
  <mc:AlternateContent xmlns:mc="http://schemas.openxmlformats.org/markup-compatibility/2006">
    <mc:Choice xmlns:p14="http://schemas.microsoft.com/office/powerpoint/2010/main" Requires="p14">
      <p:transition spd="slow" p14:dur="1200" advTm="4000">
        <p:dissolve/>
      </p:transition>
    </mc:Choice>
    <mc:Fallback>
      <p:transition spd="slow" advTm="4000">
        <p:dissolv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31</a:t>
            </a:fld>
            <a:endParaRPr lang="fr-FR"/>
          </a:p>
        </p:txBody>
      </p:sp>
      <p:pic>
        <p:nvPicPr>
          <p:cNvPr id="4098"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64" y="1808"/>
            <a:ext cx="9204590" cy="5475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712911"/>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32</a:t>
            </a:fld>
            <a:endParaRPr lang="fr-FR"/>
          </a:p>
        </p:txBody>
      </p:sp>
      <p:pic>
        <p:nvPicPr>
          <p:cNvPr id="5122"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109075" cy="5143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917222"/>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shadeToTitle="1">
        <a:solidFill>
          <a:schemeClr val="accent1">
            <a:alpha val="84000"/>
          </a:schemeClr>
        </a:solidFill>
        <a:effectLst/>
      </p:bgPr>
    </p:bg>
    <p:spTree>
      <p:nvGrpSpPr>
        <p:cNvPr id="1" name=""/>
        <p:cNvGrpSpPr/>
        <p:nvPr/>
      </p:nvGrpSpPr>
      <p:grpSpPr>
        <a:xfrm>
          <a:off x="0" y="0"/>
          <a:ext cx="0" cy="0"/>
          <a:chOff x="0" y="0"/>
          <a:chExt cx="0" cy="0"/>
        </a:xfrm>
      </p:grpSpPr>
      <p:sp>
        <p:nvSpPr>
          <p:cNvPr id="4" name="3 Marcador de número de diapositiva"/>
          <p:cNvSpPr>
            <a:spLocks noGrp="1"/>
          </p:cNvSpPr>
          <p:nvPr>
            <p:ph type="sldNum" sz="quarter" idx="12"/>
          </p:nvPr>
        </p:nvSpPr>
        <p:spPr/>
        <p:txBody>
          <a:bodyPr/>
          <a:lstStyle/>
          <a:p>
            <a:pPr>
              <a:defRPr/>
            </a:pPr>
            <a:fld id="{586681C0-AA28-47EE-A164-648B32666265}" type="slidenum">
              <a:rPr lang="fr-FR" smtClean="0"/>
              <a:pPr>
                <a:defRPr/>
              </a:pPr>
              <a:t>33</a:t>
            </a:fld>
            <a:endParaRPr lang="fr-FR"/>
          </a:p>
        </p:txBody>
      </p:sp>
      <p:pic>
        <p:nvPicPr>
          <p:cNvPr id="7170"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8153" y="-164554"/>
            <a:ext cx="6570761" cy="5420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219604"/>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34</a:t>
            </a:fld>
            <a:endParaRPr lang="fr-FR"/>
          </a:p>
        </p:txBody>
      </p:sp>
      <p:pic>
        <p:nvPicPr>
          <p:cNvPr id="8194"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0"/>
            <a:ext cx="8991600" cy="52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461722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shadeToTitle="1">
        <a:solidFill>
          <a:schemeClr val="accent1"/>
        </a:solidFill>
        <a:effectLst/>
      </p:bgPr>
    </p:bg>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35</a:t>
            </a:fld>
            <a:endParaRPr lang="fr-FR"/>
          </a:p>
        </p:txBody>
      </p:sp>
      <p:pic>
        <p:nvPicPr>
          <p:cNvPr id="3074"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9307065" cy="56056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041345"/>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36</a:t>
            </a:fld>
            <a:endParaRPr lang="fr-FR"/>
          </a:p>
        </p:txBody>
      </p:sp>
      <p:sp>
        <p:nvSpPr>
          <p:cNvPr id="3" name="AutoShape 2" descr="Ver las imágenes de orig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4" y="0"/>
            <a:ext cx="9106781" cy="52342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6039520"/>
      </p:ext>
    </p:extLst>
  </p:cSld>
  <p:clrMapOvr>
    <a:masterClrMapping/>
  </p:clrMapOvr>
  <mc:AlternateContent xmlns:mc="http://schemas.openxmlformats.org/markup-compatibility/2006">
    <mc:Choice xmlns:p14="http://schemas.microsoft.com/office/powerpoint/2010/main" Requires="p14">
      <p:transition spd="slow" p14:dur="1200" advTm="5000">
        <p:dissolve/>
      </p:transition>
    </mc:Choice>
    <mc:Fallback>
      <p:transition spd="slow" advTm="5000">
        <p:dissolv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37</a:t>
            </a:fld>
            <a:endParaRPr lang="fr-FR"/>
          </a:p>
        </p:txBody>
      </p:sp>
      <p:pic>
        <p:nvPicPr>
          <p:cNvPr id="10242"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09076" cy="5128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928323"/>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38</a:t>
            </a:fld>
            <a:endParaRPr lang="fr-FR"/>
          </a:p>
        </p:txBody>
      </p:sp>
      <p:pic>
        <p:nvPicPr>
          <p:cNvPr id="11266"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4" y="-54100"/>
            <a:ext cx="9138239" cy="535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446964"/>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número de diapositiva"/>
          <p:cNvSpPr>
            <a:spLocks noGrp="1"/>
          </p:cNvSpPr>
          <p:nvPr>
            <p:ph type="sldNum" sz="quarter" idx="12"/>
          </p:nvPr>
        </p:nvSpPr>
        <p:spPr/>
        <p:txBody>
          <a:bodyPr/>
          <a:lstStyle/>
          <a:p>
            <a:pPr>
              <a:defRPr/>
            </a:pPr>
            <a:fld id="{5AEF366A-CAE1-42A8-935B-73B6D2C40DEB}" type="slidenum">
              <a:rPr lang="fr-FR" smtClean="0"/>
              <a:pPr>
                <a:defRPr/>
              </a:pPr>
              <a:t>39</a:t>
            </a:fld>
            <a:endParaRPr lang="fr-FR"/>
          </a:p>
        </p:txBody>
      </p:sp>
      <p:pic>
        <p:nvPicPr>
          <p:cNvPr id="12290" name="Picture 2" descr="Ver las imágenes de ori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1" y="-5980"/>
            <a:ext cx="9112766" cy="5414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383670"/>
      </p:ext>
    </p:extLst>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144339"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7633" y="37157"/>
            <a:ext cx="9109076" cy="51435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2537081" y="2537090"/>
            <a:ext cx="5143500" cy="6933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502657" y="2537090"/>
            <a:ext cx="5143500" cy="69339"/>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9109075"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5087487"/>
            <a:ext cx="9109075" cy="5601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6306" y="4098682"/>
            <a:ext cx="600251" cy="513385"/>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3600" y="800407"/>
            <a:ext cx="3556960" cy="2360099"/>
          </a:xfrm>
          <a:prstGeom prst="rect">
            <a:avLst/>
          </a:prstGeom>
        </p:spPr>
        <p:txBody>
          <a:bodyPr wrap="none" lIns="65442" tIns="32721" rIns="65442" bIns="32721" fromWordArt="1">
            <a:prstTxWarp prst="textPlain">
              <a:avLst>
                <a:gd name="adj" fmla="val 46223"/>
              </a:avLst>
            </a:prstTxWarp>
          </a:bodyPr>
          <a:lstStyle/>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2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14810" y="800407"/>
            <a:ext cx="3484837" cy="4083801"/>
          </a:xfrm>
          <a:prstGeom prst="rect">
            <a:avLst/>
          </a:prstGeom>
          <a:noFill/>
          <a:ln w="38100">
            <a:noFill/>
            <a:miter lim="800000"/>
            <a:headEnd/>
            <a:tailEnd/>
          </a:ln>
          <a:effectLst/>
        </p:spPr>
        <p:txBody>
          <a:bodyPr wrap="square" lIns="81907" tIns="40953" rIns="81907" bIns="40953">
            <a:spAutoFit/>
          </a:bodyPr>
          <a:lstStyle/>
          <a:p>
            <a:pPr algn="ctr" defTabSz="819015" eaLnBrk="0" hangingPunct="0">
              <a:spcBef>
                <a:spcPct val="50000"/>
              </a:spcBef>
            </a:pPr>
            <a:endPar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819015" eaLnBrk="0" hangingPunct="0">
              <a:spcBef>
                <a:spcPct val="50000"/>
              </a:spcBef>
            </a:pPr>
            <a:r>
              <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2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819015" eaLnBrk="0" hangingPunct="0">
                <a:spcBef>
                  <a:spcPct val="50000"/>
                </a:spcBef>
              </a:pPr>
              <a:t>domingo, 10 de octubre de 2021</a:t>
            </a:fld>
            <a:endParaRPr lang="es-ES"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819015" eaLnBrk="0" hangingPunct="0">
              <a:spcBef>
                <a:spcPct val="50000"/>
              </a:spcBef>
            </a:pPr>
            <a:r>
              <a:rPr lang="fr-FR" sz="2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29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819015" eaLnBrk="0" hangingPunct="0">
                <a:spcBef>
                  <a:spcPct val="50000"/>
                </a:spcBef>
              </a:pPr>
              <a:t>11:20</a:t>
            </a:fld>
            <a:r>
              <a:rPr lang="fr-FR" sz="2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horas.</a:t>
            </a:r>
          </a:p>
          <a:p>
            <a:pPr algn="ctr" defTabSz="819015" eaLnBrk="0" hangingPunct="0">
              <a:spcBef>
                <a:spcPct val="50000"/>
              </a:spcBef>
            </a:pPr>
            <a:endParaRPr lang="fr-FR" sz="29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3242" y="3908227"/>
            <a:ext cx="2001162" cy="700548"/>
          </a:xfrm>
          <a:prstGeom prst="rect">
            <a:avLst/>
          </a:prstGeom>
          <a:noFill/>
        </p:spPr>
      </p:pic>
    </p:spTree>
    <p:extLst>
      <p:ext uri="{BB962C8B-B14F-4D97-AF65-F5344CB8AC3E}">
        <p14:creationId xmlns:p14="http://schemas.microsoft.com/office/powerpoint/2010/main" val="2546765995"/>
      </p:ext>
    </p:extLst>
  </p:cSld>
  <p:clrMapOvr>
    <a:masterClrMapping/>
  </p:clrMapOvr>
  <mc:AlternateContent xmlns:mc="http://schemas.openxmlformats.org/markup-compatibility/2006" xmlns:p14="http://schemas.microsoft.com/office/powerpoint/2010/main">
    <mc:Choice Requires="p14">
      <p:transition spd="slow" p14:dur="1200" advTm="12000">
        <p:dissolve/>
      </p:transition>
    </mc:Choice>
    <mc:Fallback xmlns="">
      <p:transition spd="slow" advTm="12000">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200150"/>
            <a:ext cx="9109075"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426" tIns="40713" rIns="81426" bIns="40713" anchor="ctr"/>
          <a:lstStyle/>
          <a:p>
            <a:endParaRPr lang="es-ES" smtClean="0">
              <a:solidFill>
                <a:srgbClr val="000000"/>
              </a:solidFill>
            </a:endParaRPr>
          </a:p>
        </p:txBody>
      </p:sp>
      <p:sp>
        <p:nvSpPr>
          <p:cNvPr id="4101" name="Rectangle 5"/>
          <p:cNvSpPr>
            <a:spLocks noChangeArrowheads="1"/>
          </p:cNvSpPr>
          <p:nvPr/>
        </p:nvSpPr>
        <p:spPr bwMode="auto">
          <a:xfrm>
            <a:off x="1" y="1371600"/>
            <a:ext cx="9109075"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426" tIns="40713" rIns="81426" bIns="40713"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3633" y="1"/>
            <a:ext cx="4858173"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 y="1428751"/>
            <a:ext cx="9109075" cy="20981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426" tIns="40713" rIns="81426" bIns="40713">
            <a:spAutoFit/>
          </a:bodyPr>
          <a:lstStyle/>
          <a:p>
            <a:pPr algn="ctr">
              <a:spcBef>
                <a:spcPct val="50000"/>
              </a:spcBef>
            </a:pPr>
            <a:r>
              <a:rPr lang="es-ES" sz="5300" b="1">
                <a:solidFill>
                  <a:srgbClr val="000000"/>
                </a:solidFill>
                <a:latin typeface="Kristen ITC" pitchFamily="66" charset="0"/>
              </a:rPr>
              <a:t>¿Te ha gustado?</a:t>
            </a:r>
            <a:r>
              <a:rPr lang="es-ES" sz="4300">
                <a:solidFill>
                  <a:srgbClr val="000000"/>
                </a:solidFill>
                <a:latin typeface="Kristen ITC" pitchFamily="66" charset="0"/>
              </a:rPr>
              <a:t> </a:t>
            </a:r>
            <a:br>
              <a:rPr lang="es-ES" sz="4300">
                <a:solidFill>
                  <a:srgbClr val="000000"/>
                </a:solidFill>
                <a:latin typeface="Kristen ITC" pitchFamily="66" charset="0"/>
              </a:rPr>
            </a:br>
            <a:r>
              <a:rPr lang="es-ES" sz="3900">
                <a:solidFill>
                  <a:srgbClr val="000000"/>
                </a:solidFill>
                <a:latin typeface="Kristen ITC" pitchFamily="66" charset="0"/>
              </a:rPr>
              <a:t>Puedes ver más entrando </a:t>
            </a:r>
            <a:br>
              <a:rPr lang="es-ES" sz="3900">
                <a:solidFill>
                  <a:srgbClr val="000000"/>
                </a:solidFill>
                <a:latin typeface="Kristen ITC" pitchFamily="66" charset="0"/>
              </a:rPr>
            </a:br>
            <a:r>
              <a:rPr lang="es-ES" sz="3900" b="1">
                <a:solidFill>
                  <a:srgbClr val="40F903"/>
                </a:solidFill>
                <a:latin typeface="Kristen ITC" pitchFamily="66" charset="0"/>
                <a:hlinkClick r:id="rId2"/>
              </a:rPr>
              <a:t>Aquí</a:t>
            </a:r>
            <a:endParaRPr lang="es-ES" sz="3900" b="1">
              <a:solidFill>
                <a:srgbClr val="40F903"/>
              </a:solidFill>
              <a:latin typeface="Kristen ITC" pitchFamily="66" charset="0"/>
            </a:endParaRPr>
          </a:p>
        </p:txBody>
      </p:sp>
      <p:sp>
        <p:nvSpPr>
          <p:cNvPr id="4107" name="Text Box 11"/>
          <p:cNvSpPr txBox="1">
            <a:spLocks noChangeArrowheads="1"/>
          </p:cNvSpPr>
          <p:nvPr/>
        </p:nvSpPr>
        <p:spPr bwMode="auto">
          <a:xfrm>
            <a:off x="1138634" y="3543300"/>
            <a:ext cx="2656814" cy="1882714"/>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1426" tIns="40713" rIns="81426" bIns="40713">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7263" y="3143250"/>
            <a:ext cx="2353178"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23176" y="3657600"/>
            <a:ext cx="1214543"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228850"/>
            <a:ext cx="531363"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2628900"/>
            <a:ext cx="531363"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028950"/>
            <a:ext cx="531363"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3429000"/>
            <a:ext cx="531363"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200" advTm="6000">
        <p:dissolve/>
      </p:transition>
    </mc:Choice>
    <mc:Fallback xmlns="">
      <p:transition spd="slow" advTm="6000">
        <p:dissolv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3"/>
</p:tagLst>
</file>

<file path=ppt/tags/tag2.xml><?xml version="1.0" encoding="utf-8"?>
<p:tagLst xmlns:a="http://schemas.openxmlformats.org/drawingml/2006/main" xmlns:r="http://schemas.openxmlformats.org/officeDocument/2006/relationships" xmlns:p="http://schemas.openxmlformats.org/presentationml/2006/main">
  <p:tag name="TIMING" val="|5"/>
</p:tagLst>
</file>

<file path=ppt/tags/tag3.xml><?xml version="1.0" encoding="utf-8"?>
<p:tagLst xmlns:a="http://schemas.openxmlformats.org/drawingml/2006/main" xmlns:r="http://schemas.openxmlformats.org/officeDocument/2006/relationships" xmlns:p="http://schemas.openxmlformats.org/presentationml/2006/main">
  <p:tag name="TIMING" val="|7.1"/>
</p:tagLst>
</file>

<file path=ppt/tags/tag4.xml><?xml version="1.0" encoding="utf-8"?>
<p:tagLst xmlns:a="http://schemas.openxmlformats.org/drawingml/2006/main" xmlns:r="http://schemas.openxmlformats.org/officeDocument/2006/relationships" xmlns:p="http://schemas.openxmlformats.org/presentationml/2006/main">
  <p:tag name="TIMING" val="|5.1"/>
</p:tagLst>
</file>

<file path=ppt/tags/tag5.xml><?xml version="1.0" encoding="utf-8"?>
<p:tagLst xmlns:a="http://schemas.openxmlformats.org/drawingml/2006/main" xmlns:r="http://schemas.openxmlformats.org/officeDocument/2006/relationships" xmlns:p="http://schemas.openxmlformats.org/presentationml/2006/main">
  <p:tag name="TIMING" val="|5.2"/>
</p:tagLst>
</file>

<file path=ppt/tags/tag6.xml><?xml version="1.0" encoding="utf-8"?>
<p:tagLst xmlns:a="http://schemas.openxmlformats.org/drawingml/2006/main" xmlns:r="http://schemas.openxmlformats.org/officeDocument/2006/relationships" xmlns:p="http://schemas.openxmlformats.org/presentationml/2006/main">
  <p:tag name="TIMING" val="|4.6"/>
</p:tagLst>
</file>

<file path=ppt/tags/tag7.xml><?xml version="1.0" encoding="utf-8"?>
<p:tagLst xmlns:a="http://schemas.openxmlformats.org/drawingml/2006/main" xmlns:r="http://schemas.openxmlformats.org/officeDocument/2006/relationships" xmlns:p="http://schemas.openxmlformats.org/presentationml/2006/main">
  <p:tag name="TIMING" val="|4.8"/>
</p:tagLst>
</file>

<file path=ppt/tags/tag8.xml><?xml version="1.0" encoding="utf-8"?>
<p:tagLst xmlns:a="http://schemas.openxmlformats.org/drawingml/2006/main" xmlns:r="http://schemas.openxmlformats.org/officeDocument/2006/relationships" xmlns:p="http://schemas.openxmlformats.org/presentationml/2006/main">
  <p:tag name="TIMING" val="|4.9"/>
</p:tagLst>
</file>

<file path=ppt/tags/tag9.xml><?xml version="1.0" encoding="utf-8"?>
<p:tagLst xmlns:a="http://schemas.openxmlformats.org/drawingml/2006/main" xmlns:r="http://schemas.openxmlformats.org/officeDocument/2006/relationships" xmlns:p="http://schemas.openxmlformats.org/presentationml/2006/main">
  <p:tag name="TIMING" val="|4.6"/>
</p:tagLst>
</file>

<file path=ppt/tags/tag10.xml><?xml version="1.0" encoding="utf-8"?>
<p:tagLst xmlns:a="http://schemas.openxmlformats.org/drawingml/2006/main" xmlns:r="http://schemas.openxmlformats.org/officeDocument/2006/relationships" xmlns:p="http://schemas.openxmlformats.org/presentationml/2006/main">
  <p:tag name="TIMING" val="|3.9"/>
</p:tagLst>
</file>

<file path=ppt/tags/tag11.xml><?xml version="1.0" encoding="utf-8"?>
<p:tagLst xmlns:a="http://schemas.openxmlformats.org/drawingml/2006/main" xmlns:r="http://schemas.openxmlformats.org/officeDocument/2006/relationships" xmlns:p="http://schemas.openxmlformats.org/presentationml/2006/main">
  <p:tag name="TIMING" val="|4.5"/>
</p:tagLst>
</file>

<file path=ppt/tags/tag12.xml><?xml version="1.0" encoding="utf-8"?>
<p:tagLst xmlns:a="http://schemas.openxmlformats.org/drawingml/2006/main" xmlns:r="http://schemas.openxmlformats.org/officeDocument/2006/relationships" xmlns:p="http://schemas.openxmlformats.org/presentationml/2006/main">
  <p:tag name="TIMING" val="|5.5"/>
</p:tagLst>
</file>

<file path=ppt/tags/tag13.xml><?xml version="1.0" encoding="utf-8"?>
<p:tagLst xmlns:a="http://schemas.openxmlformats.org/drawingml/2006/main" xmlns:r="http://schemas.openxmlformats.org/officeDocument/2006/relationships" xmlns:p="http://schemas.openxmlformats.org/presentationml/2006/main">
  <p:tag name="TIMING" val="|4.7"/>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SO PANDA">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rigine">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OSO PANDA</Template>
  <TotalTime>28</TotalTime>
  <Words>540</Words>
  <Application>Microsoft Office PowerPoint</Application>
  <PresentationFormat>Personalizado</PresentationFormat>
  <Paragraphs>36</Paragraphs>
  <Slides>41</Slides>
  <Notes>0</Notes>
  <HiddenSlides>0</HiddenSlides>
  <MMClips>0</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OSO PANDA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16</cp:revision>
  <dcterms:created xsi:type="dcterms:W3CDTF">2021-10-10T09:20:33Z</dcterms:created>
  <dcterms:modified xsi:type="dcterms:W3CDTF">2021-10-10T09:49:29Z</dcterms:modified>
</cp:coreProperties>
</file>