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63" r:id="rId6"/>
    <p:sldId id="266" r:id="rId7"/>
    <p:sldId id="267" r:id="rId8"/>
    <p:sldId id="269" r:id="rId9"/>
    <p:sldId id="271" r:id="rId10"/>
    <p:sldId id="273" r:id="rId11"/>
    <p:sldId id="274" r:id="rId12"/>
    <p:sldId id="275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56" r:id="rId2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9" autoAdjust="0"/>
    <p:restoredTop sz="94660"/>
  </p:normalViewPr>
  <p:slideViewPr>
    <p:cSldViewPr showGuides="1">
      <p:cViewPr varScale="1">
        <p:scale>
          <a:sx n="67" d="100"/>
          <a:sy n="67" d="100"/>
        </p:scale>
        <p:origin x="5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"/>
            <a:ext cx="9144000" cy="6829425"/>
          </a:xfrm>
          <a:prstGeom prst="rect">
            <a:avLst/>
          </a:prstGeom>
        </p:spPr>
      </p:pic>
      <p:pic>
        <p:nvPicPr>
          <p:cNvPr id="3" name="Fur Elise Guitar Tabs Lesson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831">
        <p14:honeycomb/>
      </p:transition>
    </mc:Choice>
    <mc:Fallback>
      <p:transition spd="slow" advTm="68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obrefotos.com/wp-content/uploads/2009/01/orquideas-blanc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22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447800" y="2895600"/>
            <a:ext cx="64770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8000" b="1" dirty="0" smtClean="0">
                <a:solidFill>
                  <a:srgbClr val="00B050"/>
                </a:solidFill>
              </a:rPr>
              <a:t>ORQUIDEAS</a:t>
            </a:r>
            <a:r>
              <a:rPr lang="es-VE" sz="8000" b="1" dirty="0" smtClean="0"/>
              <a:t> </a:t>
            </a:r>
            <a:r>
              <a:rPr lang="es-VE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</a:t>
            </a:r>
            <a:r>
              <a:rPr lang="es-VE" sz="8000" b="1" dirty="0" smtClean="0"/>
              <a:t> </a:t>
            </a:r>
            <a:r>
              <a:rPr lang="es-VE" sz="8000" b="1" dirty="0" smtClean="0">
                <a:solidFill>
                  <a:srgbClr val="FFFF00"/>
                </a:solidFill>
              </a:rPr>
              <a:t>VEN</a:t>
            </a:r>
            <a:r>
              <a:rPr lang="es-VE" sz="8000" b="1" dirty="0" smtClean="0">
                <a:solidFill>
                  <a:srgbClr val="002060"/>
                </a:solidFill>
              </a:rPr>
              <a:t>EZU</a:t>
            </a:r>
            <a:r>
              <a:rPr lang="es-VE" sz="8000" b="1" dirty="0" smtClean="0">
                <a:solidFill>
                  <a:srgbClr val="C00000"/>
                </a:solidFill>
              </a:rPr>
              <a:t>ELA</a:t>
            </a:r>
            <a:endParaRPr lang="es-VE" sz="8000" b="1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891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836">
        <p14:vortex dir="r"/>
      </p:transition>
    </mc:Choice>
    <mc:Fallback>
      <p:transition spd="slow" advTm="118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pasarlascanutas.com/fotos%20de%20flores/fotos%20de%20orquideas/foto_de_flor_orquidea_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777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523">
        <p:blinds dir="vert"/>
      </p:transition>
    </mc:Choice>
    <mc:Fallback>
      <p:transition spd="slow" advTm="7523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miguelorchids.files.wordpress.com/2010/11/jengsrubr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VE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6"/>
            <a:ext cx="9144000" cy="6883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399934"/>
      </p:ext>
    </p:extLst>
  </p:cSld>
  <p:clrMapOvr>
    <a:masterClrMapping/>
  </p:clrMapOvr>
  <p:transition spd="slow" advTm="7407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00" y="-228600"/>
            <a:ext cx="97536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89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929">
        <p14:ripple/>
      </p:transition>
    </mc:Choice>
    <mc:Fallback>
      <p:transition spd="slow" advTm="89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050"/>
            <a:ext cx="9144000" cy="687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4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771">
        <p14:switch dir="r"/>
      </p:transition>
    </mc:Choice>
    <mc:Fallback>
      <p:transition spd="slow" advTm="77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26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997">
        <p14:gallery dir="l"/>
      </p:transition>
    </mc:Choice>
    <mc:Fallback>
      <p:transition spd="slow" advTm="69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pasarlascanutas.com/fotos%20de%20flores/fotos%20de%20orquideas/foto_de_flor_orquidea_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100813"/>
      </p:ext>
    </p:extLst>
  </p:cSld>
  <p:clrMapOvr>
    <a:masterClrMapping/>
  </p:clrMapOvr>
  <p:transition spd="slow" advTm="7302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58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139">
        <p15:prstTrans prst="wind"/>
      </p:transition>
    </mc:Choice>
    <mc:Fallback>
      <p:transition spd="slow" advTm="71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70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986">
        <p14:window dir="vert"/>
      </p:transition>
    </mc:Choice>
    <mc:Fallback>
      <p:transition spd="slow" advTm="69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8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222976"/>
      </p:ext>
    </p:extLst>
  </p:cSld>
  <p:clrMapOvr>
    <a:masterClrMapping/>
  </p:clrMapOvr>
  <p:transition spd="slow" advTm="6987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3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236">
        <p15:prstTrans prst="fallOver"/>
      </p:transition>
    </mc:Choice>
    <mc:Fallback>
      <p:transition spd="slow" advTm="723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83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792">
        <p14:glitter pattern="hexagon"/>
      </p:transition>
    </mc:Choice>
    <mc:Fallback>
      <p:transition spd="slow" advTm="67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2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327">
        <p:split orient="vert"/>
      </p:transition>
    </mc:Choice>
    <mc:Fallback>
      <p:transition spd="slow" advTm="732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6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88647"/>
      </p:ext>
    </p:extLst>
  </p:cSld>
  <p:clrMapOvr>
    <a:masterClrMapping/>
  </p:clrMapOvr>
  <p:transition spd="slow" advTm="7601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356199"/>
      </p:ext>
    </p:extLst>
  </p:cSld>
  <p:clrMapOvr>
    <a:masterClrMapping/>
  </p:clrMapOvr>
  <p:transition spd="slow" advTm="7979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-1"/>
            <a:ext cx="9139238" cy="6860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39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154">
        <p15:prstTrans prst="peelOff"/>
      </p:transition>
    </mc:Choice>
    <mc:Fallback>
      <p:transition spd="slow" advTm="81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3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76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22">
        <p14:ferris dir="l"/>
      </p:transition>
    </mc:Choice>
    <mc:Fallback>
      <p:transition spd="slow" advTm="80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83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782">
        <p14:prism/>
      </p:transition>
    </mc:Choice>
    <mc:Fallback>
      <p:transition spd="slow" advTm="77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76">
        <p15:prstTrans prst="curtains"/>
      </p:transition>
    </mc:Choice>
    <mc:Fallback>
      <p:transition spd="slow" advTm="100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9.6|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1353</TotalTime>
  <Words>19</Words>
  <Application>Microsoft Office PowerPoint</Application>
  <PresentationFormat>Presentación en pantalla (4:3)</PresentationFormat>
  <Paragraphs>3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86</cp:revision>
  <cp:lastPrinted>1601-01-01T00:00:00Z</cp:lastPrinted>
  <dcterms:created xsi:type="dcterms:W3CDTF">2015-02-14T17:45:45Z</dcterms:created>
  <dcterms:modified xsi:type="dcterms:W3CDTF">2015-08-10T19:13:11Z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