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672" r:id="rId2"/>
  </p:sldMasterIdLst>
  <p:sldIdLst>
    <p:sldId id="260" r:id="rId3"/>
    <p:sldId id="270" r:id="rId4"/>
    <p:sldId id="269" r:id="rId5"/>
    <p:sldId id="271" r:id="rId6"/>
    <p:sldId id="258" r:id="rId7"/>
    <p:sldId id="262" r:id="rId8"/>
    <p:sldId id="264" r:id="rId9"/>
    <p:sldId id="263" r:id="rId10"/>
    <p:sldId id="265" r:id="rId11"/>
    <p:sldId id="272" r:id="rId12"/>
    <p:sldId id="273" r:id="rId13"/>
  </p:sldIdLst>
  <p:sldSz cx="9144000" cy="6858000" type="screen4x3"/>
  <p:notesSz cx="6858000" cy="9144000"/>
  <p:embeddedFontLst>
    <p:embeddedFont>
      <p:font typeface="Algerian" panose="04020705040A02060702" pitchFamily="82" charset="0"/>
      <p:regular r:id="rId14"/>
    </p:embeddedFont>
    <p:embeddedFont>
      <p:font typeface="Candara" panose="020E0502030303020204" pitchFamily="34" charset="0"/>
      <p:regular r:id="rId15"/>
      <p:bold r:id="rId16"/>
      <p:italic r:id="rId17"/>
      <p:boldItalic r:id="rId18"/>
    </p:embeddedFont>
    <p:embeddedFont>
      <p:font typeface="Arial Black" panose="020B0A04020102020204" pitchFamily="34" charset="0"/>
      <p:bold r:id="rId19"/>
    </p:embeddedFont>
    <p:embeddedFont>
      <p:font typeface="Kristen ITC" panose="03050502040202030202" pitchFamily="66" charset="0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QXm8KJCL6UjAFcWWo0qbQ==" hashData="nFLMJcPqZ5UwWy7KwenkvJu+H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2" d="100"/>
          <a:sy n="92" d="100"/>
        </p:scale>
        <p:origin x="-102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A1005A9-EF72-4897-B991-3B8A134D6C81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32261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05BE4E9-4EEC-4E23-BD3F-EF88423D3B6F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473227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D92484B0-7816-4F7F-882A-B8E7FF2FA3E9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984022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963C1C9-E0FF-4659-B881-06195F30ADFF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496599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329F8324-B0AE-4E2B-A8DE-30378BC49082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21801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AF230071-C540-4137-B42D-74FCFB8D0C24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174086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06BAC90-E4E4-4B88-A07D-0D2F152E3F33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584557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350F4E-FC6E-4485-9F9D-C82D0B045D00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234470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BA75428-3D2C-4DAA-A9E0-5AA5E5B0066C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373594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55F871F-C3C3-4812-83B2-1BBC33C38E5E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676509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31805BA-AAFA-4C5A-A74F-A4C454DD4298}" type="datetime1">
              <a:rPr lang="sk-SK" altLang="sk-SK"/>
              <a:pPr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1778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C6528-F878-415D-9461-58943E94BFB5}" type="datetimeFigureOut">
              <a:rPr lang="cs-CZ" smtClean="0"/>
              <a:t>1.4.2016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E45AA-A50D-4234-B95B-47D553A1205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08EB22-8589-45F7-A4EA-8BAA83F8E3F3}" type="datetime1">
              <a:rPr lang="sk-SK" altLang="sk-SK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1. 4. 2016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73256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g"/><Relationship Id="rId7" Type="http://schemas.openxmlformats.org/officeDocument/2006/relationships/image" Target="../media/image18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3.jpg"/><Relationship Id="rId4" Type="http://schemas.openxmlformats.org/officeDocument/2006/relationships/image" Target="../media/image16.jpg"/><Relationship Id="rId9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9" y="-14833"/>
            <a:ext cx="9144000" cy="685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067944" y="5301208"/>
            <a:ext cx="4680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smtClean="0">
                <a:ln>
                  <a:solidFill>
                    <a:schemeClr val="bg1"/>
                  </a:solidFill>
                </a:ln>
                <a:latin typeface="Algerian" panose="04020705040A02060702" pitchFamily="82" charset="0"/>
              </a:rPr>
              <a:t>Orchids</a:t>
            </a:r>
            <a:endParaRPr lang="cs-CZ" sz="7200" b="1" dirty="0">
              <a:ln>
                <a:solidFill>
                  <a:schemeClr val="bg1"/>
                </a:solidFill>
              </a:ln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45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  <p:sndAc>
          <p:stSnd>
            <p:snd r:embed="rId2" name="12 Blue Velvet.wav"/>
          </p:stSnd>
        </p:sndAc>
      </p:transition>
    </mc:Choice>
    <mc:Fallback xmlns="">
      <p:transition spd="slow" advClick="0" advTm="4000">
        <p:circle/>
        <p:sndAc>
          <p:stSnd>
            <p:snd r:embed="rId4" name="12 Blue Velv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7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4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94274" cy="674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5" presetClass="entr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0"/>
            <a:ext cx="6120680" cy="6858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0"/>
            <a:ext cx="7620000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0"/>
            <a:ext cx="7620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3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repeatCount="3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repeatCount="3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70294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70294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72000" cy="70294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4569122" cy="702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1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3" presetClass="exit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5" presetClass="exit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ntr" presetSubtype="4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5" presetClass="exit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708" y="2029968"/>
            <a:ext cx="4672584" cy="27980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38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">
        <p:plus/>
      </p:transition>
    </mc:Choice>
    <mc:Fallback xmlns="">
      <p:transition spd="slow" advClick="0" advTm="4000">
        <p:plus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7" presetClass="emph" presetSubtype="0" repeatCount="2000" fill="remove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10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FFFF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11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FFFF"/>
                                          </p:to>
                                        </p:animClr>
                                        <p:set>
                                          <p:cBhvr>
                                            <p:cTn id="12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3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" presetID="2" presetClass="exit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" dur="50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repeatCount="2000" accel="8000" fill="hold" nodeType="withEffect" p14:presetBounceEnd="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000">
                                          <p:cBhvr additive="base">
                                            <p:cTn id="20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000">
                                          <p:cBhvr additive="base">
                                            <p:cTn id="21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5" presetClass="exit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5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1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1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2000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25000">
                                              <p:val>
                                                <p:strVal val="-0.38*ppt_w"/>
                                              </p:val>
                                            </p:tav>
                                            <p:tav tm="30000">
                                              <p:val>
                                                <p:strVal val="-0.71*ppt_w"/>
                                              </p:val>
                                            </p:tav>
                                            <p:tav tm="35000">
                                              <p:val>
                                                <p:strVal val="-0.92*ppt_w"/>
                                              </p:val>
                                            </p:tav>
                                            <p:tav tm="40000">
                                              <p:val>
                                                <p:strVal val="-ppt_w"/>
                                              </p:val>
                                            </p:tav>
                                            <p:tav tm="45000">
                                              <p:val>
                                                <p:strVal val="-0.92*ppt_w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-0.71*ppt_w"/>
                                              </p:val>
                                            </p:tav>
                                            <p:tav tm="55000">
                                              <p:val>
                                                <p:strVal val="-0.38*ppt_w"/>
                                              </p:val>
                                            </p:tav>
                                            <p:tav tm="6000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6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7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7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8000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8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9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9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3" presetClass="exit" presetSubtype="32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plus(out)">
                                          <p:cBhvr>
                                            <p:cTn id="32" dur="5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7" presetClass="emph" presetSubtype="0" repeatCount="2000" fill="remove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10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FFFF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11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FFFF"/>
                                          </p:to>
                                        </p:animClr>
                                        <p:set>
                                          <p:cBhvr>
                                            <p:cTn id="12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13" dur="2500" autoRev="1" fill="remove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4" presetID="2" presetClass="exit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 calcmode="lin" valueType="num">
                                          <p:cBhvr additive="base">
                                            <p:cTn id="15" dur="50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1+ppt_h/2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4" repeatCount="2000" accel="8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45" presetClass="exit" presetSubtype="0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3" dur="5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50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1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1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2000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25000">
                                              <p:val>
                                                <p:strVal val="-0.38*ppt_w"/>
                                              </p:val>
                                            </p:tav>
                                            <p:tav tm="30000">
                                              <p:val>
                                                <p:strVal val="-0.71*ppt_w"/>
                                              </p:val>
                                            </p:tav>
                                            <p:tav tm="35000">
                                              <p:val>
                                                <p:strVal val="-0.92*ppt_w"/>
                                              </p:val>
                                            </p:tav>
                                            <p:tav tm="40000">
                                              <p:val>
                                                <p:strVal val="-ppt_w"/>
                                              </p:val>
                                            </p:tav>
                                            <p:tav tm="45000">
                                              <p:val>
                                                <p:strVal val="-0.92*ppt_w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-0.71*ppt_w"/>
                                              </p:val>
                                            </p:tav>
                                            <p:tav tm="55000">
                                              <p:val>
                                                <p:strVal val="-0.38*ppt_w"/>
                                              </p:val>
                                            </p:tav>
                                            <p:tav tm="6000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6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7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7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8000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85000">
                                              <p:val>
                                                <p:strVal val="0.92*ppt_w"/>
                                              </p:val>
                                            </p:tav>
                                            <p:tav tm="90000">
                                              <p:val>
                                                <p:strVal val="0.71*ppt_w"/>
                                              </p:val>
                                            </p:tav>
                                            <p:tav tm="95000">
                                              <p:val>
                                                <p:strVal val="0.38*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13" presetClass="exit" presetSubtype="32" repeatCount="2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Effect transition="out" filter="plus(out)">
                                          <p:cBhvr>
                                            <p:cTn id="32" dur="50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49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0"/>
            <a:ext cx="4542259" cy="342899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23" y="3429000"/>
            <a:ext cx="4546278" cy="342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395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1" presetClass="exit" presetSubtype="0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5" presetClass="exit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ntr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0"/>
            <a:ext cx="4572001" cy="6858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4572000" cy="6858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46" y="0"/>
            <a:ext cx="4591448" cy="6858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0"/>
            <a:ext cx="45680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10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repeatCount="2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repeatCount="3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xit" presetSubtype="0" repeatCount="3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5" presetClass="exit" presetSubtype="0" repeatCount="3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46640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569"/>
            <a:ext cx="2411760" cy="1884264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24845"/>
            <a:ext cx="2411760" cy="2159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535" y="0"/>
            <a:ext cx="2398539" cy="189227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50" y="5229200"/>
            <a:ext cx="2381250" cy="18192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5229199"/>
            <a:ext cx="2190750" cy="181927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2" y="5165305"/>
            <a:ext cx="2528913" cy="174984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345" y="1"/>
            <a:ext cx="2394654" cy="191683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4393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repeatCount="3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23728" y="2708920"/>
            <a:ext cx="48965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smtClean="0">
                <a:ln>
                  <a:solidFill>
                    <a:schemeClr val="bg1"/>
                  </a:solidFill>
                </a:ln>
                <a:latin typeface="Algerian" panose="04020705040A02060702" pitchFamily="82" charset="0"/>
              </a:rPr>
              <a:t>The  End </a:t>
            </a:r>
            <a:endParaRPr lang="cs-CZ" sz="8000" b="1" dirty="0">
              <a:ln>
                <a:solidFill>
                  <a:schemeClr val="bg1"/>
                </a:solidFill>
              </a:ln>
              <a:latin typeface="Algerian" panose="04020705040A02060702" pitchFamily="8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616530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Yveta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771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bdĺžnik 16"/>
          <p:cNvSpPr/>
          <p:nvPr/>
        </p:nvSpPr>
        <p:spPr>
          <a:xfrm>
            <a:off x="7918865" y="6294645"/>
            <a:ext cx="881421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sk-SK" sz="1600" b="1" spc="50">
                <a:ln w="11430"/>
                <a:solidFill>
                  <a:srgbClr val="0066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oper Std Black" pitchFamily="18" charset="0"/>
              </a:rPr>
              <a:t>EXIT</a:t>
            </a:r>
          </a:p>
        </p:txBody>
      </p:sp>
      <p:sp>
        <p:nvSpPr>
          <p:cNvPr id="18" name="Tlačidlo akcie: Vlastné 17">
            <a:hlinkClick r:id="" action="ppaction://hlinkshowjump?jump=endshow" highlightClick="1"/>
          </p:cNvPr>
          <p:cNvSpPr/>
          <p:nvPr/>
        </p:nvSpPr>
        <p:spPr>
          <a:xfrm>
            <a:off x="7853363" y="6165850"/>
            <a:ext cx="1012825" cy="433388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sk-SK" kern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154105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radeshow">
  <a:themeElements>
    <a:clrScheme name="Vlastní 1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92D050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Veletrh</Template>
  <TotalTime>0</TotalTime>
  <Words>21</Words>
  <Application>Microsoft Office PowerPoint</Application>
  <PresentationFormat>Prezentácia na obrazovke (4:3)</PresentationFormat>
  <Paragraphs>6</Paragraphs>
  <Slides>11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11</vt:i4>
      </vt:variant>
    </vt:vector>
  </HeadingPairs>
  <TitlesOfParts>
    <vt:vector size="20" baseType="lpstr">
      <vt:lpstr>Arial</vt:lpstr>
      <vt:lpstr>Algerian</vt:lpstr>
      <vt:lpstr>Candara</vt:lpstr>
      <vt:lpstr>Arial Black</vt:lpstr>
      <vt:lpstr>Kristen ITC</vt:lpstr>
      <vt:lpstr>Calibri</vt:lpstr>
      <vt:lpstr>Cooper Std Black</vt:lpstr>
      <vt:lpstr>Tradeshow</vt:lpstr>
      <vt:lpstr>2_Diseño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/>
  <cp:revision>37</cp:revision>
  <dcterms:created xsi:type="dcterms:W3CDTF">2016-03-28T14:44:40Z</dcterms:created>
  <dcterms:modified xsi:type="dcterms:W3CDTF">2016-04-01T12:36:50Z</dcterms:modified>
</cp:coreProperties>
</file>