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60" r:id="rId4"/>
    <p:sldMasterId id="2147483972" r:id="rId5"/>
    <p:sldMasterId id="2147483984" r:id="rId6"/>
    <p:sldMasterId id="2147483996" r:id="rId7"/>
  </p:sldMasterIdLst>
  <p:notesMasterIdLst>
    <p:notesMasterId r:id="rId56"/>
  </p:notesMasterIdLst>
  <p:sldIdLst>
    <p:sldId id="1691" r:id="rId8"/>
    <p:sldId id="2010" r:id="rId9"/>
    <p:sldId id="2011" r:id="rId10"/>
    <p:sldId id="1787" r:id="rId11"/>
    <p:sldId id="2399" r:id="rId12"/>
    <p:sldId id="2478" r:id="rId13"/>
    <p:sldId id="2476" r:id="rId14"/>
    <p:sldId id="2481" r:id="rId15"/>
    <p:sldId id="2430" r:id="rId16"/>
    <p:sldId id="2421" r:id="rId17"/>
    <p:sldId id="2417" r:id="rId18"/>
    <p:sldId id="2435" r:id="rId19"/>
    <p:sldId id="2408" r:id="rId20"/>
    <p:sldId id="2434" r:id="rId21"/>
    <p:sldId id="2426" r:id="rId22"/>
    <p:sldId id="2475" r:id="rId23"/>
    <p:sldId id="2465" r:id="rId24"/>
    <p:sldId id="2461" r:id="rId25"/>
    <p:sldId id="2469" r:id="rId26"/>
    <p:sldId id="2440" r:id="rId27"/>
    <p:sldId id="2458" r:id="rId28"/>
    <p:sldId id="2459" r:id="rId29"/>
    <p:sldId id="2444" r:id="rId30"/>
    <p:sldId id="2455" r:id="rId31"/>
    <p:sldId id="2443" r:id="rId32"/>
    <p:sldId id="2454" r:id="rId33"/>
    <p:sldId id="2470" r:id="rId34"/>
    <p:sldId id="2453" r:id="rId35"/>
    <p:sldId id="2472" r:id="rId36"/>
    <p:sldId id="2464" r:id="rId37"/>
    <p:sldId id="2508" r:id="rId38"/>
    <p:sldId id="2510" r:id="rId39"/>
    <p:sldId id="2490" r:id="rId40"/>
    <p:sldId id="2498" r:id="rId41"/>
    <p:sldId id="2506" r:id="rId42"/>
    <p:sldId id="2496" r:id="rId43"/>
    <p:sldId id="2488" r:id="rId44"/>
    <p:sldId id="2503" r:id="rId45"/>
    <p:sldId id="2483" r:id="rId46"/>
    <p:sldId id="2487" r:id="rId47"/>
    <p:sldId id="2521" r:id="rId48"/>
    <p:sldId id="2522" r:id="rId49"/>
    <p:sldId id="2519" r:id="rId50"/>
    <p:sldId id="2527" r:id="rId51"/>
    <p:sldId id="2529" r:id="rId52"/>
    <p:sldId id="1914" r:id="rId53"/>
    <p:sldId id="2406" r:id="rId54"/>
    <p:sldId id="268" r:id="rId55"/>
  </p:sldIdLst>
  <p:sldSz cx="15240000" cy="8572500"/>
  <p:notesSz cx="6858000" cy="9144000"/>
  <p:embeddedFontLst>
    <p:embeddedFont>
      <p:font typeface="Artistik" panose="04040505050F02020602" pitchFamily="82" charset="0"/>
      <p:regular r:id="rId57"/>
    </p:embeddedFont>
    <p:embeddedFont>
      <p:font typeface="Contus T OT" pitchFamily="2" charset="0"/>
      <p:regular r:id="rId58"/>
    </p:embeddedFont>
    <p:embeddedFont>
      <p:font typeface="Kristen ITC" panose="03050502040202030202" pitchFamily="66" charset="0"/>
      <p:regular r:id="rId59"/>
    </p:embeddedFont>
    <p:embeddedFont>
      <p:font typeface="Nadianne" panose="03020902050305070206" pitchFamily="66" charset="-18"/>
      <p:bold r:id="rId60"/>
      <p:boldItalic r:id="rId61"/>
    </p:embeddedFont>
    <p:embeddedFont>
      <p:font typeface="Orient" panose="00000400000000000000" pitchFamily="2" charset="0"/>
      <p:regular r:id="rId62"/>
    </p:embeddedFont>
    <p:embeddedFont>
      <p:font typeface="Shogun" panose="020B7200000000000000" pitchFamily="34" charset="0"/>
      <p:regular r:id="rId63"/>
    </p:embeddedFont>
    <p:embeddedFont>
      <p:font typeface="Tekton Pro" panose="020F0403020208020904" pitchFamily="34" charset="-18"/>
      <p:regular r:id="rId64"/>
      <p:bold r:id="rId65"/>
      <p:italic r:id="rId66"/>
      <p:boldItalic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5NPQYWRxOr/cdXXuUpStQ==" hashData="rqUyVFm1PdRHIPOHjA7bBy69JZqU1Bdr4e//EhEGUckovRvM98fYM7ObMuHC3bw9jGKyiQwbSjHyTNI1A7vkV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D691"/>
    <a:srgbClr val="D1A41E"/>
    <a:srgbClr val="F7C7A7"/>
    <a:srgbClr val="E7B041"/>
    <a:srgbClr val="F4AF80"/>
    <a:srgbClr val="FCE9DC"/>
    <a:srgbClr val="EF8D4B"/>
    <a:srgbClr val="A75C42"/>
    <a:srgbClr val="E1D6B1"/>
    <a:srgbClr val="99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24" autoAdjust="0"/>
    <p:restoredTop sz="94620" autoAdjust="0"/>
  </p:normalViewPr>
  <p:slideViewPr>
    <p:cSldViewPr>
      <p:cViewPr varScale="1">
        <p:scale>
          <a:sx n="83" d="100"/>
          <a:sy n="83" d="100"/>
        </p:scale>
        <p:origin x="222" y="96"/>
      </p:cViewPr>
      <p:guideLst/>
    </p:cSldViewPr>
  </p:slideViewPr>
  <p:notesTextViewPr>
    <p:cViewPr>
      <p:scale>
        <a:sx n="1" d="1"/>
        <a:sy n="1" d="1"/>
      </p:scale>
      <p:origin x="0" y="0"/>
    </p:cViewPr>
  </p:notesTextViewPr>
  <p:sorterViewPr>
    <p:cViewPr>
      <p:scale>
        <a:sx n="70" d="100"/>
        <a:sy n="70" d="100"/>
      </p:scale>
      <p:origin x="0" y="0"/>
    </p:cViewPr>
  </p:sorterViewPr>
  <p:notesViewPr>
    <p:cSldViewPr>
      <p:cViewPr varScale="1">
        <p:scale>
          <a:sx n="87" d="100"/>
          <a:sy n="87" d="100"/>
        </p:scale>
        <p:origin x="3090"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font" Target="fonts/font7.fntdata"/><Relationship Id="rId68"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font" Target="fonts/font2.fntdata"/><Relationship Id="rId66" Type="http://schemas.openxmlformats.org/officeDocument/2006/relationships/font" Target="fonts/font10.fntdata"/><Relationship Id="rId5" Type="http://schemas.openxmlformats.org/officeDocument/2006/relationships/slideMaster" Target="slideMasters/slideMaster5.xml"/><Relationship Id="rId61" Type="http://schemas.openxmlformats.org/officeDocument/2006/relationships/font" Target="fonts/font5.fntdata"/><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font" Target="fonts/font6.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font" Target="fonts/font1.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font" Target="fonts/font4.fntdata"/><Relationship Id="rId65" Type="http://schemas.openxmlformats.org/officeDocument/2006/relationships/font" Target="fonts/font9.fntdata"/><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3. 3. 2024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80C809F4-7037-43BA-A5AC-76B312C0CADA}" type="slidenum">
              <a:rPr lang="sk-SK" smtClean="0"/>
              <a:pPr/>
              <a:t>2</a:t>
            </a:fld>
            <a:endParaRPr lang="sk-SK"/>
          </a:p>
        </p:txBody>
      </p:sp>
    </p:spTree>
    <p:extLst>
      <p:ext uri="{BB962C8B-B14F-4D97-AF65-F5344CB8AC3E}">
        <p14:creationId xmlns:p14="http://schemas.microsoft.com/office/powerpoint/2010/main" val="1370846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94333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2581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648517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31144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99675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056165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219260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218757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83233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101954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3741816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428653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979417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8477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29455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0857184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62339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47360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205524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420532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708595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796762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1891330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1479145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465044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448162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9349581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475169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428069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574523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6211598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680657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488565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3. 3. 2024</a:t>
            </a:fld>
            <a:endParaRPr lang="es-ES" altLang="sk-SK"/>
          </a:p>
        </p:txBody>
      </p:sp>
    </p:spTree>
    <p:extLst>
      <p:ext uri="{BB962C8B-B14F-4D97-AF65-F5344CB8AC3E}">
        <p14:creationId xmlns:p14="http://schemas.microsoft.com/office/powerpoint/2010/main" val="16075420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3. 3. 2024</a:t>
            </a:fld>
            <a:endParaRPr lang="es-ES" altLang="sk-SK"/>
          </a:p>
        </p:txBody>
      </p:sp>
    </p:spTree>
    <p:extLst>
      <p:ext uri="{BB962C8B-B14F-4D97-AF65-F5344CB8AC3E}">
        <p14:creationId xmlns:p14="http://schemas.microsoft.com/office/powerpoint/2010/main" val="318830033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3. 3. 2024</a:t>
            </a:fld>
            <a:endParaRPr lang="es-ES" altLang="sk-SK"/>
          </a:p>
        </p:txBody>
      </p:sp>
    </p:spTree>
    <p:extLst>
      <p:ext uri="{BB962C8B-B14F-4D97-AF65-F5344CB8AC3E}">
        <p14:creationId xmlns:p14="http://schemas.microsoft.com/office/powerpoint/2010/main" val="13187747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3. 3. 2024</a:t>
            </a:fld>
            <a:endParaRPr lang="es-ES" altLang="sk-SK"/>
          </a:p>
        </p:txBody>
      </p:sp>
    </p:spTree>
    <p:extLst>
      <p:ext uri="{BB962C8B-B14F-4D97-AF65-F5344CB8AC3E}">
        <p14:creationId xmlns:p14="http://schemas.microsoft.com/office/powerpoint/2010/main" val="4265144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3. 3. 2024</a:t>
            </a:fld>
            <a:endParaRPr lang="es-ES" altLang="sk-SK"/>
          </a:p>
        </p:txBody>
      </p:sp>
    </p:spTree>
    <p:extLst>
      <p:ext uri="{BB962C8B-B14F-4D97-AF65-F5344CB8AC3E}">
        <p14:creationId xmlns:p14="http://schemas.microsoft.com/office/powerpoint/2010/main" val="282534731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3. 3. 2024</a:t>
            </a:fld>
            <a:endParaRPr lang="es-ES" altLang="sk-SK"/>
          </a:p>
        </p:txBody>
      </p:sp>
    </p:spTree>
    <p:extLst>
      <p:ext uri="{BB962C8B-B14F-4D97-AF65-F5344CB8AC3E}">
        <p14:creationId xmlns:p14="http://schemas.microsoft.com/office/powerpoint/2010/main" val="371838104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3. 3. 2024</a:t>
            </a:fld>
            <a:endParaRPr lang="es-ES" altLang="sk-SK"/>
          </a:p>
        </p:txBody>
      </p:sp>
    </p:spTree>
    <p:extLst>
      <p:ext uri="{BB962C8B-B14F-4D97-AF65-F5344CB8AC3E}">
        <p14:creationId xmlns:p14="http://schemas.microsoft.com/office/powerpoint/2010/main" val="319750020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3. 3. 2024</a:t>
            </a:fld>
            <a:endParaRPr lang="es-ES" altLang="sk-SK"/>
          </a:p>
        </p:txBody>
      </p:sp>
    </p:spTree>
    <p:extLst>
      <p:ext uri="{BB962C8B-B14F-4D97-AF65-F5344CB8AC3E}">
        <p14:creationId xmlns:p14="http://schemas.microsoft.com/office/powerpoint/2010/main" val="407677864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3. 3. 2024</a:t>
            </a:fld>
            <a:endParaRPr lang="es-ES" altLang="sk-SK"/>
          </a:p>
        </p:txBody>
      </p:sp>
    </p:spTree>
    <p:extLst>
      <p:ext uri="{BB962C8B-B14F-4D97-AF65-F5344CB8AC3E}">
        <p14:creationId xmlns:p14="http://schemas.microsoft.com/office/powerpoint/2010/main" val="367267189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3. 3. 2024</a:t>
            </a:fld>
            <a:endParaRPr lang="es-ES" altLang="sk-SK"/>
          </a:p>
        </p:txBody>
      </p:sp>
    </p:spTree>
    <p:extLst>
      <p:ext uri="{BB962C8B-B14F-4D97-AF65-F5344CB8AC3E}">
        <p14:creationId xmlns:p14="http://schemas.microsoft.com/office/powerpoint/2010/main" val="325573582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3. 3. 2024</a:t>
            </a:fld>
            <a:endParaRPr lang="es-ES" altLang="sk-SK"/>
          </a:p>
        </p:txBody>
      </p:sp>
    </p:spTree>
    <p:extLst>
      <p:ext uri="{BB962C8B-B14F-4D97-AF65-F5344CB8AC3E}">
        <p14:creationId xmlns:p14="http://schemas.microsoft.com/office/powerpoint/2010/main" val="849246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3. 3. 2024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62948523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3. 3. 2024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38258367"/>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4028197015"/>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3. 3. 2024</a:t>
            </a:fld>
            <a:endParaRPr lang="es-ES" altLang="sk-SK"/>
          </a:p>
        </p:txBody>
      </p:sp>
    </p:spTree>
    <p:extLst>
      <p:ext uri="{BB962C8B-B14F-4D97-AF65-F5344CB8AC3E}">
        <p14:creationId xmlns:p14="http://schemas.microsoft.com/office/powerpoint/2010/main" val="156848644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3.png"/><Relationship Id="rId7"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image" Target="../media/image4.jp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pn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54.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53.png"/><Relationship Id="rId1" Type="http://schemas.openxmlformats.org/officeDocument/2006/relationships/slideLayout" Target="../slideLayouts/slideLayout57.xml"/><Relationship Id="rId6" Type="http://schemas.openxmlformats.org/officeDocument/2006/relationships/image" Target="../media/image55.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56.png"/></Relationships>
</file>

<file path=ppt/slides/_rels/slide48.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92BD8E02-905F-EF18-CF8B-4B947189EA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5239998" cy="8572498"/>
          </a:xfrm>
          <a:prstGeom prst="rect">
            <a:avLst/>
          </a:prstGeom>
        </p:spPr>
      </p:pic>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w="38100" h="38100" prst="coolSlant"/>
          </a:sp3d>
        </p:spPr>
        <p:txBody>
          <a:bodyPr wrap="square" rtlCol="0">
            <a:prstTxWarp prst="textArchUp">
              <a:avLst/>
            </a:prstTxWarp>
            <a:spAutoFit/>
            <a:scene3d>
              <a:camera prst="orthographicFront"/>
              <a:lightRig rig="sunset" dir="t"/>
            </a:scene3d>
            <a:sp3d prstMaterial="matte">
              <a:bevelT w="0" h="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5875">
                  <a:solidFill>
                    <a:schemeClr val="tx1">
                      <a:alpha val="60000"/>
                    </a:schemeClr>
                  </a:solidFill>
                </a:ln>
                <a:gradFill flip="none" rotWithShape="1">
                  <a:gsLst>
                    <a:gs pos="0">
                      <a:schemeClr val="bg1">
                        <a:lumMod val="95000"/>
                      </a:schemeClr>
                    </a:gs>
                    <a:gs pos="51000">
                      <a:srgbClr val="F0CF8C"/>
                    </a:gs>
                    <a:gs pos="70000">
                      <a:srgbClr val="EDC36F"/>
                    </a:gs>
                    <a:gs pos="100000">
                      <a:srgbClr val="E7B041"/>
                    </a:gs>
                  </a:gsLst>
                  <a:lin ang="5400000" scaled="1"/>
                  <a:tileRect/>
                </a:gradFill>
                <a:effectLst>
                  <a:outerShdw blurRad="50800" dist="38100" dir="2700000" algn="tl" rotWithShape="0">
                    <a:schemeClr val="tx1"/>
                  </a:outerShdw>
                </a:effectLst>
                <a:latin typeface="Artistik" panose="04040505050F02020602" pitchFamily="82" charset="0"/>
              </a:rPr>
              <a:t>Svet objektívom</a:t>
            </a:r>
            <a:endParaRPr lang="sk-SK" sz="10500" b="1" dirty="0">
              <a:ln w="15875">
                <a:solidFill>
                  <a:schemeClr val="tx1">
                    <a:alpha val="60000"/>
                  </a:schemeClr>
                </a:solidFill>
              </a:ln>
              <a:gradFill flip="none" rotWithShape="1">
                <a:gsLst>
                  <a:gs pos="0">
                    <a:schemeClr val="bg1">
                      <a:lumMod val="95000"/>
                    </a:schemeClr>
                  </a:gs>
                  <a:gs pos="51000">
                    <a:srgbClr val="F0CF8C"/>
                  </a:gs>
                  <a:gs pos="70000">
                    <a:srgbClr val="EDC36F"/>
                  </a:gs>
                  <a:gs pos="100000">
                    <a:srgbClr val="E7B041"/>
                  </a:gs>
                </a:gsLst>
                <a:lin ang="5400000" scaled="1"/>
                <a:tileRect/>
              </a:gradFill>
              <a:effectLst>
                <a:outerShdw blurRad="50800" dist="38100" dir="2700000" algn="tl" rotWithShape="0">
                  <a:schemeClr val="tx1"/>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matte">
              <a:bevelT w="0" h="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5875">
                  <a:solidFill>
                    <a:schemeClr val="tx1">
                      <a:alpha val="60000"/>
                    </a:schemeClr>
                  </a:solidFill>
                </a:ln>
                <a:gradFill flip="none" rotWithShape="1">
                  <a:gsLst>
                    <a:gs pos="0">
                      <a:schemeClr val="bg1">
                        <a:lumMod val="95000"/>
                      </a:schemeClr>
                    </a:gs>
                    <a:gs pos="51000">
                      <a:srgbClr val="F0CF8C"/>
                    </a:gs>
                    <a:gs pos="70000">
                      <a:srgbClr val="EDC36F"/>
                    </a:gs>
                    <a:gs pos="100000">
                      <a:srgbClr val="E7B041"/>
                    </a:gs>
                  </a:gsLst>
                  <a:lin ang="5400000" scaled="1"/>
                  <a:tileRect/>
                </a:gradFill>
                <a:effectLst>
                  <a:outerShdw blurRad="50800" dist="38100" dir="2700000" algn="tl" rotWithShape="0">
                    <a:schemeClr val="tx1"/>
                  </a:outerShdw>
                </a:effectLst>
                <a:latin typeface="Artistik" panose="04040505050F02020602" pitchFamily="82" charset="0"/>
              </a:rPr>
              <a:t>El mundo en la lente</a:t>
            </a:r>
            <a:endParaRPr lang="sk-SK" sz="10500" b="1" dirty="0">
              <a:ln w="15875">
                <a:solidFill>
                  <a:schemeClr val="tx1">
                    <a:alpha val="60000"/>
                  </a:schemeClr>
                </a:solidFill>
              </a:ln>
              <a:gradFill flip="none" rotWithShape="1">
                <a:gsLst>
                  <a:gs pos="0">
                    <a:schemeClr val="bg1">
                      <a:lumMod val="95000"/>
                    </a:schemeClr>
                  </a:gs>
                  <a:gs pos="51000">
                    <a:srgbClr val="F0CF8C"/>
                  </a:gs>
                  <a:gs pos="70000">
                    <a:srgbClr val="EDC36F"/>
                  </a:gs>
                  <a:gs pos="100000">
                    <a:srgbClr val="E7B041"/>
                  </a:gs>
                </a:gsLst>
                <a:lin ang="5400000" scaled="1"/>
                <a:tileRect/>
              </a:gradFill>
              <a:effectLst>
                <a:outerShdw blurRad="50800" dist="38100" dir="2700000" algn="tl" rotWithShape="0">
                  <a:schemeClr val="tx1"/>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sunset" dir="t"/>
            </a:scene3d>
            <a:sp3d prstMaterial="matt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en-US" sz="10500" b="1" dirty="0">
                <a:ln w="15875">
                  <a:solidFill>
                    <a:schemeClr val="tx1">
                      <a:alpha val="60000"/>
                    </a:schemeClr>
                  </a:solidFill>
                </a:ln>
                <a:gradFill flip="none" rotWithShape="1">
                  <a:gsLst>
                    <a:gs pos="0">
                      <a:schemeClr val="bg1">
                        <a:lumMod val="95000"/>
                      </a:schemeClr>
                    </a:gs>
                    <a:gs pos="51000">
                      <a:srgbClr val="F0CF8C"/>
                    </a:gs>
                    <a:gs pos="70000">
                      <a:srgbClr val="EDC36F"/>
                    </a:gs>
                    <a:gs pos="100000">
                      <a:srgbClr val="E7B041"/>
                    </a:gs>
                  </a:gsLst>
                  <a:lin ang="5400000" scaled="1"/>
                  <a:tileRect/>
                </a:gradFill>
                <a:effectLst>
                  <a:outerShdw blurRad="50800" dist="38100" dir="2700000" algn="tl" rotWithShape="0">
                    <a:schemeClr val="tx1"/>
                  </a:outerShdw>
                </a:effectLst>
                <a:latin typeface="Artistik" panose="04040505050F02020602" pitchFamily="82" charset="0"/>
              </a:rPr>
              <a:t>The world in the lens</a:t>
            </a:r>
            <a:endParaRPr lang="sk-SK" sz="10500" b="1" dirty="0">
              <a:ln w="15875">
                <a:solidFill>
                  <a:schemeClr val="tx1">
                    <a:alpha val="60000"/>
                  </a:schemeClr>
                </a:solidFill>
              </a:ln>
              <a:gradFill flip="none" rotWithShape="1">
                <a:gsLst>
                  <a:gs pos="0">
                    <a:schemeClr val="bg1">
                      <a:lumMod val="95000"/>
                    </a:schemeClr>
                  </a:gs>
                  <a:gs pos="51000">
                    <a:srgbClr val="F0CF8C"/>
                  </a:gs>
                  <a:gs pos="70000">
                    <a:srgbClr val="EDC36F"/>
                  </a:gs>
                  <a:gs pos="100000">
                    <a:srgbClr val="E7B041"/>
                  </a:gs>
                </a:gsLst>
                <a:lin ang="5400000" scaled="1"/>
                <a:tileRect/>
              </a:gradFill>
              <a:effectLst>
                <a:outerShdw blurRad="50800" dist="38100" dir="2700000" algn="tl" rotWithShape="0">
                  <a:schemeClr val="tx1"/>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43458" y="618246"/>
            <a:ext cx="1223514" cy="674378"/>
          </a:xfrm>
          <a:prstGeom prst="roundRect">
            <a:avLst/>
          </a:prstGeom>
          <a:no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Contus T OT" pitchFamily="2" charset="0"/>
              </a:rPr>
              <a:t>93</a:t>
            </a:r>
            <a:endParaRPr lang="sk-SK" sz="4400" b="1" dirty="0">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Contus T OT"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2874" y="5560489"/>
            <a:ext cx="1188000" cy="379297"/>
          </a:xfrm>
          <a:prstGeom prst="roundRect">
            <a:avLst>
              <a:gd name="adj" fmla="val 50000"/>
            </a:avLst>
          </a:prstGeom>
          <a:no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400" b="1">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Contus T OT" pitchFamily="2" charset="0"/>
              </a:rPr>
              <a:t>2023</a:t>
            </a:r>
          </a:p>
        </p:txBody>
      </p:sp>
      <p:sp>
        <p:nvSpPr>
          <p:cNvPr id="3" name="Autor">
            <a:extLst>
              <a:ext uri="{FF2B5EF4-FFF2-40B4-BE49-F238E27FC236}">
                <a16:creationId xmlns:a16="http://schemas.microsoft.com/office/drawing/2014/main" id="{D943E57F-4DDD-4E6E-A634-B715986742BF}"/>
              </a:ext>
            </a:extLst>
          </p:cNvPr>
          <p:cNvSpPr/>
          <p:nvPr/>
        </p:nvSpPr>
        <p:spPr>
          <a:xfrm>
            <a:off x="5928394" y="7178400"/>
            <a:ext cx="3376812" cy="547724"/>
          </a:xfrm>
          <a:prstGeom prst="roundRect">
            <a:avLst/>
          </a:prstGeom>
          <a:no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3600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3600" b="1">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Contus T OT" pitchFamily="2" charset="0"/>
              </a:rPr>
              <a:t>Fabio, Steve</a:t>
            </a:r>
            <a:endParaRPr lang="sk-SK" sz="3600" b="1" dirty="0">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Contus T OT" pitchFamily="2" charset="0"/>
            </a:endParaRPr>
          </a:p>
        </p:txBody>
      </p:sp>
      <p:pic>
        <p:nvPicPr>
          <p:cNvPr id="11" name="Foto 4b">
            <a:extLst>
              <a:ext uri="{FF2B5EF4-FFF2-40B4-BE49-F238E27FC236}">
                <a16:creationId xmlns:a16="http://schemas.microsoft.com/office/drawing/2014/main" id="{C6586285-2A57-6D9B-5375-9D4B0B85F3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08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0" name="Foto 4a">
            <a:extLst>
              <a:ext uri="{FF2B5EF4-FFF2-40B4-BE49-F238E27FC236}">
                <a16:creationId xmlns:a16="http://schemas.microsoft.com/office/drawing/2014/main" id="{472AE072-FA65-CAB0-320D-5FF928DDE8D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68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5" name="Foto 3">
            <a:extLst>
              <a:ext uri="{FF2B5EF4-FFF2-40B4-BE49-F238E27FC236}">
                <a16:creationId xmlns:a16="http://schemas.microsoft.com/office/drawing/2014/main" id="{D766C917-79FE-67B1-3647-5843F27CFF4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20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0000">
        <p:fade/>
        <p:sndAc>
          <p:stSnd loop="1">
            <p:snd r:embed="rId3" name="Rabab Lofi - Background Music.wav"/>
          </p:stSnd>
        </p:sndAc>
      </p:transition>
    </mc:Choice>
    <mc:Fallback xmlns="">
      <p:transition spd="slow" advClick="0" advTm="20000">
        <p:fade/>
        <p:sndAc>
          <p:stSnd loop="1">
            <p:snd r:embed="rId8" name="Rabab Lofi - Background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ppt_x</p:attrName>
                                        </p:attrNameLst>
                                      </p:cBhvr>
                                      <p:tavLst>
                                        <p:tav tm="0">
                                          <p:val>
                                            <p:strVal val="#ppt_x"/>
                                          </p:val>
                                        </p:tav>
                                        <p:tav tm="100000">
                                          <p:val>
                                            <p:strVal val="#ppt_x"/>
                                          </p:val>
                                        </p:tav>
                                      </p:tavLst>
                                    </p:anim>
                                    <p:anim calcmode="lin" valueType="num">
                                      <p:cBhvr>
                                        <p:cTn id="13" dur="2000" fill="hold"/>
                                        <p:tgtEl>
                                          <p:spTgt spid="5"/>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0" fill="hold"/>
                                        <p:tgtEl>
                                          <p:spTgt spid="10"/>
                                        </p:tgtEl>
                                        <p:attrNameLst>
                                          <p:attrName>ppt_w</p:attrName>
                                        </p:attrNameLst>
                                      </p:cBhvr>
                                      <p:tavLst>
                                        <p:tav tm="0">
                                          <p:val>
                                            <p:fltVal val="0"/>
                                          </p:val>
                                        </p:tav>
                                        <p:tav tm="100000">
                                          <p:val>
                                            <p:strVal val="#ppt_w"/>
                                          </p:val>
                                        </p:tav>
                                      </p:tavLst>
                                    </p:anim>
                                    <p:anim calcmode="lin" valueType="num">
                                      <p:cBhvr>
                                        <p:cTn id="17" dur="2500" fill="hold"/>
                                        <p:tgtEl>
                                          <p:spTgt spid="10"/>
                                        </p:tgtEl>
                                        <p:attrNameLst>
                                          <p:attrName>ppt_h</p:attrName>
                                        </p:attrNameLst>
                                      </p:cBhvr>
                                      <p:tavLst>
                                        <p:tav tm="0">
                                          <p:val>
                                            <p:fltVal val="0"/>
                                          </p:val>
                                        </p:tav>
                                        <p:tav tm="100000">
                                          <p:val>
                                            <p:strVal val="#ppt_h"/>
                                          </p:val>
                                        </p:tav>
                                      </p:tavLst>
                                    </p:anim>
                                    <p:animEffect transition="in" filter="fade">
                                      <p:cBhvr>
                                        <p:cTn id="18" dur="2500"/>
                                        <p:tgtEl>
                                          <p:spTgt spid="10"/>
                                        </p:tgtEl>
                                      </p:cBhvr>
                                    </p:animEffect>
                                    <p:anim calcmode="lin" valueType="num">
                                      <p:cBhvr>
                                        <p:cTn id="19" dur="2500" fill="hold"/>
                                        <p:tgtEl>
                                          <p:spTgt spid="10"/>
                                        </p:tgtEl>
                                        <p:attrNameLst>
                                          <p:attrName>ppt_x</p:attrName>
                                        </p:attrNameLst>
                                      </p:cBhvr>
                                      <p:tavLst>
                                        <p:tav tm="0">
                                          <p:val>
                                            <p:fltVal val="0.5"/>
                                          </p:val>
                                        </p:tav>
                                        <p:tav tm="100000">
                                          <p:val>
                                            <p:strVal val="#ppt_x"/>
                                          </p:val>
                                        </p:tav>
                                      </p:tavLst>
                                    </p:anim>
                                    <p:anim calcmode="lin" valueType="num">
                                      <p:cBhvr>
                                        <p:cTn id="20" dur="2500" fill="hold"/>
                                        <p:tgtEl>
                                          <p:spTgt spid="10"/>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500" fill="hold"/>
                                        <p:tgtEl>
                                          <p:spTgt spid="11"/>
                                        </p:tgtEl>
                                        <p:attrNameLst>
                                          <p:attrName>ppt_w</p:attrName>
                                        </p:attrNameLst>
                                      </p:cBhvr>
                                      <p:tavLst>
                                        <p:tav tm="0">
                                          <p:val>
                                            <p:fltVal val="0"/>
                                          </p:val>
                                        </p:tav>
                                        <p:tav tm="100000">
                                          <p:val>
                                            <p:strVal val="#ppt_w"/>
                                          </p:val>
                                        </p:tav>
                                      </p:tavLst>
                                    </p:anim>
                                    <p:anim calcmode="lin" valueType="num">
                                      <p:cBhvr>
                                        <p:cTn id="24" dur="2500" fill="hold"/>
                                        <p:tgtEl>
                                          <p:spTgt spid="11"/>
                                        </p:tgtEl>
                                        <p:attrNameLst>
                                          <p:attrName>ppt_h</p:attrName>
                                        </p:attrNameLst>
                                      </p:cBhvr>
                                      <p:tavLst>
                                        <p:tav tm="0">
                                          <p:val>
                                            <p:fltVal val="0"/>
                                          </p:val>
                                        </p:tav>
                                        <p:tav tm="100000">
                                          <p:val>
                                            <p:strVal val="#ppt_h"/>
                                          </p:val>
                                        </p:tav>
                                      </p:tavLst>
                                    </p:anim>
                                    <p:animEffect transition="in" filter="fade">
                                      <p:cBhvr>
                                        <p:cTn id="25" dur="2500"/>
                                        <p:tgtEl>
                                          <p:spTgt spid="11"/>
                                        </p:tgtEl>
                                      </p:cBhvr>
                                    </p:animEffect>
                                    <p:anim calcmode="lin" valueType="num">
                                      <p:cBhvr>
                                        <p:cTn id="26" dur="2500" fill="hold"/>
                                        <p:tgtEl>
                                          <p:spTgt spid="11"/>
                                        </p:tgtEl>
                                        <p:attrNameLst>
                                          <p:attrName>ppt_x</p:attrName>
                                        </p:attrNameLst>
                                      </p:cBhvr>
                                      <p:tavLst>
                                        <p:tav tm="0">
                                          <p:val>
                                            <p:fltVal val="0.5"/>
                                          </p:val>
                                        </p:tav>
                                        <p:tav tm="100000">
                                          <p:val>
                                            <p:strVal val="#ppt_x"/>
                                          </p:val>
                                        </p:tav>
                                      </p:tavLst>
                                    </p:anim>
                                    <p:anim calcmode="lin" valueType="num">
                                      <p:cBhvr>
                                        <p:cTn id="27" dur="2500" fill="hold"/>
                                        <p:tgtEl>
                                          <p:spTgt spid="11"/>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22" presetClass="entr" presetSubtype="8"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500"/>
                                        <p:tgtEl>
                                          <p:spTgt spid="3"/>
                                        </p:tgtEl>
                                      </p:cBhvr>
                                    </p:animEffect>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500"/>
                                        <p:tgtEl>
                                          <p:spTgt spid="9"/>
                                        </p:tgtEl>
                                      </p:cBhvr>
                                    </p:animEffect>
                                  </p:childTnLst>
                                </p:cTn>
                              </p:par>
                            </p:childTnLst>
                          </p:cTn>
                        </p:par>
                        <p:par>
                          <p:cTn id="36" fill="hold">
                            <p:stCondLst>
                              <p:cond delay="8500"/>
                            </p:stCondLst>
                            <p:childTnLst>
                              <p:par>
                                <p:cTn id="37" presetID="10" presetClass="exit" presetSubtype="0" fill="hold" grpId="0" nodeType="afterEffect">
                                  <p:stCondLst>
                                    <p:cond delay="1000"/>
                                  </p:stCondLst>
                                  <p:iterate type="lt">
                                    <p:tmPct val="0"/>
                                  </p:iterate>
                                  <p:childTnLst>
                                    <p:animEffect transition="out" filter="fade">
                                      <p:cBhvr>
                                        <p:cTn id="38" dur="1000"/>
                                        <p:tgtEl>
                                          <p:spTgt spid="7">
                                            <p:txEl>
                                              <p:pRg st="0" end="0"/>
                                            </p:txEl>
                                          </p:spTgt>
                                        </p:tgtEl>
                                      </p:cBhvr>
                                    </p:animEffect>
                                    <p:set>
                                      <p:cBhvr>
                                        <p:cTn id="39" dur="1" fill="hold">
                                          <p:stCondLst>
                                            <p:cond delay="999"/>
                                          </p:stCondLst>
                                        </p:cTn>
                                        <p:tgtEl>
                                          <p:spTgt spid="7">
                                            <p:txEl>
                                              <p:pRg st="0" end="0"/>
                                            </p:txEl>
                                          </p:spTgt>
                                        </p:tgtEl>
                                        <p:attrNameLst>
                                          <p:attrName>style.visibility</p:attrName>
                                        </p:attrNameLst>
                                      </p:cBhvr>
                                      <p:to>
                                        <p:strVal val="hidden"/>
                                      </p:to>
                                    </p:set>
                                  </p:childTnLst>
                                </p:cTn>
                              </p:par>
                            </p:childTnLst>
                          </p:cTn>
                        </p:par>
                        <p:par>
                          <p:cTn id="40" fill="hold">
                            <p:stCondLst>
                              <p:cond delay="10500"/>
                            </p:stCondLst>
                            <p:childTnLst>
                              <p:par>
                                <p:cTn id="41" presetID="1" presetClass="entr" presetSubtype="0" fill="hold" grpId="0" nodeType="afterEffect">
                                  <p:stCondLst>
                                    <p:cond delay="0"/>
                                  </p:stCondLst>
                                  <p:iterate type="lt">
                                    <p:tmAbs val="300"/>
                                  </p:iterate>
                                  <p:childTnLst>
                                    <p:set>
                                      <p:cBhvr>
                                        <p:cTn id="42" dur="1" fill="hold">
                                          <p:stCondLst>
                                            <p:cond delay="0"/>
                                          </p:stCondLst>
                                        </p:cTn>
                                        <p:tgtEl>
                                          <p:spTgt spid="17"/>
                                        </p:tgtEl>
                                        <p:attrNameLst>
                                          <p:attrName>style.visibility</p:attrName>
                                        </p:attrNameLst>
                                      </p:cBhvr>
                                      <p:to>
                                        <p:strVal val="visible"/>
                                      </p:to>
                                    </p:set>
                                  </p:childTnLst>
                                </p:cTn>
                              </p:par>
                            </p:childTnLst>
                          </p:cTn>
                        </p:par>
                        <p:par>
                          <p:cTn id="43" fill="hold">
                            <p:stCondLst>
                              <p:cond delay="15001"/>
                            </p:stCondLst>
                            <p:childTnLst>
                              <p:par>
                                <p:cTn id="44" presetID="10" presetClass="exit" presetSubtype="0" fill="hold" grpId="1" nodeType="afterEffect">
                                  <p:stCondLst>
                                    <p:cond delay="1000"/>
                                  </p:stCondLst>
                                  <p:iterate type="lt">
                                    <p:tmPct val="0"/>
                                  </p:iterate>
                                  <p:childTnLst>
                                    <p:animEffect transition="out" filter="fade">
                                      <p:cBhvr>
                                        <p:cTn id="45" dur="1000"/>
                                        <p:tgtEl>
                                          <p:spTgt spid="17"/>
                                        </p:tgtEl>
                                      </p:cBhvr>
                                    </p:animEffect>
                                    <p:set>
                                      <p:cBhvr>
                                        <p:cTn id="46" dur="1" fill="hold">
                                          <p:stCondLst>
                                            <p:cond delay="999"/>
                                          </p:stCondLst>
                                        </p:cTn>
                                        <p:tgtEl>
                                          <p:spTgt spid="17"/>
                                        </p:tgtEl>
                                        <p:attrNameLst>
                                          <p:attrName>style.visibility</p:attrName>
                                        </p:attrNameLst>
                                      </p:cBhvr>
                                      <p:to>
                                        <p:strVal val="hidden"/>
                                      </p:to>
                                    </p:set>
                                  </p:childTnLst>
                                </p:cTn>
                              </p:par>
                            </p:childTnLst>
                          </p:cTn>
                        </p:par>
                        <p:par>
                          <p:cTn id="47" fill="hold">
                            <p:stCondLst>
                              <p:cond delay="17001"/>
                            </p:stCondLst>
                            <p:childTnLst>
                              <p:par>
                                <p:cTn id="48" presetID="1" presetClass="entr" presetSubtype="0" fill="hold" grpId="0" nodeType="afterEffect">
                                  <p:stCondLst>
                                    <p:cond delay="0"/>
                                  </p:stCondLst>
                                  <p:iterate type="lt">
                                    <p:tmAbs val="300"/>
                                  </p:iterate>
                                  <p:childTnLst>
                                    <p:set>
                                      <p:cBhvr>
                                        <p:cTn id="49"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0F4B7B93-1DB4-4788-0E3E-078006DE20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39998" cy="8572498"/>
          </a:xfrm>
          <a:prstGeom prst="rect">
            <a:avLst/>
          </a:prstGeom>
        </p:spPr>
      </p:pic>
      <p:sp>
        <p:nvSpPr>
          <p:cNvPr id="6" name="Krajina">
            <a:extLst>
              <a:ext uri="{FF2B5EF4-FFF2-40B4-BE49-F238E27FC236}">
                <a16:creationId xmlns:a16="http://schemas.microsoft.com/office/drawing/2014/main" id="{7F0E3D18-881A-EE57-38C6-8F7E1BD5E4EA}"/>
              </a:ext>
            </a:extLst>
          </p:cNvPr>
          <p:cNvSpPr txBox="1"/>
          <p:nvPr/>
        </p:nvSpPr>
        <p:spPr>
          <a:xfrm>
            <a:off x="3755508" y="6893794"/>
            <a:ext cx="7986909" cy="1323439"/>
          </a:xfrm>
          <a:prstGeom prst="rect">
            <a:avLst/>
          </a:prstGeom>
          <a:noFill/>
          <a:effectLst>
            <a:softEdge rad="165100"/>
          </a:effectLst>
        </p:spPr>
        <p:txBody>
          <a:bodyPr wrap="square" rtlCol="0">
            <a:spAutoFit/>
          </a:bodyPr>
          <a:lstStyle/>
          <a:p>
            <a:pPr algn="ctr"/>
            <a:r>
              <a:rPr lang="sk-SK" sz="8000" b="1">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Orient" panose="00000400000000000000" pitchFamily="2" charset="0"/>
              </a:rPr>
              <a:t>Sultanate of Oman</a:t>
            </a:r>
          </a:p>
        </p:txBody>
      </p:sp>
      <p:sp>
        <p:nvSpPr>
          <p:cNvPr id="2" name="Popis">
            <a:extLst>
              <a:ext uri="{FF2B5EF4-FFF2-40B4-BE49-F238E27FC236}">
                <a16:creationId xmlns:a16="http://schemas.microsoft.com/office/drawing/2014/main" id="{CFC0CF6F-F684-6136-6E34-32B8DA1E87F3}"/>
              </a:ext>
            </a:extLst>
          </p:cNvPr>
          <p:cNvSpPr txBox="1"/>
          <p:nvPr/>
        </p:nvSpPr>
        <p:spPr>
          <a:xfrm>
            <a:off x="6205117" y="2278915"/>
            <a:ext cx="2823366" cy="1015663"/>
          </a:xfrm>
          <a:prstGeom prst="rect">
            <a:avLst/>
          </a:prstGeom>
          <a:noFill/>
        </p:spPr>
        <p:txBody>
          <a:bodyPr wrap="square" rtlCol="0">
            <a:spAutoFit/>
          </a:bodyPr>
          <a:lstStyle/>
          <a:p>
            <a:pPr algn="ctr"/>
            <a:r>
              <a:rPr lang="sk-SK" sz="6000" b="1">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Orient" panose="00000400000000000000" pitchFamily="2" charset="0"/>
              </a:rPr>
              <a:t>INLAND</a:t>
            </a:r>
          </a:p>
        </p:txBody>
      </p:sp>
      <p:sp>
        <p:nvSpPr>
          <p:cNvPr id="13" name="Miesto">
            <a:extLst>
              <a:ext uri="{FF2B5EF4-FFF2-40B4-BE49-F238E27FC236}">
                <a16:creationId xmlns:a16="http://schemas.microsoft.com/office/drawing/2014/main" id="{D4312095-C7C5-43FB-BB74-12511973591D}"/>
              </a:ext>
            </a:extLst>
          </p:cNvPr>
          <p:cNvSpPr txBox="1"/>
          <p:nvPr/>
        </p:nvSpPr>
        <p:spPr>
          <a:xfrm>
            <a:off x="4029187" y="328117"/>
            <a:ext cx="7439553" cy="2246769"/>
          </a:xfrm>
          <a:prstGeom prst="rect">
            <a:avLst/>
          </a:prstGeom>
          <a:noFill/>
          <a:scene3d>
            <a:camera prst="orthographicFront"/>
            <a:lightRig rig="sunset" dir="t"/>
          </a:scene3d>
          <a:sp3d prstMaterial="matte"/>
        </p:spPr>
        <p:txBody>
          <a:bodyPr wrap="square" rtlCol="0">
            <a:spAutoFit/>
            <a:sp3d prstMaterial="matte"/>
          </a:bodyPr>
          <a:lstStyle/>
          <a:p>
            <a:pPr lvl="0" algn="ctr" defTabSz="510578">
              <a:defRPr/>
            </a:pPr>
            <a:r>
              <a:rPr lang="sk-SK" sz="14000" b="1" spc="5000">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Orient" panose="00000400000000000000" pitchFamily="2" charset="0"/>
              </a:rPr>
              <a:t>OMAN</a:t>
            </a:r>
            <a:endParaRPr lang="sk-SK" sz="14000" b="1" spc="5000" dirty="0">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Orient" panose="00000400000000000000" pitchFamily="2" charset="0"/>
            </a:endParaRPr>
          </a:p>
        </p:txBody>
      </p:sp>
      <p:grpSp>
        <p:nvGrpSpPr>
          <p:cNvPr id="10" name="Znak">
            <a:extLst>
              <a:ext uri="{FF2B5EF4-FFF2-40B4-BE49-F238E27FC236}">
                <a16:creationId xmlns:a16="http://schemas.microsoft.com/office/drawing/2014/main" id="{5F7D09CD-5EDB-11F3-36F9-CE0C0945D1EF}"/>
              </a:ext>
            </a:extLst>
          </p:cNvPr>
          <p:cNvGrpSpPr/>
          <p:nvPr/>
        </p:nvGrpSpPr>
        <p:grpSpPr>
          <a:xfrm>
            <a:off x="1067272" y="1332000"/>
            <a:ext cx="1921664" cy="2304256"/>
            <a:chOff x="1067272" y="1693962"/>
            <a:chExt cx="1921664" cy="2304256"/>
          </a:xfrm>
        </p:grpSpPr>
        <p:sp>
          <p:nvSpPr>
            <p:cNvPr id="7" name="Podklad Z">
              <a:extLst>
                <a:ext uri="{FF2B5EF4-FFF2-40B4-BE49-F238E27FC236}">
                  <a16:creationId xmlns:a16="http://schemas.microsoft.com/office/drawing/2014/main" id="{90F12B00-B266-0427-1489-FB0B56E3BE0F}"/>
                </a:ext>
              </a:extLst>
            </p:cNvPr>
            <p:cNvSpPr/>
            <p:nvPr/>
          </p:nvSpPr>
          <p:spPr>
            <a:xfrm>
              <a:off x="1067272" y="1693962"/>
              <a:ext cx="1921664" cy="2304256"/>
            </a:xfrm>
            <a:prstGeom prst="ellipse">
              <a:avLst/>
            </a:prstGeom>
            <a:solidFill>
              <a:srgbClr val="D5C593"/>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a:t>Podklad</a:t>
              </a:r>
            </a:p>
          </p:txBody>
        </p:sp>
        <p:pic>
          <p:nvPicPr>
            <p:cNvPr id="18" name="Znak">
              <a:extLst>
                <a:ext uri="{FF2B5EF4-FFF2-40B4-BE49-F238E27FC236}">
                  <a16:creationId xmlns:a16="http://schemas.microsoft.com/office/drawing/2014/main" id="{D77C45D3-7233-01D2-059C-80D28C2ED2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406796" y="2192147"/>
              <a:ext cx="1261431" cy="1269841"/>
            </a:xfrm>
            <a:prstGeom prst="rect">
              <a:avLst/>
            </a:prstGeom>
          </p:spPr>
        </p:pic>
      </p:grpSp>
      <p:grpSp>
        <p:nvGrpSpPr>
          <p:cNvPr id="12" name="Vlajka">
            <a:extLst>
              <a:ext uri="{FF2B5EF4-FFF2-40B4-BE49-F238E27FC236}">
                <a16:creationId xmlns:a16="http://schemas.microsoft.com/office/drawing/2014/main" id="{B29D2193-2C17-41C4-E2D6-901A91EAE576}"/>
              </a:ext>
            </a:extLst>
          </p:cNvPr>
          <p:cNvGrpSpPr/>
          <p:nvPr/>
        </p:nvGrpSpPr>
        <p:grpSpPr>
          <a:xfrm>
            <a:off x="12299466" y="1332000"/>
            <a:ext cx="1921664" cy="2304256"/>
            <a:chOff x="12299466" y="1674939"/>
            <a:chExt cx="1921664" cy="2304256"/>
          </a:xfrm>
        </p:grpSpPr>
        <p:sp>
          <p:nvSpPr>
            <p:cNvPr id="9" name="Podklad V">
              <a:extLst>
                <a:ext uri="{FF2B5EF4-FFF2-40B4-BE49-F238E27FC236}">
                  <a16:creationId xmlns:a16="http://schemas.microsoft.com/office/drawing/2014/main" id="{12B40685-6112-4D6E-98FF-2487FFA54FFF}"/>
                </a:ext>
              </a:extLst>
            </p:cNvPr>
            <p:cNvSpPr/>
            <p:nvPr/>
          </p:nvSpPr>
          <p:spPr>
            <a:xfrm>
              <a:off x="12299466" y="1674939"/>
              <a:ext cx="1921664" cy="2304256"/>
            </a:xfrm>
            <a:prstGeom prst="ellipse">
              <a:avLst/>
            </a:prstGeom>
            <a:solidFill>
              <a:srgbClr val="D5C593"/>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a:t>Podklad</a:t>
              </a:r>
            </a:p>
          </p:txBody>
        </p:sp>
        <p:pic>
          <p:nvPicPr>
            <p:cNvPr id="22" name="Vlajka">
              <a:extLst>
                <a:ext uri="{FF2B5EF4-FFF2-40B4-BE49-F238E27FC236}">
                  <a16:creationId xmlns:a16="http://schemas.microsoft.com/office/drawing/2014/main" id="{59E3F4F9-4D7E-E2E6-EC0A-2DE1314DFBC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614926">
              <a:off x="12474781" y="2207208"/>
              <a:ext cx="1641755" cy="1188630"/>
            </a:xfrm>
            <a:prstGeom prst="rect">
              <a:avLst/>
            </a:prstGeom>
          </p:spPr>
        </p:pic>
      </p:grpSp>
      <p:grpSp>
        <p:nvGrpSpPr>
          <p:cNvPr id="17" name="Foto">
            <a:extLst>
              <a:ext uri="{FF2B5EF4-FFF2-40B4-BE49-F238E27FC236}">
                <a16:creationId xmlns:a16="http://schemas.microsoft.com/office/drawing/2014/main" id="{EA02FAE4-8430-C4B1-E582-BBF35DD017D8}"/>
              </a:ext>
            </a:extLst>
          </p:cNvPr>
          <p:cNvGrpSpPr/>
          <p:nvPr/>
        </p:nvGrpSpPr>
        <p:grpSpPr>
          <a:xfrm>
            <a:off x="2268000" y="2952000"/>
            <a:ext cx="10769600" cy="3218400"/>
            <a:chOff x="2268000" y="2952000"/>
            <a:chExt cx="10769600" cy="3218400"/>
          </a:xfrm>
        </p:grpSpPr>
        <p:pic>
          <p:nvPicPr>
            <p:cNvPr id="5" name="Foto 4b">
              <a:extLst>
                <a:ext uri="{FF2B5EF4-FFF2-40B4-BE49-F238E27FC236}">
                  <a16:creationId xmlns:a16="http://schemas.microsoft.com/office/drawing/2014/main" id="{BFC1F6B5-7B48-F54A-11D2-A8ADB2C2B6F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9108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4a">
              <a:extLst>
                <a:ext uri="{FF2B5EF4-FFF2-40B4-BE49-F238E27FC236}">
                  <a16:creationId xmlns:a16="http://schemas.microsoft.com/office/drawing/2014/main" id="{6858709D-8813-1FC8-083E-7F4F8D9C963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900000">
              <a:off x="2268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6" name="Foto 3">
              <a:extLst>
                <a:ext uri="{FF2B5EF4-FFF2-40B4-BE49-F238E27FC236}">
                  <a16:creationId xmlns:a16="http://schemas.microsoft.com/office/drawing/2014/main" id="{63B69F63-E9DC-A852-D21D-F4FF5C9470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6520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spTree>
    <p:extLst>
      <p:ext uri="{BB962C8B-B14F-4D97-AF65-F5344CB8AC3E}">
        <p14:creationId xmlns:p14="http://schemas.microsoft.com/office/powerpoint/2010/main" val="3884781677"/>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2001"/>
                            </p:stCondLst>
                            <p:childTnLst>
                              <p:par>
                                <p:cTn id="8" presetID="22" presetClass="entr" presetSubtype="1" fill="hold" grpId="0" nodeType="after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1500"/>
                                        <p:tgtEl>
                                          <p:spTgt spid="2"/>
                                        </p:tgtEl>
                                      </p:cBhvr>
                                    </p:animEffect>
                                  </p:childTnLst>
                                </p:cTn>
                              </p:par>
                              <p:par>
                                <p:cTn id="11" presetID="42" presetClass="path" presetSubtype="0" accel="50000" decel="50000" fill="hold" nodeType="withEffect">
                                  <p:stCondLst>
                                    <p:cond delay="0"/>
                                  </p:stCondLst>
                                  <p:childTnLst>
                                    <p:animMotion origin="layout" path="M 2.5E-6 2.96296E-6 L -0.00219 0.06352 " pathEditMode="relative" rAng="0" ptsTypes="AA">
                                      <p:cBhvr>
                                        <p:cTn id="12" dur="2000" fill="hold"/>
                                        <p:tgtEl>
                                          <p:spTgt spid="17"/>
                                        </p:tgtEl>
                                        <p:attrNameLst>
                                          <p:attrName>ppt_x</p:attrName>
                                          <p:attrName>ppt_y</p:attrName>
                                        </p:attrNameLst>
                                      </p:cBhvr>
                                      <p:rCtr x="-115" y="3167"/>
                                    </p:animMotion>
                                  </p:childTnLst>
                                </p:cTn>
                              </p:par>
                            </p:childTnLst>
                          </p:cTn>
                        </p:par>
                        <p:par>
                          <p:cTn id="13" fill="hold">
                            <p:stCondLst>
                              <p:cond delay="4001"/>
                            </p:stCondLst>
                            <p:childTnLst>
                              <p:par>
                                <p:cTn id="14" presetID="42" presetClass="entr" presetSubtype="0" fill="hold" nodeType="after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anim calcmode="lin" valueType="num">
                                      <p:cBhvr>
                                        <p:cTn id="17" dur="2000" fill="hold"/>
                                        <p:tgtEl>
                                          <p:spTgt spid="10"/>
                                        </p:tgtEl>
                                        <p:attrNameLst>
                                          <p:attrName>ppt_x</p:attrName>
                                        </p:attrNameLst>
                                      </p:cBhvr>
                                      <p:tavLst>
                                        <p:tav tm="0">
                                          <p:val>
                                            <p:strVal val="#ppt_x"/>
                                          </p:val>
                                        </p:tav>
                                        <p:tav tm="100000">
                                          <p:val>
                                            <p:strVal val="#ppt_x"/>
                                          </p:val>
                                        </p:tav>
                                      </p:tavLst>
                                    </p:anim>
                                    <p:anim calcmode="lin" valueType="num">
                                      <p:cBhvr>
                                        <p:cTn id="18" dur="2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anim calcmode="lin" valueType="num">
                                      <p:cBhvr>
                                        <p:cTn id="22" dur="2000" fill="hold"/>
                                        <p:tgtEl>
                                          <p:spTgt spid="12"/>
                                        </p:tgtEl>
                                        <p:attrNameLst>
                                          <p:attrName>ppt_x</p:attrName>
                                        </p:attrNameLst>
                                      </p:cBhvr>
                                      <p:tavLst>
                                        <p:tav tm="0">
                                          <p:val>
                                            <p:strVal val="#ppt_x"/>
                                          </p:val>
                                        </p:tav>
                                        <p:tav tm="100000">
                                          <p:val>
                                            <p:strVal val="#ppt_x"/>
                                          </p:val>
                                        </p:tav>
                                      </p:tavLst>
                                    </p:anim>
                                    <p:anim calcmode="lin" valueType="num">
                                      <p:cBhvr>
                                        <p:cTn id="23" dur="2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6501"/>
                            </p:stCondLst>
                            <p:childTnLst>
                              <p:par>
                                <p:cTn id="25" presetID="1" presetClass="entr" presetSubtype="0" fill="hold" nodeType="afterEffect">
                                  <p:stCondLst>
                                    <p:cond delay="0"/>
                                  </p:stCondLst>
                                  <p:iterate type="lt">
                                    <p:tmAbs val="300"/>
                                  </p:iterate>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BE04FF83-BB61-932E-FC2E-182AB47BD9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39998" cy="8572498"/>
          </a:xfrm>
          <a:prstGeom prst="rect">
            <a:avLst/>
          </a:prstGeom>
        </p:spPr>
      </p:pic>
      <p:pic>
        <p:nvPicPr>
          <p:cNvPr id="5" name="Mapa">
            <a:extLst>
              <a:ext uri="{FF2B5EF4-FFF2-40B4-BE49-F238E27FC236}">
                <a16:creationId xmlns:a16="http://schemas.microsoft.com/office/drawing/2014/main" id="{7416CEA4-9FB7-8632-3F36-C36C65D263B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 y="0"/>
            <a:ext cx="15239991" cy="8572495"/>
          </a:xfrm>
          <a:prstGeom prst="rect">
            <a:avLst/>
          </a:prstGeom>
        </p:spPr>
      </p:pic>
      <p:sp>
        <p:nvSpPr>
          <p:cNvPr id="13" name="Nápis GLOB">
            <a:extLst>
              <a:ext uri="{FF2B5EF4-FFF2-40B4-BE49-F238E27FC236}">
                <a16:creationId xmlns:a16="http://schemas.microsoft.com/office/drawing/2014/main" id="{F7815127-F644-4162-A91C-976EB9A44586}"/>
              </a:ext>
            </a:extLst>
          </p:cNvPr>
          <p:cNvSpPr/>
          <p:nvPr/>
        </p:nvSpPr>
        <p:spPr>
          <a:xfrm>
            <a:off x="3155504" y="2414042"/>
            <a:ext cx="720080" cy="257369"/>
          </a:xfrm>
          <a:prstGeom prst="rect">
            <a:avLst/>
          </a:prstGeom>
          <a:solidFill>
            <a:srgbClr val="A75C42"/>
          </a:solidFill>
          <a:ln w="6350" cap="flat" cmpd="sng" algn="ctr">
            <a:solidFill>
              <a:schemeClr val="bg1"/>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200" b="1"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rPr>
              <a:t>OMAN</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2502260" y="3240316"/>
            <a:ext cx="634921" cy="228571"/>
          </a:xfrm>
          <a:prstGeom prst="rect">
            <a:avLst/>
          </a:prstGeom>
        </p:spPr>
      </p:pic>
      <p:sp>
        <p:nvSpPr>
          <p:cNvPr id="14" name="Krajina">
            <a:extLst>
              <a:ext uri="{FF2B5EF4-FFF2-40B4-BE49-F238E27FC236}">
                <a16:creationId xmlns:a16="http://schemas.microsoft.com/office/drawing/2014/main" id="{694313CB-281A-4905-9FA1-C03CB5E08E64}"/>
              </a:ext>
            </a:extLst>
          </p:cNvPr>
          <p:cNvSpPr txBox="1"/>
          <p:nvPr/>
        </p:nvSpPr>
        <p:spPr>
          <a:xfrm>
            <a:off x="9708232" y="613842"/>
            <a:ext cx="4686125" cy="1569660"/>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spc="2000">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Orient" panose="00000400000000000000" pitchFamily="2" charset="0"/>
              </a:rPr>
              <a:t>OMAN</a:t>
            </a:r>
            <a:endParaRPr lang="sk-SK" sz="9600" b="1" spc="2000" dirty="0">
              <a:ln w="15875">
                <a:solidFill>
                  <a:schemeClr val="tx1">
                    <a:alpha val="60000"/>
                  </a:schemeClr>
                </a:solidFill>
              </a:ln>
              <a:gradFill>
                <a:gsLst>
                  <a:gs pos="0">
                    <a:schemeClr val="bg1">
                      <a:lumMod val="95000"/>
                    </a:schemeClr>
                  </a:gs>
                  <a:gs pos="51000">
                    <a:srgbClr val="F0CF8C"/>
                  </a:gs>
                  <a:gs pos="70000">
                    <a:srgbClr val="EDC36F"/>
                  </a:gs>
                  <a:gs pos="100000">
                    <a:srgbClr val="E7B041"/>
                  </a:gs>
                </a:gsLst>
                <a:lin ang="5400000" scaled="1"/>
              </a:gradFill>
              <a:effectLst>
                <a:outerShdw blurRad="50800" dist="38100" dir="2700000" algn="tl" rotWithShape="0">
                  <a:schemeClr val="tx1"/>
                </a:outerShdw>
              </a:effectLst>
              <a:latin typeface="Orient" panose="00000400000000000000" pitchFamily="2" charset="0"/>
            </a:endParaRPr>
          </a:p>
        </p:txBody>
      </p:sp>
    </p:spTree>
    <p:extLst>
      <p:ext uri="{BB962C8B-B14F-4D97-AF65-F5344CB8AC3E}">
        <p14:creationId xmlns:p14="http://schemas.microsoft.com/office/powerpoint/2010/main" val="1008235896"/>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3500"/>
                                        <p:tgtEl>
                                          <p:spTgt spid="5"/>
                                        </p:tgtEl>
                                      </p:cBhvr>
                                    </p:animEffect>
                                  </p:childTnLst>
                                </p:cTn>
                              </p:par>
                            </p:childTnLst>
                          </p:cTn>
                        </p:par>
                        <p:par>
                          <p:cTn id="8" fill="hold">
                            <p:stCondLst>
                              <p:cond delay="3500"/>
                            </p:stCondLst>
                            <p:childTnLst>
                              <p:par>
                                <p:cTn id="9" presetID="22" presetClass="entr" presetSubtype="8"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500"/>
                                        <p:tgtEl>
                                          <p:spTgt spid="4"/>
                                        </p:tgtEl>
                                      </p:cBhvr>
                                    </p:animEffect>
                                  </p:childTnLst>
                                </p:cTn>
                              </p:par>
                            </p:childTnLst>
                          </p:cTn>
                        </p:par>
                        <p:par>
                          <p:cTn id="12" fill="hold">
                            <p:stCondLst>
                              <p:cond delay="5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7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8EA9B6AB-C2A1-D8D0-89A5-E04E7B79FBF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8"/>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28000" y="5724000"/>
            <a:ext cx="12924000" cy="2446958"/>
          </a:xfrm>
          <a:prstGeom prst="roundRect">
            <a:avLst>
              <a:gd name="adj" fmla="val 6989"/>
            </a:avLst>
          </a:prstGeom>
          <a:solidFill>
            <a:srgbClr val="E1D6B1"/>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schemeClr val="tx1"/>
                  </a:solidFill>
                </a:ln>
                <a:solidFill>
                  <a:srgbClr val="E7B041"/>
                </a:solidFill>
                <a:latin typeface="Contus T OT" pitchFamily="2" charset="0"/>
                <a:cs typeface="Arial" panose="020B0604020202020204" pitchFamily="34" charset="0"/>
              </a:rPr>
              <a:t>O</a:t>
            </a:r>
            <a:r>
              <a:rPr lang="sk-SK" sz="1900" b="1" i="1">
                <a:solidFill>
                  <a:schemeClr val="tx1"/>
                </a:solidFill>
                <a:latin typeface="Tekton Pro" panose="020F0403020208020904" pitchFamily="34" charset="-18"/>
              </a:rPr>
              <a:t>mán je arabský štát v juhovýchodnej časti Arabského polostrova. Celková rozloha krajiny je 309 500 km² a počet obyvateľov sa pohybuje okolo troch miliónov. Súčasťou Ománu sú tiež exklávy Madha a Musandam. Je to absolutistická monarchia a sultanát s dedičným sultánom. Bol to dlho chudobný štát prevažne s poľnohospodárskou a rybárskou tradíciou. Ropa sa tu začala ťažiť až v roku 1967. Má vlhké prímorské oblasti a teplé suché púštne vnútrozemie. Pohorie Al Hadžar je najvyšším miestom vo východnej Arábii. Krajina disponuje len jedným kubickým kilometrom obnoviteľných vodných zdrojov! Aj z toho dôvodu len 30 % všetkých vidieckych obyvateľov má prístup k čistej pitnej vode. Omán trpí znečistením prímorských oblastí, v dôsledku plavby ropných tankerov Hormuzským prielivom. Väčšina turistov krajinu navštevuje medzi októbrom a aprílom.</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00" y="5580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2952000"/>
            <a:ext cx="12924000" cy="2750657"/>
          </a:xfrm>
          <a:prstGeom prst="roundRect">
            <a:avLst>
              <a:gd name="adj" fmla="val 7429"/>
            </a:avLst>
          </a:prstGeom>
          <a:solidFill>
            <a:srgbClr val="E1D6B1"/>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schemeClr val="tx1"/>
                  </a:solidFill>
                </a:ln>
                <a:solidFill>
                  <a:srgbClr val="E7B041"/>
                </a:solidFill>
                <a:effectLst/>
                <a:uLnTx/>
                <a:uFillTx/>
                <a:latin typeface="Contus T OT" pitchFamily="2" charset="0"/>
                <a:cs typeface="Arial" panose="020B0604020202020204" pitchFamily="34" charset="0"/>
              </a:rPr>
              <a:t>O</a:t>
            </a:r>
            <a:r>
              <a:rPr lang="es-ES" sz="1900" b="1" i="1">
                <a:solidFill>
                  <a:schemeClr val="tx1"/>
                </a:solidFill>
                <a:latin typeface="Tekton Pro" panose="020F0403020208020904" pitchFamily="34" charset="-18"/>
              </a:rPr>
              <a:t>mán es un estado árabe en la parte sureste de la Península Arábiga. La superficie total del país es de 309.500 km² y el número de habitantes ronda los tres millones. Omán también incluye los enclaves de Madha y Musandam. Es una monarquía absolutista y un sultanato con un sultán hereditario. Durante mucho tiempo fue un estado pobre con una tradición predominantemente agrícola y pesquera. El petróleo comenzó a extraerse aquí recién en 1967. Tiene áreas costeras húmedas y un interior desértico cálido y seco. Las montañas Al Hajar son la cadena montañosa más alta del este de Arabia. ¡El país tiene solo un kilómetro cúbico de recursos hídricos renovables! También por esa razón, solo el 30% de todos los residentes rurales tienen acceso a agua potable limpia. Omán sufre la contaminación de las zonas costeras debido al paso de los petroleros por el Estrecho de Ormuz. La mayoría de los turistas visitan el país entre octubre y abril.</a:t>
            </a:r>
            <a:endParaRPr lang="sk-SK" sz="1900" b="1" i="1">
              <a:solidFill>
                <a:schemeClr val="tx1"/>
              </a:solidFill>
              <a:latin typeface="Tekton Pro" panose="020F04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2000" y="280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04000"/>
            <a:ext cx="12924000" cy="2446958"/>
          </a:xfrm>
          <a:prstGeom prst="roundRect">
            <a:avLst>
              <a:gd name="adj" fmla="val 7429"/>
            </a:avLst>
          </a:prstGeom>
          <a:solidFill>
            <a:srgbClr val="E1D6B1"/>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solidFill>
                </a:ln>
                <a:solidFill>
                  <a:srgbClr val="E7B041"/>
                </a:solidFill>
                <a:effectLst/>
                <a:uLnTx/>
                <a:uFillTx/>
                <a:latin typeface="Contus T OT" pitchFamily="2" charset="0"/>
                <a:cs typeface="Arial" panose="020B0604020202020204" pitchFamily="34" charset="0"/>
              </a:rPr>
              <a:t>O</a:t>
            </a:r>
            <a:r>
              <a:rPr lang="en-US" sz="1900" b="1" i="1">
                <a:solidFill>
                  <a:schemeClr val="tx1"/>
                </a:solidFill>
                <a:latin typeface="Tekton Pro" panose="020F0403020208020904" pitchFamily="34" charset="-18"/>
              </a:rPr>
              <a:t>man is an Arab state in the southeastern part of the Arabian Peninsula. The total area of the country is 309,500 km² and the number of inhabitants is around three million. Oman also includes the exclaves of Madha and Musandam. It is an absolutist monarchy and sultanate with a hereditary sultan. For a long time it was a poor state with a predominantly agricultural and fishing tradition. Oil began to be extracted here only in 1967. It has humid coastal areas and a warm dry desert interior. The Al Hajar Mountains are the highest mountain range in Eastern Arabia. The country has only one cubic kilometer of renewable water resources! Also for that reason, only 30% of all rural residents have access to clean drinking water. Oman suffers from pollution of the coastal areas due to the passage of oil tankers through the Strait of Hormuz. Most tourists visit the country between October and April.</a:t>
            </a:r>
            <a:endParaRPr kumimoji="0" lang="en-US" sz="1900" b="1" i="1" u="none" strike="noStrike" kern="0" cap="none" spc="0" normalizeH="0" baseline="0" noProof="0">
              <a:ln>
                <a:noFill/>
              </a:ln>
              <a:solidFill>
                <a:schemeClr val="tx1"/>
              </a:solidFill>
              <a:effectLst/>
              <a:uLnTx/>
              <a:uFillTx/>
              <a:latin typeface="Tekton Pro" panose="020F04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2352" y="360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1195715">
            <a:off x="14325984" y="7802094"/>
            <a:ext cx="580030" cy="470749"/>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375E62FA-DF1F-6E7C-EE28-9C0540E1FD2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8"/>
          </a:xfrm>
          <a:prstGeom prst="rect">
            <a:avLst/>
          </a:prstGeom>
        </p:spPr>
      </p:pic>
    </p:spTree>
    <p:extLst>
      <p:ext uri="{BB962C8B-B14F-4D97-AF65-F5344CB8AC3E}">
        <p14:creationId xmlns:p14="http://schemas.microsoft.com/office/powerpoint/2010/main" val="1145562661"/>
      </p:ext>
    </p:extLst>
  </p:cSld>
  <p:clrMapOvr>
    <a:masterClrMapping/>
  </p:clrMapOvr>
  <p:transition spd="slow" advClick="0" advTm="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5A97391A-7768-7E8D-2564-51F1602EB82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EDB103AB-0187-AAB2-5B84-D17A85423040}"/>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Ghul</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67334645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anim calcmode="lin" valueType="num">
                                      <p:cBhvr>
                                        <p:cTn id="10" dur="1500" fill="hold"/>
                                        <p:tgtEl>
                                          <p:spTgt spid="3"/>
                                        </p:tgtEl>
                                        <p:attrNameLst>
                                          <p:attrName>ppt_x</p:attrName>
                                        </p:attrNameLst>
                                      </p:cBhvr>
                                      <p:tavLst>
                                        <p:tav tm="0">
                                          <p:val>
                                            <p:fltVal val="0.5"/>
                                          </p:val>
                                        </p:tav>
                                        <p:tav tm="100000">
                                          <p:val>
                                            <p:strVal val="#ppt_x"/>
                                          </p:val>
                                        </p:tav>
                                      </p:tavLst>
                                    </p:anim>
                                    <p:anim calcmode="lin" valueType="num">
                                      <p:cBhvr>
                                        <p:cTn id="11" dur="1500" fill="hold"/>
                                        <p:tgtEl>
                                          <p:spTgt spid="3"/>
                                        </p:tgtEl>
                                        <p:attrNameLst>
                                          <p:attrName>ppt_y</p:attrName>
                                        </p:attrNameLst>
                                      </p:cBhvr>
                                      <p:tavLst>
                                        <p:tav tm="0">
                                          <p:val>
                                            <p:fltVal val="0.5"/>
                                          </p:val>
                                        </p:tav>
                                        <p:tav tm="100000">
                                          <p:val>
                                            <p:strVal val="#ppt_y"/>
                                          </p:val>
                                        </p:tav>
                                      </p:tavLst>
                                    </p:anim>
                                  </p:childTnLst>
                                </p:cTn>
                              </p:par>
                              <p:par>
                                <p:cTn id="12" presetID="10" presetClass="entr" presetSubtype="0" fill="hold" grpId="0" nodeType="withEffect">
                                  <p:stCondLst>
                                    <p:cond delay="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AD7975C8-CE65-EED1-A6CB-37DD676216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08A02778-2B1F-61CD-CC9E-DA253FF67B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Ghul</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283949577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799F5EA1-5E85-3280-3E47-8598E8B013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BA9F3ED3-C85C-6906-2588-E2D095ED75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7309F9D2-CAFD-FEB1-2002-2251E8395DC8}"/>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Ghul</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31899584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8FB5F195-DE95-46AC-04A9-B022D380261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B6501917-CB7B-2C8B-421B-2D60808927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126748630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53" presetClass="entr" presetSubtype="528" fill="hold" grpId="0" nodeType="withEffect">
                                  <p:stCondLst>
                                    <p:cond delay="2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500" fill="hold"/>
                                        <p:tgtEl>
                                          <p:spTgt spid="6"/>
                                        </p:tgtEl>
                                        <p:attrNameLst>
                                          <p:attrName>ppt_w</p:attrName>
                                        </p:attrNameLst>
                                      </p:cBhvr>
                                      <p:tavLst>
                                        <p:tav tm="0">
                                          <p:val>
                                            <p:fltVal val="0"/>
                                          </p:val>
                                        </p:tav>
                                        <p:tav tm="100000">
                                          <p:val>
                                            <p:strVal val="#ppt_w"/>
                                          </p:val>
                                        </p:tav>
                                      </p:tavLst>
                                    </p:anim>
                                    <p:anim calcmode="lin" valueType="num">
                                      <p:cBhvr>
                                        <p:cTn id="14" dur="1500" fill="hold"/>
                                        <p:tgtEl>
                                          <p:spTgt spid="6"/>
                                        </p:tgtEl>
                                        <p:attrNameLst>
                                          <p:attrName>ppt_h</p:attrName>
                                        </p:attrNameLst>
                                      </p:cBhvr>
                                      <p:tavLst>
                                        <p:tav tm="0">
                                          <p:val>
                                            <p:fltVal val="0"/>
                                          </p:val>
                                        </p:tav>
                                        <p:tav tm="100000">
                                          <p:val>
                                            <p:strVal val="#ppt_h"/>
                                          </p:val>
                                        </p:tav>
                                      </p:tavLst>
                                    </p:anim>
                                    <p:animEffect transition="in" filter="fade">
                                      <p:cBhvr>
                                        <p:cTn id="15" dur="1500"/>
                                        <p:tgtEl>
                                          <p:spTgt spid="6"/>
                                        </p:tgtEl>
                                      </p:cBhvr>
                                    </p:animEffect>
                                    <p:anim calcmode="lin" valueType="num">
                                      <p:cBhvr>
                                        <p:cTn id="16" dur="1500" fill="hold"/>
                                        <p:tgtEl>
                                          <p:spTgt spid="6"/>
                                        </p:tgtEl>
                                        <p:attrNameLst>
                                          <p:attrName>ppt_x</p:attrName>
                                        </p:attrNameLst>
                                      </p:cBhvr>
                                      <p:tavLst>
                                        <p:tav tm="0">
                                          <p:val>
                                            <p:fltVal val="0.5"/>
                                          </p:val>
                                        </p:tav>
                                        <p:tav tm="100000">
                                          <p:val>
                                            <p:strVal val="#ppt_x"/>
                                          </p:val>
                                        </p:tav>
                                      </p:tavLst>
                                    </p:anim>
                                    <p:anim calcmode="lin" valueType="num">
                                      <p:cBhvr>
                                        <p:cTn id="17" dur="1500" fill="hold"/>
                                        <p:tgtEl>
                                          <p:spTgt spid="6"/>
                                        </p:tgtEl>
                                        <p:attrNameLst>
                                          <p:attrName>ppt_y</p:attrName>
                                        </p:attrNameLst>
                                      </p:cBhvr>
                                      <p:tavLst>
                                        <p:tav tm="0">
                                          <p:val>
                                            <p:fltVal val="0.5"/>
                                          </p:val>
                                        </p:tav>
                                        <p:tav tm="100000">
                                          <p:val>
                                            <p:strVal val="#ppt_y"/>
                                          </p:val>
                                        </p:tav>
                                      </p:tavLst>
                                    </p:anim>
                                  </p:childTnLst>
                                </p:cTn>
                              </p:par>
                              <p:par>
                                <p:cTn id="18" presetID="10" presetClass="entr" presetSubtype="0" fill="hold" grpId="0" nodeType="withEffect">
                                  <p:stCondLst>
                                    <p:cond delay="25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5D68E54-FC22-05C6-BFBF-54B4442392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1CD0E192-48D8-F268-2258-CE33F5170A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265450685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1">
            <a:extLst>
              <a:ext uri="{FF2B5EF4-FFF2-40B4-BE49-F238E27FC236}">
                <a16:creationId xmlns:a16="http://schemas.microsoft.com/office/drawing/2014/main" id="{0605DB94-7BD2-DC33-FD0C-C46C85C4F59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4865D629-A1FA-124F-51D6-7B451F2039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89928088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AEA1B77-36BE-9DC0-76E8-B8ADBE74348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29D0DB83-C6FE-6A0A-B31D-D1A3002504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42141904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1C93BDB-79BC-4779-4410-5F1FEDAFB2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3284BE1B-27C9-2361-A495-F6A4354E33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27763939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AF7F49D8-960D-36DE-DD08-5522897C89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B6186300-A68C-14C2-A5CF-27B58BA787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34334300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170DDB5-3D32-5EAD-480E-6732229C60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23246DD5-F24C-A808-F11E-2ECFA7B2BB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Jebel Shams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95163276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144F1AF9-B966-A392-448D-DAE2490ACE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38C4206B-885E-9338-1DD3-E19A6102F5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EFAA3DB0-39AF-C37F-A912-D2F840EE0AF4}"/>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8368254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53" presetClass="entr" presetSubtype="528" fill="hold" grpId="0" nodeType="withEffect">
                                  <p:stCondLst>
                                    <p:cond delay="2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anim calcmode="lin" valueType="num">
                                      <p:cBhvr>
                                        <p:cTn id="16" dur="1500" fill="hold"/>
                                        <p:tgtEl>
                                          <p:spTgt spid="3"/>
                                        </p:tgtEl>
                                        <p:attrNameLst>
                                          <p:attrName>ppt_x</p:attrName>
                                        </p:attrNameLst>
                                      </p:cBhvr>
                                      <p:tavLst>
                                        <p:tav tm="0">
                                          <p:val>
                                            <p:fltVal val="0.5"/>
                                          </p:val>
                                        </p:tav>
                                        <p:tav tm="100000">
                                          <p:val>
                                            <p:strVal val="#ppt_x"/>
                                          </p:val>
                                        </p:tav>
                                      </p:tavLst>
                                    </p:anim>
                                    <p:anim calcmode="lin" valueType="num">
                                      <p:cBhvr>
                                        <p:cTn id="17" dur="1500" fill="hold"/>
                                        <p:tgtEl>
                                          <p:spTgt spid="3"/>
                                        </p:tgtEl>
                                        <p:attrNameLst>
                                          <p:attrName>ppt_y</p:attrName>
                                        </p:attrNameLst>
                                      </p:cBhvr>
                                      <p:tavLst>
                                        <p:tav tm="0">
                                          <p:val>
                                            <p:fltVal val="0.5"/>
                                          </p:val>
                                        </p:tav>
                                        <p:tav tm="100000">
                                          <p:val>
                                            <p:strVal val="#ppt_y"/>
                                          </p:val>
                                        </p:tav>
                                      </p:tavLst>
                                    </p:anim>
                                  </p:childTnLst>
                                </p:cTn>
                              </p:par>
                              <p:par>
                                <p:cTn id="18" presetID="10" presetClass="entr" presetSubtype="0" fill="hold" grpId="0" nodeType="withEffect">
                                  <p:stCondLst>
                                    <p:cond delay="25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FFB335DC-2F9F-8533-AA48-8A1CE758E6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4ABDA36E-2C2A-D11E-07AC-560C135F20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39B60EB3-7926-E7F4-C8E0-FE959DF56C23}"/>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27272540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C4179FFA-3108-659C-B4FE-4F6C483620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78F2A787-A570-6FD3-4501-413917F188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927E21E1-0933-BE45-60F9-F38C2579F74E}"/>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41068429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F0FE51E6-2403-91F5-6657-4AE65BB7AC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96607B75-7093-826E-1181-3B1F2881EB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C9C07EF5-7BDA-F582-2825-1727E12E4683}"/>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11161164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79F47A2-DD21-0B45-6211-639695655C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FA3C7150-26DD-0DF1-ADE4-48BF9EA2E6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3E4EA69E-8311-F95A-ABB9-6A9D4F40090A}"/>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1840521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704A54BA-ADDE-03B7-905D-781628992F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E50597CD-188A-B330-A0A7-C6059C1A05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938513A2-88BF-10F9-1FD4-B9278A4EDDB0}"/>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69307576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78E7EC01-2FFC-065A-B6B5-092681FA9F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B7A07721-0D31-2014-E62A-EB8990CB11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5364FCD9-6E49-15A6-228F-508465AF5549}"/>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13461338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84D10372-5755-2FEA-8F9F-5EE7408988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002794A5-4F9C-874D-4270-EE32A33625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05DC3606-76A7-8264-4636-8CEC2D404563}"/>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57932852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AEC2AF6-7461-4CB3-0D36-491DCD168D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0320F56B-8D22-D33A-B74A-7FC14248E8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DFB9EB94-563C-43D5-0CCE-D1B6E24E05D9}"/>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369917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CFA9E3E8-61B9-3B4A-DA92-E81CA4B5CC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C3B08CAC-36E5-B975-05C5-71F8AFB490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B82A5261-6DE7-C275-202A-0389EF62390D}"/>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9164520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3BE52C9-F6A1-4ECA-ED19-124A10C67C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04AF2AFF-82A6-AA83-113D-619BF47B21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E3A09171-931F-F578-BDC2-96D4CAD85450}"/>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4128153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C2994A9-2A5A-A123-78FE-6B6DB1BF75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266E4159-DF41-9A77-ACBA-8FEAE1BB6A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0966A62E-D752-4421-F339-1EB364B8ED69}"/>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35681878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8F65EF6-1224-2359-9A2C-51C7C18224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814787C5-E6A7-E507-71B0-6BB43A58C1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F2AC68DF-172F-FF22-5283-EF0DB4F20F04}"/>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9904448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3D5AC030-8162-9199-FE29-F8BB58E155C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CB3D5349-5AC0-D484-67FC-67FD127BC9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185A3FCB-26AD-6BE0-9B34-186D0E4D4B8A}"/>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9673044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81075E21-FD30-9ECB-5ABB-12BFD196867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1757D4E5-17CA-6D87-088F-49405E948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6E1D405F-D77F-D5F2-505B-2B6A8536E83E}"/>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Bani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02808104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30677D0E-F5A8-ED61-0E15-175B6A4C7E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DC57BDEA-8934-B27E-9717-8BB10DBD17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6" name="Popis">
            <a:extLst>
              <a:ext uri="{FF2B5EF4-FFF2-40B4-BE49-F238E27FC236}">
                <a16:creationId xmlns:a16="http://schemas.microsoft.com/office/drawing/2014/main" id="{B42803A5-2565-C18F-1D27-286669B68067}"/>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Tiwi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Tree>
    <p:extLst>
      <p:ext uri="{BB962C8B-B14F-4D97-AF65-F5344CB8AC3E}">
        <p14:creationId xmlns:p14="http://schemas.microsoft.com/office/powerpoint/2010/main" val="14948950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53" presetClass="entr" presetSubtype="528" fill="hold" grpId="0" nodeType="withEffect">
                                  <p:stCondLst>
                                    <p:cond delay="2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500" fill="hold"/>
                                        <p:tgtEl>
                                          <p:spTgt spid="6"/>
                                        </p:tgtEl>
                                        <p:attrNameLst>
                                          <p:attrName>ppt_w</p:attrName>
                                        </p:attrNameLst>
                                      </p:cBhvr>
                                      <p:tavLst>
                                        <p:tav tm="0">
                                          <p:val>
                                            <p:fltVal val="0"/>
                                          </p:val>
                                        </p:tav>
                                        <p:tav tm="100000">
                                          <p:val>
                                            <p:strVal val="#ppt_w"/>
                                          </p:val>
                                        </p:tav>
                                      </p:tavLst>
                                    </p:anim>
                                    <p:anim calcmode="lin" valueType="num">
                                      <p:cBhvr>
                                        <p:cTn id="14" dur="1500" fill="hold"/>
                                        <p:tgtEl>
                                          <p:spTgt spid="6"/>
                                        </p:tgtEl>
                                        <p:attrNameLst>
                                          <p:attrName>ppt_h</p:attrName>
                                        </p:attrNameLst>
                                      </p:cBhvr>
                                      <p:tavLst>
                                        <p:tav tm="0">
                                          <p:val>
                                            <p:fltVal val="0"/>
                                          </p:val>
                                        </p:tav>
                                        <p:tav tm="100000">
                                          <p:val>
                                            <p:strVal val="#ppt_h"/>
                                          </p:val>
                                        </p:tav>
                                      </p:tavLst>
                                    </p:anim>
                                    <p:animEffect transition="in" filter="fade">
                                      <p:cBhvr>
                                        <p:cTn id="15" dur="1500"/>
                                        <p:tgtEl>
                                          <p:spTgt spid="6"/>
                                        </p:tgtEl>
                                      </p:cBhvr>
                                    </p:animEffect>
                                    <p:anim calcmode="lin" valueType="num">
                                      <p:cBhvr>
                                        <p:cTn id="16" dur="1500" fill="hold"/>
                                        <p:tgtEl>
                                          <p:spTgt spid="6"/>
                                        </p:tgtEl>
                                        <p:attrNameLst>
                                          <p:attrName>ppt_x</p:attrName>
                                        </p:attrNameLst>
                                      </p:cBhvr>
                                      <p:tavLst>
                                        <p:tav tm="0">
                                          <p:val>
                                            <p:fltVal val="0.5"/>
                                          </p:val>
                                        </p:tav>
                                        <p:tav tm="100000">
                                          <p:val>
                                            <p:strVal val="#ppt_x"/>
                                          </p:val>
                                        </p:tav>
                                      </p:tavLst>
                                    </p:anim>
                                    <p:anim calcmode="lin" valueType="num">
                                      <p:cBhvr>
                                        <p:cTn id="17" dur="1500" fill="hold"/>
                                        <p:tgtEl>
                                          <p:spTgt spid="6"/>
                                        </p:tgtEl>
                                        <p:attrNameLst>
                                          <p:attrName>ppt_y</p:attrName>
                                        </p:attrNameLst>
                                      </p:cBhvr>
                                      <p:tavLst>
                                        <p:tav tm="0">
                                          <p:val>
                                            <p:fltVal val="0.5"/>
                                          </p:val>
                                        </p:tav>
                                        <p:tav tm="100000">
                                          <p:val>
                                            <p:strVal val="#ppt_y"/>
                                          </p:val>
                                        </p:tav>
                                      </p:tavLst>
                                    </p:anim>
                                  </p:childTnLst>
                                </p:cTn>
                              </p:par>
                              <p:par>
                                <p:cTn id="18" presetID="10" presetClass="entr" presetSubtype="0" fill="hold" grpId="0" nodeType="withEffect">
                                  <p:stCondLst>
                                    <p:cond delay="25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C13D03B2-343F-7DD6-99E0-CEFF1AA430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C84BEC8F-61EE-4F2C-13B9-925D27D65C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DEEAB2D1-89FE-B7C0-227A-9DF98D00B221}"/>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Tiwi</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39044979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84DCEAB-CDDD-E3E3-0D13-26C6DF4F79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AFD7D82B-3382-FA83-481B-8C321ED31E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C0E447A9-D8E8-91D3-0C65-459F8DD4E05B}"/>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1772151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53" presetClass="entr" presetSubtype="528" fill="hold" grpId="0" nodeType="withEffect">
                                  <p:stCondLst>
                                    <p:cond delay="2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anim calcmode="lin" valueType="num">
                                      <p:cBhvr>
                                        <p:cTn id="16" dur="1500" fill="hold"/>
                                        <p:tgtEl>
                                          <p:spTgt spid="3"/>
                                        </p:tgtEl>
                                        <p:attrNameLst>
                                          <p:attrName>ppt_x</p:attrName>
                                        </p:attrNameLst>
                                      </p:cBhvr>
                                      <p:tavLst>
                                        <p:tav tm="0">
                                          <p:val>
                                            <p:fltVal val="0.5"/>
                                          </p:val>
                                        </p:tav>
                                        <p:tav tm="100000">
                                          <p:val>
                                            <p:strVal val="#ppt_x"/>
                                          </p:val>
                                        </p:tav>
                                      </p:tavLst>
                                    </p:anim>
                                    <p:anim calcmode="lin" valueType="num">
                                      <p:cBhvr>
                                        <p:cTn id="17" dur="1500" fill="hold"/>
                                        <p:tgtEl>
                                          <p:spTgt spid="3"/>
                                        </p:tgtEl>
                                        <p:attrNameLst>
                                          <p:attrName>ppt_y</p:attrName>
                                        </p:attrNameLst>
                                      </p:cBhvr>
                                      <p:tavLst>
                                        <p:tav tm="0">
                                          <p:val>
                                            <p:fltVal val="0.5"/>
                                          </p:val>
                                        </p:tav>
                                        <p:tav tm="100000">
                                          <p:val>
                                            <p:strVal val="#ppt_y"/>
                                          </p:val>
                                        </p:tav>
                                      </p:tavLst>
                                    </p:anim>
                                  </p:childTnLst>
                                </p:cTn>
                              </p:par>
                              <p:par>
                                <p:cTn id="18" presetID="10" presetClass="entr" presetSubtype="0" fill="hold" grpId="0" nodeType="withEffect">
                                  <p:stCondLst>
                                    <p:cond delay="25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BA725A5E-7767-A7E3-4129-C9CCADD9D27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DD318D96-BB61-A86A-3368-58A4D2534A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C94A4480-9FD3-5BD8-BB02-C4DAF5ABFF6B}"/>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4184240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B0BA0C10-1AC3-AE93-EFB7-B57327E522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E87AAF6C-340C-8A1B-9D7E-7623739467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D2EC0E69-1ABB-AE44-10F5-69353DD86989}"/>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05652146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A0D0E7C-DCF9-86EF-A3EC-358E684F01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44E6314A-2337-5DB4-10D0-DA1DA92D3B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5EAD4FFA-F7A0-F294-B89D-02F027BB7AF2}"/>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26546810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3911A88D-C2AD-FE16-A64C-CFDFA03627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D673DD4B-BD83-DEC7-76CD-FAAC1B45D9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A2FC09C3-DB72-EE41-F04D-CAA03B64AF2D}"/>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88385981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541628-582F-2A22-638B-6213A86E8F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3" name="Foto 2">
            <a:extLst>
              <a:ext uri="{FF2B5EF4-FFF2-40B4-BE49-F238E27FC236}">
                <a16:creationId xmlns:a16="http://schemas.microsoft.com/office/drawing/2014/main" id="{9F6D9BD7-C1BA-ECB9-A665-404591FA3E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7" name="Popis">
            <a:extLst>
              <a:ext uri="{FF2B5EF4-FFF2-40B4-BE49-F238E27FC236}">
                <a16:creationId xmlns:a16="http://schemas.microsoft.com/office/drawing/2014/main" id="{AADB893E-51D9-30B7-DE2C-D14D21D5266D}"/>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26407535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4668B1F-6EF7-B59E-30B1-FF41CB2F0DD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0B183A61-9E9B-BBE5-EBD4-58772D6FCB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49175422-260F-7B72-BD5E-5D4E7D775871}"/>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26731873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F43C65A6-8CE5-E90A-6918-BFDE8CB7D8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4FB70266-8BDD-982E-77FA-1B929861C3A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38B23B4F-E81E-91E2-183E-7A11C222C8C1}"/>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Wadi Shab</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78260767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8EA9E20-3331-49A7-DE6C-C7408CFCB16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FCA6C02F-4287-7BF6-B7FE-7D0C765BF5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9D1F4498-24FA-B152-FB14-EBAB5708BA52}"/>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Wahiba Sands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9898117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53" presetClass="entr" presetSubtype="528" fill="hold" grpId="0" nodeType="withEffect">
                                  <p:stCondLst>
                                    <p:cond delay="2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anim calcmode="lin" valueType="num">
                                      <p:cBhvr>
                                        <p:cTn id="16" dur="1500" fill="hold"/>
                                        <p:tgtEl>
                                          <p:spTgt spid="3"/>
                                        </p:tgtEl>
                                        <p:attrNameLst>
                                          <p:attrName>ppt_x</p:attrName>
                                        </p:attrNameLst>
                                      </p:cBhvr>
                                      <p:tavLst>
                                        <p:tav tm="0">
                                          <p:val>
                                            <p:fltVal val="0.5"/>
                                          </p:val>
                                        </p:tav>
                                        <p:tav tm="100000">
                                          <p:val>
                                            <p:strVal val="#ppt_x"/>
                                          </p:val>
                                        </p:tav>
                                      </p:tavLst>
                                    </p:anim>
                                    <p:anim calcmode="lin" valueType="num">
                                      <p:cBhvr>
                                        <p:cTn id="17" dur="1500" fill="hold"/>
                                        <p:tgtEl>
                                          <p:spTgt spid="3"/>
                                        </p:tgtEl>
                                        <p:attrNameLst>
                                          <p:attrName>ppt_y</p:attrName>
                                        </p:attrNameLst>
                                      </p:cBhvr>
                                      <p:tavLst>
                                        <p:tav tm="0">
                                          <p:val>
                                            <p:fltVal val="0.5"/>
                                          </p:val>
                                        </p:tav>
                                        <p:tav tm="100000">
                                          <p:val>
                                            <p:strVal val="#ppt_y"/>
                                          </p:val>
                                        </p:tav>
                                      </p:tavLst>
                                    </p:anim>
                                  </p:childTnLst>
                                </p:cTn>
                              </p:par>
                              <p:par>
                                <p:cTn id="18" presetID="10" presetClass="entr" presetSubtype="0" fill="hold" grpId="0" nodeType="withEffect">
                                  <p:stCondLst>
                                    <p:cond delay="25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E4D4B3E7-8D3F-F85E-5685-7B5BA05133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075219AB-A638-CAAF-8BA9-62FE41F84B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B460799E-C268-34DE-8065-C72454BE12A5}"/>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Wahiba Sands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54800604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F3F1F435-7026-C129-52E0-7B4888FBCDA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E7070F2C-AB2C-A170-5605-2DA45555EB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43F4282F-E313-BFDA-2AFD-28E72559B411}"/>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Wahiba Sands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24596582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29EA7F93-4FD9-7CE0-93EC-4287D5F38D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63BC3791-4682-7136-4F2E-310359136F9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152738C8-1C6E-3D6C-7D20-467B9A5F53CA}"/>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Wahiba Sands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56217223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DC0EB63F-8386-72EB-9350-4F95CD6DAF7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5" name="Foto 1">
            <a:extLst>
              <a:ext uri="{FF2B5EF4-FFF2-40B4-BE49-F238E27FC236}">
                <a16:creationId xmlns:a16="http://schemas.microsoft.com/office/drawing/2014/main" id="{32FD4515-3F42-F3C4-0F76-FE924C1EF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6" name="Foto 2">
            <a:extLst>
              <a:ext uri="{FF2B5EF4-FFF2-40B4-BE49-F238E27FC236}">
                <a16:creationId xmlns:a16="http://schemas.microsoft.com/office/drawing/2014/main" id="{E15B2087-B43E-A708-0831-7FE3ED5DD4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787" cy="8569567"/>
          </a:xfrm>
          <a:prstGeom prst="rect">
            <a:avLst/>
          </a:prstGeom>
        </p:spPr>
      </p:pic>
      <p:pic>
        <p:nvPicPr>
          <p:cNvPr id="2" name="Rám">
            <a:extLst>
              <a:ext uri="{FF2B5EF4-FFF2-40B4-BE49-F238E27FC236}">
                <a16:creationId xmlns:a16="http://schemas.microsoft.com/office/drawing/2014/main" id="{BE676ABB-6DCD-C0E4-FD60-40EEE5E934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9998" cy="8572498"/>
          </a:xfrm>
          <a:prstGeom prst="rect">
            <a:avLst/>
          </a:prstGeom>
        </p:spPr>
      </p:pic>
      <p:sp>
        <p:nvSpPr>
          <p:cNvPr id="4" name="Autor">
            <a:extLst>
              <a:ext uri="{FF2B5EF4-FFF2-40B4-BE49-F238E27FC236}">
                <a16:creationId xmlns:a16="http://schemas.microsoft.com/office/drawing/2014/main" id="{47A8E3A0-4C0D-6B8F-B225-4B8436B13E77}"/>
              </a:ext>
            </a:extLst>
          </p:cNvPr>
          <p:cNvSpPr/>
          <p:nvPr/>
        </p:nvSpPr>
        <p:spPr>
          <a:xfrm>
            <a:off x="12660560" y="7886650"/>
            <a:ext cx="1859440" cy="288000"/>
          </a:xfrm>
          <a:prstGeom prst="octagon">
            <a:avLst/>
          </a:prstGeom>
          <a:solidFill>
            <a:srgbClr val="EFD691"/>
          </a:solidFill>
          <a:ln w="12700" cap="flat" cmpd="sng" algn="ctr">
            <a:solidFill>
              <a:sysClr val="windowText" lastClr="000000"/>
            </a:solidFill>
            <a:prstDash val="solid"/>
            <a:miter lim="800000"/>
          </a:ln>
          <a:effectLst/>
        </p:spPr>
        <p:txBody>
          <a:bodyPr rot="0" spcFirstLastPara="0" vertOverflow="overflow" horzOverflow="overflow" vert="horz" wrap="square" lIns="144000" tIns="0" rIns="0" bIns="0" numCol="1" spcCol="0" rtlCol="0" fromWordArt="0" anchor="ctr" anchorCtr="0" forceAA="0" compatLnSpc="1">
            <a:prstTxWarp prst="textNoShape">
              <a:avLst/>
            </a:prstTxWarp>
            <a:noAutofit/>
          </a:bodyPr>
          <a:lstStyle/>
          <a:p>
            <a:pPr defTabSz="400370" eaLnBrk="0" fontAlgn="base" hangingPunct="0">
              <a:spcBef>
                <a:spcPct val="0"/>
              </a:spcBef>
              <a:spcAft>
                <a:spcPct val="0"/>
              </a:spcAft>
            </a:pPr>
            <a:r>
              <a:rPr lang="sk-SK" sz="1200" b="1" i="1" kern="0">
                <a:solidFill>
                  <a:prstClr val="black"/>
                </a:solidFill>
                <a:latin typeface="Contus T OT" pitchFamily="2" charset="0"/>
              </a:rPr>
              <a:t>Photo © Fabio Achilli</a:t>
            </a:r>
          </a:p>
        </p:txBody>
      </p:sp>
      <p:sp>
        <p:nvSpPr>
          <p:cNvPr id="3" name="Popis">
            <a:extLst>
              <a:ext uri="{FF2B5EF4-FFF2-40B4-BE49-F238E27FC236}">
                <a16:creationId xmlns:a16="http://schemas.microsoft.com/office/drawing/2014/main" id="{F7573F38-3CD2-EE41-8442-B7FB8FE2FD06}"/>
              </a:ext>
            </a:extLst>
          </p:cNvPr>
          <p:cNvSpPr/>
          <p:nvPr/>
        </p:nvSpPr>
        <p:spPr>
          <a:xfrm>
            <a:off x="5405744" y="541834"/>
            <a:ext cx="4428507" cy="514231"/>
          </a:xfrm>
          <a:prstGeom prst="ribbon">
            <a:avLst>
              <a:gd name="adj1" fmla="val 16667"/>
              <a:gd name="adj2" fmla="val 64815"/>
            </a:avLst>
          </a:prstGeom>
          <a:gradFill flip="none" rotWithShape="1">
            <a:gsLst>
              <a:gs pos="90000">
                <a:schemeClr val="accent2">
                  <a:lumMod val="50000"/>
                </a:schemeClr>
              </a:gs>
              <a:gs pos="70000">
                <a:srgbClr val="EFD691"/>
              </a:gs>
              <a:gs pos="40000">
                <a:srgbClr val="EFD691"/>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0" rIns="21600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2800">
                <a:ln>
                  <a:solidFill>
                    <a:schemeClr val="tx1"/>
                  </a:solidFill>
                </a:ln>
                <a:solidFill>
                  <a:srgbClr val="E7B041"/>
                </a:solidFill>
                <a:latin typeface="Contus T OT" pitchFamily="2" charset="0"/>
              </a:rPr>
              <a:t>Wahiba Sands</a:t>
            </a:r>
            <a:endParaRPr kumimoji="0" lang="sk-SK" sz="2800" b="0" i="0" u="none" strike="noStrike" kern="1200" cap="none" spc="0" normalizeH="0" baseline="0" noProof="0">
              <a:ln>
                <a:solidFill>
                  <a:schemeClr val="tx1"/>
                </a:solidFill>
              </a:ln>
              <a:solidFill>
                <a:srgbClr val="E7B041"/>
              </a:solidFill>
              <a:effectLst/>
              <a:uLnTx/>
              <a:uFillTx/>
              <a:latin typeface="Contus T OT" pitchFamily="2" charset="0"/>
              <a:ea typeface="+mn-ea"/>
              <a:cs typeface="+mn-cs"/>
            </a:endParaRPr>
          </a:p>
        </p:txBody>
      </p:sp>
    </p:spTree>
    <p:extLst>
      <p:ext uri="{BB962C8B-B14F-4D97-AF65-F5344CB8AC3E}">
        <p14:creationId xmlns:p14="http://schemas.microsoft.com/office/powerpoint/2010/main" val="54514998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par>
                                <p:cTn id="8" presetID="6" presetClass="entr" presetSubtype="32"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72000" y="5112000"/>
            <a:ext cx="1033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72000" y="4464000"/>
            <a:ext cx="1033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9" name="Fotografie">
            <a:extLst>
              <a:ext uri="{FF2B5EF4-FFF2-40B4-BE49-F238E27FC236}">
                <a16:creationId xmlns:a16="http://schemas.microsoft.com/office/drawing/2014/main" id="{8A943F77-9CAD-44CA-9947-0D7C2DE95600}"/>
              </a:ext>
            </a:extLst>
          </p:cNvPr>
          <p:cNvSpPr/>
          <p:nvPr/>
        </p:nvSpPr>
        <p:spPr>
          <a:xfrm>
            <a:off x="1872000" y="3276000"/>
            <a:ext cx="1033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noProof="0">
                <a:solidFill>
                  <a:prstClr val="black"/>
                </a:solidFill>
                <a:latin typeface="Nadianne" panose="03020902050305070206" pitchFamily="66" charset="0"/>
              </a:rPr>
              <a:t>Fabio Achilli  (Italy)</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872000" y="2628000"/>
            <a:ext cx="1033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400">
                <a:solidFill>
                  <a:prstClr val="black"/>
                </a:solidFill>
                <a:latin typeface="Nadianne" panose="03020902050305070206" pitchFamily="66" charset="0"/>
              </a:rPr>
              <a:t>Rabab Lofi - Background Music</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2" name="Poďakovanie">
            <a:extLst>
              <a:ext uri="{FF2B5EF4-FFF2-40B4-BE49-F238E27FC236}">
                <a16:creationId xmlns:a16="http://schemas.microsoft.com/office/drawing/2014/main" id="{2887FFE3-A799-40C7-824A-B17F2552B803}"/>
              </a:ext>
            </a:extLst>
          </p:cNvPr>
          <p:cNvSpPr/>
          <p:nvPr/>
        </p:nvSpPr>
        <p:spPr>
          <a:xfrm>
            <a:off x="3103047" y="392400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 for the cooperation.</a:t>
            </a:r>
          </a:p>
        </p:txBody>
      </p:sp>
      <p:pic>
        <p:nvPicPr>
          <p:cNvPr id="2" name="Rám">
            <a:extLst>
              <a:ext uri="{FF2B5EF4-FFF2-40B4-BE49-F238E27FC236}">
                <a16:creationId xmlns:a16="http://schemas.microsoft.com/office/drawing/2014/main" id="{ED341269-617F-7369-272F-C75F70E048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39998" cy="8572498"/>
          </a:xfrm>
          <a:prstGeom prst="rect">
            <a:avLst/>
          </a:prstGeom>
        </p:spPr>
      </p:pic>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2023</a:t>
            </a:r>
          </a:p>
        </p:txBody>
      </p:sp>
    </p:spTree>
    <p:extLst>
      <p:ext uri="{BB962C8B-B14F-4D97-AF65-F5344CB8AC3E}">
        <p14:creationId xmlns:p14="http://schemas.microsoft.com/office/powerpoint/2010/main" val="2280064112"/>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425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5750"/>
                            </p:stCondLst>
                            <p:childTnLst>
                              <p:par>
                                <p:cTn id="25" presetID="22" presetClass="entr" presetSubtype="8"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2000"/>
                                        <p:tgtEl>
                                          <p:spTgt spid="21"/>
                                        </p:tgtEl>
                                      </p:cBhvr>
                                    </p:animEffect>
                                  </p:childTnLst>
                                </p:cTn>
                              </p:par>
                              <p:par>
                                <p:cTn id="28" presetID="22" presetClass="entr" presetSubtype="8" fill="hold" grpId="0" nodeType="withEffect">
                                  <p:stCondLst>
                                    <p:cond delay="125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2000"/>
                                        <p:tgtEl>
                                          <p:spTgt spid="24"/>
                                        </p:tgtEl>
                                      </p:cBhvr>
                                    </p:animEffect>
                                  </p:childTnLst>
                                </p:cTn>
                              </p:par>
                            </p:childTnLst>
                          </p:cTn>
                        </p:par>
                        <p:par>
                          <p:cTn id="31" fill="hold">
                            <p:stCondLst>
                              <p:cond delay="9000"/>
                            </p:stCondLst>
                            <p:childTnLst>
                              <p:par>
                                <p:cTn id="32" presetID="10" presetClass="entr" presetSubtype="0" fill="hold" nodeType="afterEffect">
                                  <p:stCondLst>
                                    <p:cond delay="5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9" grpId="0" animBg="1"/>
      <p:bldP spid="16" grpId="0" animBg="1"/>
      <p:bldP spid="12"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624563" y="6400010"/>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6264" y="701762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110748" y="7017624"/>
            <a:ext cx="1710725"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8926417" y="950809"/>
            <a:ext cx="5577163" cy="2112268"/>
          </a:xfrm>
          <a:prstGeom prst="rect">
            <a:avLst/>
          </a:prstGeom>
          <a:noFill/>
          <a:ln w="19050">
            <a:solidFill>
              <a:schemeClr val="bg1"/>
            </a:solidFill>
          </a:ln>
        </p:spPr>
        <p:txBody>
          <a:bodyPr wrap="square" lIns="180000" tIns="144000" rIns="180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Follow my videos online!</a:t>
            </a:r>
            <a:endPar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Type my username</a:t>
            </a:r>
            <a:endPar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YouTube</a:t>
            </a:r>
            <a:r>
              <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a:t>
            </a:r>
            <a:r>
              <a:rPr kumimoji="0" lang="en-US"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a:t>
            </a:r>
            <a:endPar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956571" y="3383940"/>
            <a:ext cx="6912769" cy="1922028"/>
          </a:xfrm>
          <a:prstGeom prst="rect">
            <a:avLst/>
          </a:prstGeom>
          <a:solidFill>
            <a:schemeClr val="tx1"/>
          </a:solidFill>
          <a:ln w="19050">
            <a:solidFill>
              <a:schemeClr val="bg1"/>
            </a:solidFill>
          </a:ln>
        </p:spPr>
        <p:txBody>
          <a:bodyPr wrap="square" tIns="108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0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Contacts in any language!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I can translate your mail!</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6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1"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43936" y="3725787"/>
            <a:ext cx="3830108" cy="2039533"/>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873637"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MY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NEW</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934379"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MY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NEW</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707369" y="1617057"/>
            <a:ext cx="871743" cy="313825"/>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1010677" y="2049444"/>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3703490" y="1576031"/>
            <a:ext cx="871743" cy="313825"/>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4006798" y="1987825"/>
            <a:ext cx="13404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2675328" y="3230149"/>
            <a:ext cx="871743" cy="313825"/>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3111199" y="3577322"/>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469346" y="5562757"/>
            <a:ext cx="871743" cy="313825"/>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905217" y="5920872"/>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CLICK</a:t>
            </a:r>
          </a:p>
        </p:txBody>
      </p:sp>
      <p:sp>
        <p:nvSpPr>
          <p:cNvPr id="26" name="Jazyk">
            <a:extLst>
              <a:ext uri="{FF2B5EF4-FFF2-40B4-BE49-F238E27FC236}">
                <a16:creationId xmlns:a16="http://schemas.microsoft.com/office/drawing/2014/main" id="{71A23264-5850-27D6-8DFD-FA57757311E7}"/>
              </a:ext>
            </a:extLst>
          </p:cNvPr>
          <p:cNvSpPr txBox="1"/>
          <p:nvPr/>
        </p:nvSpPr>
        <p:spPr>
          <a:xfrm>
            <a:off x="338031" y="7961841"/>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ENG</a:t>
            </a:r>
          </a:p>
        </p:txBody>
      </p:sp>
    </p:spTree>
    <p:extLst>
      <p:ext uri="{BB962C8B-B14F-4D97-AF65-F5344CB8AC3E}">
        <p14:creationId xmlns:p14="http://schemas.microsoft.com/office/powerpoint/2010/main" val="16535921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871</Words>
  <Application>Microsoft Office PowerPoint</Application>
  <PresentationFormat>Vlastná</PresentationFormat>
  <Paragraphs>125</Paragraphs>
  <Slides>48</Slides>
  <Notes>3</Notes>
  <HiddenSlides>0</HiddenSlides>
  <MMClips>0</MMClips>
  <ScaleCrop>false</ScaleCrop>
  <HeadingPairs>
    <vt:vector size="6" baseType="variant">
      <vt:variant>
        <vt:lpstr>Použité písma</vt:lpstr>
      </vt:variant>
      <vt:variant>
        <vt:i4>9</vt:i4>
      </vt:variant>
      <vt:variant>
        <vt:lpstr>Motív</vt:lpstr>
      </vt:variant>
      <vt:variant>
        <vt:i4>7</vt:i4>
      </vt:variant>
      <vt:variant>
        <vt:lpstr>Nadpisy snímok</vt:lpstr>
      </vt:variant>
      <vt:variant>
        <vt:i4>48</vt:i4>
      </vt:variant>
    </vt:vector>
  </HeadingPairs>
  <TitlesOfParts>
    <vt:vector size="64" baseType="lpstr">
      <vt:lpstr>Artistik</vt:lpstr>
      <vt:lpstr>Arial</vt:lpstr>
      <vt:lpstr>Kristen ITC</vt:lpstr>
      <vt:lpstr>Wingdings</vt:lpstr>
      <vt:lpstr>Orient</vt:lpstr>
      <vt:lpstr>Tekton Pro</vt:lpstr>
      <vt:lpstr>Contus T OT</vt:lpstr>
      <vt:lpstr>Shogun</vt:lpstr>
      <vt:lpstr>Nadianne</vt:lpstr>
      <vt:lpstr>3_Motív Office</vt:lpstr>
      <vt:lpstr>1_Motív balíka Office</vt:lpstr>
      <vt:lpstr>5_Motív Office</vt:lpstr>
      <vt:lpstr>5_Motív balíka Office</vt:lpstr>
      <vt:lpstr>2_Motív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2024-03-03T09:30:08Z</dcterms:modified>
</cp:coreProperties>
</file>