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0" r:id="rId3"/>
    <p:sldId id="270" r:id="rId4"/>
    <p:sldId id="274" r:id="rId5"/>
    <p:sldId id="256" r:id="rId6"/>
    <p:sldId id="273" r:id="rId7"/>
    <p:sldId id="272" r:id="rId8"/>
    <p:sldId id="266" r:id="rId9"/>
    <p:sldId id="268" r:id="rId10"/>
    <p:sldId id="259" r:id="rId11"/>
    <p:sldId id="265" r:id="rId12"/>
    <p:sldId id="267" r:id="rId13"/>
    <p:sldId id="264" r:id="rId14"/>
    <p:sldId id="262" r:id="rId15"/>
    <p:sldId id="275" r:id="rId16"/>
    <p:sldId id="269" r:id="rId17"/>
    <p:sldId id="261" r:id="rId18"/>
    <p:sldId id="258" r:id="rId19"/>
    <p:sldId id="277" r:id="rId20"/>
    <p:sldId id="276" r:id="rId21"/>
    <p:sldId id="257" r:id="rId22"/>
    <p:sldId id="281" r:id="rId23"/>
    <p:sldId id="260" r:id="rId24"/>
    <p:sldId id="282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IwWC6yqptMIT8/CT5FVdQ" hashData="eVu7sZN0bzHy1IThf8bxrUie7k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C00"/>
    <a:srgbClr val="0000FF"/>
    <a:srgbClr val="E17BDA"/>
    <a:srgbClr val="006600"/>
    <a:srgbClr val="AA26A1"/>
    <a:srgbClr val="CC0099"/>
    <a:srgbClr val="D60093"/>
    <a:srgbClr val="BC8FDD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110" autoAdjust="0"/>
    <p:restoredTop sz="94660"/>
  </p:normalViewPr>
  <p:slideViewPr>
    <p:cSldViewPr>
      <p:cViewPr>
        <p:scale>
          <a:sx n="50" d="100"/>
          <a:sy n="50" d="100"/>
        </p:scale>
        <p:origin x="-37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D7F44-9C4D-450C-9B18-2AA574C08E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57AFA-EAB2-48C4-A727-A52B9FF6465B}" type="datetimeFigureOut">
              <a:rPr lang="es-ES" smtClean="0"/>
              <a:pPr/>
              <a:t>10/05/2012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8D374-B3E3-4DE1-8E6F-B818C69BD4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F77188-5267-4400-9389-09AD1BBF0C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aisies-ready-for-couple-1024x768.jpg"/>
          <p:cNvPicPr>
            <a:picLocks noGrp="1" noChangeAspect="1"/>
          </p:cNvPicPr>
          <p:nvPr>
            <p:ph idx="1"/>
          </p:nvPr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Forma libre"/>
          <p:cNvSpPr/>
          <p:nvPr/>
        </p:nvSpPr>
        <p:spPr>
          <a:xfrm flipH="1" flipV="1">
            <a:off x="-1643106" y="7572355"/>
            <a:ext cx="71438" cy="45719"/>
          </a:xfrm>
          <a:custGeom>
            <a:avLst/>
            <a:gdLst>
              <a:gd name="connsiteX0" fmla="*/ 38035 w 7548110"/>
              <a:gd name="connsiteY0" fmla="*/ 2960914 h 6299200"/>
              <a:gd name="connsiteX1" fmla="*/ 67064 w 7548110"/>
              <a:gd name="connsiteY1" fmla="*/ 2583542 h 6299200"/>
              <a:gd name="connsiteX2" fmla="*/ 81578 w 7548110"/>
              <a:gd name="connsiteY2" fmla="*/ 2525485 h 6299200"/>
              <a:gd name="connsiteX3" fmla="*/ 110607 w 7548110"/>
              <a:gd name="connsiteY3" fmla="*/ 2438400 h 6299200"/>
              <a:gd name="connsiteX4" fmla="*/ 168664 w 7548110"/>
              <a:gd name="connsiteY4" fmla="*/ 2351314 h 6299200"/>
              <a:gd name="connsiteX5" fmla="*/ 197692 w 7548110"/>
              <a:gd name="connsiteY5" fmla="*/ 2307771 h 6299200"/>
              <a:gd name="connsiteX6" fmla="*/ 255750 w 7548110"/>
              <a:gd name="connsiteY6" fmla="*/ 2177142 h 6299200"/>
              <a:gd name="connsiteX7" fmla="*/ 284778 w 7548110"/>
              <a:gd name="connsiteY7" fmla="*/ 2017485 h 6299200"/>
              <a:gd name="connsiteX8" fmla="*/ 299292 w 7548110"/>
              <a:gd name="connsiteY8" fmla="*/ 1959428 h 6299200"/>
              <a:gd name="connsiteX9" fmla="*/ 357350 w 7548110"/>
              <a:gd name="connsiteY9" fmla="*/ 1872342 h 6299200"/>
              <a:gd name="connsiteX10" fmla="*/ 429921 w 7548110"/>
              <a:gd name="connsiteY10" fmla="*/ 1785257 h 6299200"/>
              <a:gd name="connsiteX11" fmla="*/ 473464 w 7548110"/>
              <a:gd name="connsiteY11" fmla="*/ 1756228 h 6299200"/>
              <a:gd name="connsiteX12" fmla="*/ 517007 w 7548110"/>
              <a:gd name="connsiteY12" fmla="*/ 1712685 h 6299200"/>
              <a:gd name="connsiteX13" fmla="*/ 560550 w 7548110"/>
              <a:gd name="connsiteY13" fmla="*/ 1683657 h 6299200"/>
              <a:gd name="connsiteX14" fmla="*/ 618607 w 7548110"/>
              <a:gd name="connsiteY14" fmla="*/ 1625600 h 6299200"/>
              <a:gd name="connsiteX15" fmla="*/ 662150 w 7548110"/>
              <a:gd name="connsiteY15" fmla="*/ 1596571 h 6299200"/>
              <a:gd name="connsiteX16" fmla="*/ 720207 w 7548110"/>
              <a:gd name="connsiteY16" fmla="*/ 1538514 h 6299200"/>
              <a:gd name="connsiteX17" fmla="*/ 821807 w 7548110"/>
              <a:gd name="connsiteY17" fmla="*/ 1422400 h 6299200"/>
              <a:gd name="connsiteX18" fmla="*/ 952435 w 7548110"/>
              <a:gd name="connsiteY18" fmla="*/ 1335314 h 6299200"/>
              <a:gd name="connsiteX19" fmla="*/ 1097578 w 7548110"/>
              <a:gd name="connsiteY19" fmla="*/ 1233714 h 6299200"/>
              <a:gd name="connsiteX20" fmla="*/ 1141121 w 7548110"/>
              <a:gd name="connsiteY20" fmla="*/ 1204685 h 6299200"/>
              <a:gd name="connsiteX21" fmla="*/ 1228207 w 7548110"/>
              <a:gd name="connsiteY21" fmla="*/ 1132114 h 6299200"/>
              <a:gd name="connsiteX22" fmla="*/ 1286264 w 7548110"/>
              <a:gd name="connsiteY22" fmla="*/ 1088571 h 6299200"/>
              <a:gd name="connsiteX23" fmla="*/ 1329807 w 7548110"/>
              <a:gd name="connsiteY23" fmla="*/ 1074057 h 6299200"/>
              <a:gd name="connsiteX24" fmla="*/ 1387864 w 7548110"/>
              <a:gd name="connsiteY24" fmla="*/ 1030514 h 6299200"/>
              <a:gd name="connsiteX25" fmla="*/ 1431407 w 7548110"/>
              <a:gd name="connsiteY25" fmla="*/ 1016000 h 6299200"/>
              <a:gd name="connsiteX26" fmla="*/ 1562035 w 7548110"/>
              <a:gd name="connsiteY26" fmla="*/ 914400 h 6299200"/>
              <a:gd name="connsiteX27" fmla="*/ 1649121 w 7548110"/>
              <a:gd name="connsiteY27" fmla="*/ 856342 h 6299200"/>
              <a:gd name="connsiteX28" fmla="*/ 1692664 w 7548110"/>
              <a:gd name="connsiteY28" fmla="*/ 827314 h 6299200"/>
              <a:gd name="connsiteX29" fmla="*/ 1808778 w 7548110"/>
              <a:gd name="connsiteY29" fmla="*/ 769257 h 6299200"/>
              <a:gd name="connsiteX30" fmla="*/ 1910378 w 7548110"/>
              <a:gd name="connsiteY30" fmla="*/ 711200 h 6299200"/>
              <a:gd name="connsiteX31" fmla="*/ 1968435 w 7548110"/>
              <a:gd name="connsiteY31" fmla="*/ 696685 h 6299200"/>
              <a:gd name="connsiteX32" fmla="*/ 2099064 w 7548110"/>
              <a:gd name="connsiteY32" fmla="*/ 624114 h 6299200"/>
              <a:gd name="connsiteX33" fmla="*/ 2200664 w 7548110"/>
              <a:gd name="connsiteY33" fmla="*/ 551542 h 6299200"/>
              <a:gd name="connsiteX34" fmla="*/ 2302264 w 7548110"/>
              <a:gd name="connsiteY34" fmla="*/ 508000 h 6299200"/>
              <a:gd name="connsiteX35" fmla="*/ 2389350 w 7548110"/>
              <a:gd name="connsiteY35" fmla="*/ 449942 h 6299200"/>
              <a:gd name="connsiteX36" fmla="*/ 3347292 w 7548110"/>
              <a:gd name="connsiteY36" fmla="*/ 478971 h 6299200"/>
              <a:gd name="connsiteX37" fmla="*/ 3463407 w 7548110"/>
              <a:gd name="connsiteY37" fmla="*/ 508000 h 6299200"/>
              <a:gd name="connsiteX38" fmla="*/ 3579521 w 7548110"/>
              <a:gd name="connsiteY38" fmla="*/ 522514 h 6299200"/>
              <a:gd name="connsiteX39" fmla="*/ 3681121 w 7548110"/>
              <a:gd name="connsiteY39" fmla="*/ 551542 h 6299200"/>
              <a:gd name="connsiteX40" fmla="*/ 4392321 w 7548110"/>
              <a:gd name="connsiteY40" fmla="*/ 537028 h 6299200"/>
              <a:gd name="connsiteX41" fmla="*/ 4450378 w 7548110"/>
              <a:gd name="connsiteY41" fmla="*/ 522514 h 6299200"/>
              <a:gd name="connsiteX42" fmla="*/ 4537464 w 7548110"/>
              <a:gd name="connsiteY42" fmla="*/ 508000 h 6299200"/>
              <a:gd name="connsiteX43" fmla="*/ 4813235 w 7548110"/>
              <a:gd name="connsiteY43" fmla="*/ 478971 h 6299200"/>
              <a:gd name="connsiteX44" fmla="*/ 4871292 w 7548110"/>
              <a:gd name="connsiteY44" fmla="*/ 449942 h 6299200"/>
              <a:gd name="connsiteX45" fmla="*/ 4929350 w 7548110"/>
              <a:gd name="connsiteY45" fmla="*/ 435428 h 6299200"/>
              <a:gd name="connsiteX46" fmla="*/ 4972892 w 7548110"/>
              <a:gd name="connsiteY46" fmla="*/ 406400 h 6299200"/>
              <a:gd name="connsiteX47" fmla="*/ 5074492 w 7548110"/>
              <a:gd name="connsiteY47" fmla="*/ 391885 h 6299200"/>
              <a:gd name="connsiteX48" fmla="*/ 5263178 w 7548110"/>
              <a:gd name="connsiteY48" fmla="*/ 362857 h 6299200"/>
              <a:gd name="connsiteX49" fmla="*/ 5364778 w 7548110"/>
              <a:gd name="connsiteY49" fmla="*/ 319314 h 6299200"/>
              <a:gd name="connsiteX50" fmla="*/ 5422835 w 7548110"/>
              <a:gd name="connsiteY50" fmla="*/ 290285 h 6299200"/>
              <a:gd name="connsiteX51" fmla="*/ 5509921 w 7548110"/>
              <a:gd name="connsiteY51" fmla="*/ 261257 h 6299200"/>
              <a:gd name="connsiteX52" fmla="*/ 5611521 w 7548110"/>
              <a:gd name="connsiteY52" fmla="*/ 217714 h 6299200"/>
              <a:gd name="connsiteX53" fmla="*/ 5669578 w 7548110"/>
              <a:gd name="connsiteY53" fmla="*/ 188685 h 6299200"/>
              <a:gd name="connsiteX54" fmla="*/ 5785692 w 7548110"/>
              <a:gd name="connsiteY54" fmla="*/ 159657 h 6299200"/>
              <a:gd name="connsiteX55" fmla="*/ 5930835 w 7548110"/>
              <a:gd name="connsiteY55" fmla="*/ 101600 h 6299200"/>
              <a:gd name="connsiteX56" fmla="*/ 6046950 w 7548110"/>
              <a:gd name="connsiteY56" fmla="*/ 58057 h 6299200"/>
              <a:gd name="connsiteX57" fmla="*/ 6090492 w 7548110"/>
              <a:gd name="connsiteY57" fmla="*/ 29028 h 6299200"/>
              <a:gd name="connsiteX58" fmla="*/ 6134035 w 7548110"/>
              <a:gd name="connsiteY58" fmla="*/ 14514 h 6299200"/>
              <a:gd name="connsiteX59" fmla="*/ 6540435 w 7548110"/>
              <a:gd name="connsiteY59" fmla="*/ 29028 h 6299200"/>
              <a:gd name="connsiteX60" fmla="*/ 6946835 w 7548110"/>
              <a:gd name="connsiteY60" fmla="*/ 0 h 6299200"/>
              <a:gd name="connsiteX61" fmla="*/ 7062950 w 7548110"/>
              <a:gd name="connsiteY61" fmla="*/ 14514 h 6299200"/>
              <a:gd name="connsiteX62" fmla="*/ 7121007 w 7548110"/>
              <a:gd name="connsiteY62" fmla="*/ 58057 h 6299200"/>
              <a:gd name="connsiteX63" fmla="*/ 7179064 w 7548110"/>
              <a:gd name="connsiteY63" fmla="*/ 72571 h 6299200"/>
              <a:gd name="connsiteX64" fmla="*/ 7222607 w 7548110"/>
              <a:gd name="connsiteY64" fmla="*/ 116114 h 6299200"/>
              <a:gd name="connsiteX65" fmla="*/ 7367750 w 7548110"/>
              <a:gd name="connsiteY65" fmla="*/ 188685 h 6299200"/>
              <a:gd name="connsiteX66" fmla="*/ 7541921 w 7548110"/>
              <a:gd name="connsiteY66" fmla="*/ 333828 h 6299200"/>
              <a:gd name="connsiteX67" fmla="*/ 7498378 w 7548110"/>
              <a:gd name="connsiteY67" fmla="*/ 653142 h 6299200"/>
              <a:gd name="connsiteX68" fmla="*/ 7469350 w 7548110"/>
              <a:gd name="connsiteY68" fmla="*/ 711200 h 6299200"/>
              <a:gd name="connsiteX69" fmla="*/ 7454835 w 7548110"/>
              <a:gd name="connsiteY69" fmla="*/ 754742 h 6299200"/>
              <a:gd name="connsiteX70" fmla="*/ 7396778 w 7548110"/>
              <a:gd name="connsiteY70" fmla="*/ 841828 h 6299200"/>
              <a:gd name="connsiteX71" fmla="*/ 7338721 w 7548110"/>
              <a:gd name="connsiteY71" fmla="*/ 928914 h 6299200"/>
              <a:gd name="connsiteX72" fmla="*/ 7280664 w 7548110"/>
              <a:gd name="connsiteY72" fmla="*/ 1016000 h 6299200"/>
              <a:gd name="connsiteX73" fmla="*/ 7193578 w 7548110"/>
              <a:gd name="connsiteY73" fmla="*/ 1103085 h 6299200"/>
              <a:gd name="connsiteX74" fmla="*/ 7150035 w 7548110"/>
              <a:gd name="connsiteY74" fmla="*/ 1161142 h 6299200"/>
              <a:gd name="connsiteX75" fmla="*/ 7091978 w 7548110"/>
              <a:gd name="connsiteY75" fmla="*/ 1204685 h 6299200"/>
              <a:gd name="connsiteX76" fmla="*/ 6990378 w 7548110"/>
              <a:gd name="connsiteY76" fmla="*/ 1262742 h 6299200"/>
              <a:gd name="connsiteX77" fmla="*/ 6917807 w 7548110"/>
              <a:gd name="connsiteY77" fmla="*/ 1320800 h 6299200"/>
              <a:gd name="connsiteX78" fmla="*/ 6859750 w 7548110"/>
              <a:gd name="connsiteY78" fmla="*/ 1364342 h 6299200"/>
              <a:gd name="connsiteX79" fmla="*/ 6685578 w 7548110"/>
              <a:gd name="connsiteY79" fmla="*/ 1393371 h 6299200"/>
              <a:gd name="connsiteX80" fmla="*/ 6569464 w 7548110"/>
              <a:gd name="connsiteY80" fmla="*/ 1407885 h 6299200"/>
              <a:gd name="connsiteX81" fmla="*/ 6525921 w 7548110"/>
              <a:gd name="connsiteY81" fmla="*/ 1422400 h 6299200"/>
              <a:gd name="connsiteX82" fmla="*/ 6453350 w 7548110"/>
              <a:gd name="connsiteY82" fmla="*/ 1509485 h 6299200"/>
              <a:gd name="connsiteX83" fmla="*/ 6409807 w 7548110"/>
              <a:gd name="connsiteY83" fmla="*/ 1553028 h 6299200"/>
              <a:gd name="connsiteX84" fmla="*/ 6351750 w 7548110"/>
              <a:gd name="connsiteY84" fmla="*/ 1640114 h 6299200"/>
              <a:gd name="connsiteX85" fmla="*/ 6337235 w 7548110"/>
              <a:gd name="connsiteY85" fmla="*/ 1698171 h 6299200"/>
              <a:gd name="connsiteX86" fmla="*/ 6308207 w 7548110"/>
              <a:gd name="connsiteY86" fmla="*/ 1741714 h 6299200"/>
              <a:gd name="connsiteX87" fmla="*/ 6279178 w 7548110"/>
              <a:gd name="connsiteY87" fmla="*/ 1857828 h 6299200"/>
              <a:gd name="connsiteX88" fmla="*/ 6250150 w 7548110"/>
              <a:gd name="connsiteY88" fmla="*/ 1959428 h 6299200"/>
              <a:gd name="connsiteX89" fmla="*/ 6250150 w 7548110"/>
              <a:gd name="connsiteY89" fmla="*/ 4267200 h 6299200"/>
              <a:gd name="connsiteX90" fmla="*/ 6221121 w 7548110"/>
              <a:gd name="connsiteY90" fmla="*/ 4310742 h 6299200"/>
              <a:gd name="connsiteX91" fmla="*/ 6177578 w 7548110"/>
              <a:gd name="connsiteY91" fmla="*/ 4470400 h 6299200"/>
              <a:gd name="connsiteX92" fmla="*/ 6177578 w 7548110"/>
              <a:gd name="connsiteY92" fmla="*/ 4470400 h 6299200"/>
              <a:gd name="connsiteX93" fmla="*/ 6163064 w 7548110"/>
              <a:gd name="connsiteY93" fmla="*/ 4528457 h 6299200"/>
              <a:gd name="connsiteX94" fmla="*/ 6046950 w 7548110"/>
              <a:gd name="connsiteY94" fmla="*/ 4702628 h 6299200"/>
              <a:gd name="connsiteX95" fmla="*/ 6003407 w 7548110"/>
              <a:gd name="connsiteY95" fmla="*/ 4804228 h 6299200"/>
              <a:gd name="connsiteX96" fmla="*/ 5959864 w 7548110"/>
              <a:gd name="connsiteY96" fmla="*/ 4905828 h 6299200"/>
              <a:gd name="connsiteX97" fmla="*/ 5901807 w 7548110"/>
              <a:gd name="connsiteY97" fmla="*/ 4992914 h 6299200"/>
              <a:gd name="connsiteX98" fmla="*/ 5887292 w 7548110"/>
              <a:gd name="connsiteY98" fmla="*/ 5036457 h 6299200"/>
              <a:gd name="connsiteX99" fmla="*/ 5829235 w 7548110"/>
              <a:gd name="connsiteY99" fmla="*/ 5138057 h 6299200"/>
              <a:gd name="connsiteX100" fmla="*/ 5785692 w 7548110"/>
              <a:gd name="connsiteY100" fmla="*/ 5181600 h 6299200"/>
              <a:gd name="connsiteX101" fmla="*/ 5756664 w 7548110"/>
              <a:gd name="connsiteY101" fmla="*/ 5225142 h 6299200"/>
              <a:gd name="connsiteX102" fmla="*/ 5626035 w 7548110"/>
              <a:gd name="connsiteY102" fmla="*/ 5384800 h 6299200"/>
              <a:gd name="connsiteX103" fmla="*/ 5524435 w 7548110"/>
              <a:gd name="connsiteY103" fmla="*/ 5457371 h 6299200"/>
              <a:gd name="connsiteX104" fmla="*/ 5466378 w 7548110"/>
              <a:gd name="connsiteY104" fmla="*/ 5515428 h 6299200"/>
              <a:gd name="connsiteX105" fmla="*/ 5335750 w 7548110"/>
              <a:gd name="connsiteY105" fmla="*/ 5588000 h 6299200"/>
              <a:gd name="connsiteX106" fmla="*/ 5292207 w 7548110"/>
              <a:gd name="connsiteY106" fmla="*/ 5617028 h 6299200"/>
              <a:gd name="connsiteX107" fmla="*/ 5219635 w 7548110"/>
              <a:gd name="connsiteY107" fmla="*/ 5646057 h 6299200"/>
              <a:gd name="connsiteX108" fmla="*/ 5132550 w 7548110"/>
              <a:gd name="connsiteY108" fmla="*/ 5704114 h 6299200"/>
              <a:gd name="connsiteX109" fmla="*/ 5089007 w 7548110"/>
              <a:gd name="connsiteY109" fmla="*/ 5718628 h 6299200"/>
              <a:gd name="connsiteX110" fmla="*/ 4987407 w 7548110"/>
              <a:gd name="connsiteY110" fmla="*/ 5762171 h 6299200"/>
              <a:gd name="connsiteX111" fmla="*/ 4943864 w 7548110"/>
              <a:gd name="connsiteY111" fmla="*/ 5791200 h 6299200"/>
              <a:gd name="connsiteX112" fmla="*/ 4798721 w 7548110"/>
              <a:gd name="connsiteY112" fmla="*/ 5834742 h 6299200"/>
              <a:gd name="connsiteX113" fmla="*/ 4740664 w 7548110"/>
              <a:gd name="connsiteY113" fmla="*/ 5863771 h 6299200"/>
              <a:gd name="connsiteX114" fmla="*/ 4668092 w 7548110"/>
              <a:gd name="connsiteY114" fmla="*/ 5907314 h 6299200"/>
              <a:gd name="connsiteX115" fmla="*/ 4581007 w 7548110"/>
              <a:gd name="connsiteY115" fmla="*/ 5936342 h 6299200"/>
              <a:gd name="connsiteX116" fmla="*/ 4508435 w 7548110"/>
              <a:gd name="connsiteY116" fmla="*/ 5965371 h 6299200"/>
              <a:gd name="connsiteX117" fmla="*/ 4421350 w 7548110"/>
              <a:gd name="connsiteY117" fmla="*/ 6008914 h 6299200"/>
              <a:gd name="connsiteX118" fmla="*/ 4305235 w 7548110"/>
              <a:gd name="connsiteY118" fmla="*/ 6037942 h 6299200"/>
              <a:gd name="connsiteX119" fmla="*/ 4145578 w 7548110"/>
              <a:gd name="connsiteY119" fmla="*/ 6096000 h 6299200"/>
              <a:gd name="connsiteX120" fmla="*/ 3956892 w 7548110"/>
              <a:gd name="connsiteY120" fmla="*/ 6139542 h 6299200"/>
              <a:gd name="connsiteX121" fmla="*/ 3724664 w 7548110"/>
              <a:gd name="connsiteY121" fmla="*/ 6183085 h 6299200"/>
              <a:gd name="connsiteX122" fmla="*/ 3637578 w 7548110"/>
              <a:gd name="connsiteY122" fmla="*/ 6212114 h 6299200"/>
              <a:gd name="connsiteX123" fmla="*/ 3260207 w 7548110"/>
              <a:gd name="connsiteY123" fmla="*/ 6226628 h 6299200"/>
              <a:gd name="connsiteX124" fmla="*/ 3042492 w 7548110"/>
              <a:gd name="connsiteY124" fmla="*/ 6270171 h 6299200"/>
              <a:gd name="connsiteX125" fmla="*/ 2969921 w 7548110"/>
              <a:gd name="connsiteY125" fmla="*/ 6284685 h 6299200"/>
              <a:gd name="connsiteX126" fmla="*/ 2766721 w 7548110"/>
              <a:gd name="connsiteY126" fmla="*/ 6299200 h 6299200"/>
              <a:gd name="connsiteX127" fmla="*/ 1823292 w 7548110"/>
              <a:gd name="connsiteY127" fmla="*/ 6284685 h 6299200"/>
              <a:gd name="connsiteX128" fmla="*/ 1779750 w 7548110"/>
              <a:gd name="connsiteY128" fmla="*/ 6255657 h 6299200"/>
              <a:gd name="connsiteX129" fmla="*/ 1707178 w 7548110"/>
              <a:gd name="connsiteY129" fmla="*/ 6212114 h 6299200"/>
              <a:gd name="connsiteX130" fmla="*/ 1562035 w 7548110"/>
              <a:gd name="connsiteY130" fmla="*/ 6154057 h 6299200"/>
              <a:gd name="connsiteX131" fmla="*/ 1489464 w 7548110"/>
              <a:gd name="connsiteY131" fmla="*/ 6110514 h 6299200"/>
              <a:gd name="connsiteX132" fmla="*/ 1373350 w 7548110"/>
              <a:gd name="connsiteY132" fmla="*/ 6066971 h 6299200"/>
              <a:gd name="connsiteX133" fmla="*/ 1329807 w 7548110"/>
              <a:gd name="connsiteY133" fmla="*/ 6037942 h 6299200"/>
              <a:gd name="connsiteX134" fmla="*/ 1242721 w 7548110"/>
              <a:gd name="connsiteY134" fmla="*/ 6008914 h 6299200"/>
              <a:gd name="connsiteX135" fmla="*/ 1199178 w 7548110"/>
              <a:gd name="connsiteY135" fmla="*/ 5994400 h 6299200"/>
              <a:gd name="connsiteX136" fmla="*/ 1112092 w 7548110"/>
              <a:gd name="connsiteY136" fmla="*/ 5936342 h 6299200"/>
              <a:gd name="connsiteX137" fmla="*/ 1068550 w 7548110"/>
              <a:gd name="connsiteY137" fmla="*/ 5907314 h 6299200"/>
              <a:gd name="connsiteX138" fmla="*/ 1025007 w 7548110"/>
              <a:gd name="connsiteY138" fmla="*/ 5892800 h 6299200"/>
              <a:gd name="connsiteX139" fmla="*/ 966950 w 7548110"/>
              <a:gd name="connsiteY139" fmla="*/ 5849257 h 6299200"/>
              <a:gd name="connsiteX140" fmla="*/ 923407 w 7548110"/>
              <a:gd name="connsiteY140" fmla="*/ 5834742 h 6299200"/>
              <a:gd name="connsiteX141" fmla="*/ 879864 w 7548110"/>
              <a:gd name="connsiteY141" fmla="*/ 5791200 h 6299200"/>
              <a:gd name="connsiteX142" fmla="*/ 778264 w 7548110"/>
              <a:gd name="connsiteY142" fmla="*/ 5733142 h 6299200"/>
              <a:gd name="connsiteX143" fmla="*/ 705692 w 7548110"/>
              <a:gd name="connsiteY143" fmla="*/ 5646057 h 6299200"/>
              <a:gd name="connsiteX144" fmla="*/ 633121 w 7548110"/>
              <a:gd name="connsiteY144" fmla="*/ 5544457 h 6299200"/>
              <a:gd name="connsiteX145" fmla="*/ 589578 w 7548110"/>
              <a:gd name="connsiteY145" fmla="*/ 5486400 h 6299200"/>
              <a:gd name="connsiteX146" fmla="*/ 546035 w 7548110"/>
              <a:gd name="connsiteY146" fmla="*/ 5384800 h 6299200"/>
              <a:gd name="connsiteX147" fmla="*/ 517007 w 7548110"/>
              <a:gd name="connsiteY147" fmla="*/ 5341257 h 6299200"/>
              <a:gd name="connsiteX148" fmla="*/ 473464 w 7548110"/>
              <a:gd name="connsiteY148" fmla="*/ 5239657 h 6299200"/>
              <a:gd name="connsiteX149" fmla="*/ 415407 w 7548110"/>
              <a:gd name="connsiteY149" fmla="*/ 5109028 h 6299200"/>
              <a:gd name="connsiteX150" fmla="*/ 371864 w 7548110"/>
              <a:gd name="connsiteY150" fmla="*/ 5007428 h 6299200"/>
              <a:gd name="connsiteX151" fmla="*/ 313807 w 7548110"/>
              <a:gd name="connsiteY151" fmla="*/ 4876800 h 6299200"/>
              <a:gd name="connsiteX152" fmla="*/ 284778 w 7548110"/>
              <a:gd name="connsiteY152" fmla="*/ 4833257 h 6299200"/>
              <a:gd name="connsiteX153" fmla="*/ 212207 w 7548110"/>
              <a:gd name="connsiteY153" fmla="*/ 4688114 h 6299200"/>
              <a:gd name="connsiteX154" fmla="*/ 168664 w 7548110"/>
              <a:gd name="connsiteY154" fmla="*/ 4542971 h 6299200"/>
              <a:gd name="connsiteX155" fmla="*/ 139635 w 7548110"/>
              <a:gd name="connsiteY155" fmla="*/ 4499428 h 6299200"/>
              <a:gd name="connsiteX156" fmla="*/ 125121 w 7548110"/>
              <a:gd name="connsiteY156" fmla="*/ 4412342 h 6299200"/>
              <a:gd name="connsiteX157" fmla="*/ 110607 w 7548110"/>
              <a:gd name="connsiteY157" fmla="*/ 4354285 h 6299200"/>
              <a:gd name="connsiteX158" fmla="*/ 81578 w 7548110"/>
              <a:gd name="connsiteY158" fmla="*/ 4209142 h 6299200"/>
              <a:gd name="connsiteX159" fmla="*/ 67064 w 7548110"/>
              <a:gd name="connsiteY159" fmla="*/ 4136571 h 6299200"/>
              <a:gd name="connsiteX160" fmla="*/ 52550 w 7548110"/>
              <a:gd name="connsiteY160" fmla="*/ 4034971 h 6299200"/>
              <a:gd name="connsiteX161" fmla="*/ 23521 w 7548110"/>
              <a:gd name="connsiteY161" fmla="*/ 3904342 h 6299200"/>
              <a:gd name="connsiteX162" fmla="*/ 38035 w 7548110"/>
              <a:gd name="connsiteY162" fmla="*/ 2960914 h 629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</a:cxnLst>
            <a:rect l="l" t="t" r="r" b="b"/>
            <a:pathLst>
              <a:path w="7548110" h="6299200">
                <a:moveTo>
                  <a:pt x="38035" y="2960914"/>
                </a:moveTo>
                <a:cubicBezTo>
                  <a:pt x="45292" y="2740781"/>
                  <a:pt x="38653" y="2725602"/>
                  <a:pt x="67064" y="2583542"/>
                </a:cubicBezTo>
                <a:cubicBezTo>
                  <a:pt x="70976" y="2563981"/>
                  <a:pt x="75846" y="2544592"/>
                  <a:pt x="81578" y="2525485"/>
                </a:cubicBezTo>
                <a:cubicBezTo>
                  <a:pt x="90371" y="2496177"/>
                  <a:pt x="93634" y="2463860"/>
                  <a:pt x="110607" y="2438400"/>
                </a:cubicBezTo>
                <a:lnTo>
                  <a:pt x="168664" y="2351314"/>
                </a:lnTo>
                <a:cubicBezTo>
                  <a:pt x="178340" y="2336800"/>
                  <a:pt x="192176" y="2324320"/>
                  <a:pt x="197692" y="2307771"/>
                </a:cubicBezTo>
                <a:cubicBezTo>
                  <a:pt x="232237" y="2204136"/>
                  <a:pt x="209748" y="2246145"/>
                  <a:pt x="255750" y="2177142"/>
                </a:cubicBezTo>
                <a:cubicBezTo>
                  <a:pt x="288669" y="2045464"/>
                  <a:pt x="250108" y="2208174"/>
                  <a:pt x="284778" y="2017485"/>
                </a:cubicBezTo>
                <a:cubicBezTo>
                  <a:pt x="288346" y="1997859"/>
                  <a:pt x="290371" y="1977270"/>
                  <a:pt x="299292" y="1959428"/>
                </a:cubicBezTo>
                <a:cubicBezTo>
                  <a:pt x="314895" y="1928223"/>
                  <a:pt x="337997" y="1901371"/>
                  <a:pt x="357350" y="1872342"/>
                </a:cubicBezTo>
                <a:cubicBezTo>
                  <a:pt x="385893" y="1829527"/>
                  <a:pt x="388012" y="1820181"/>
                  <a:pt x="429921" y="1785257"/>
                </a:cubicBezTo>
                <a:cubicBezTo>
                  <a:pt x="443322" y="1774090"/>
                  <a:pt x="460063" y="1767395"/>
                  <a:pt x="473464" y="1756228"/>
                </a:cubicBezTo>
                <a:cubicBezTo>
                  <a:pt x="489233" y="1743087"/>
                  <a:pt x="501238" y="1725826"/>
                  <a:pt x="517007" y="1712685"/>
                </a:cubicBezTo>
                <a:cubicBezTo>
                  <a:pt x="530408" y="1701518"/>
                  <a:pt x="547306" y="1695009"/>
                  <a:pt x="560550" y="1683657"/>
                </a:cubicBezTo>
                <a:cubicBezTo>
                  <a:pt x="581330" y="1665846"/>
                  <a:pt x="597827" y="1643411"/>
                  <a:pt x="618607" y="1625600"/>
                </a:cubicBezTo>
                <a:cubicBezTo>
                  <a:pt x="631852" y="1614247"/>
                  <a:pt x="648905" y="1607924"/>
                  <a:pt x="662150" y="1596571"/>
                </a:cubicBezTo>
                <a:cubicBezTo>
                  <a:pt x="682930" y="1578760"/>
                  <a:pt x="702185" y="1559111"/>
                  <a:pt x="720207" y="1538514"/>
                </a:cubicBezTo>
                <a:cubicBezTo>
                  <a:pt x="774732" y="1476200"/>
                  <a:pt x="752799" y="1477607"/>
                  <a:pt x="821807" y="1422400"/>
                </a:cubicBezTo>
                <a:cubicBezTo>
                  <a:pt x="894453" y="1364282"/>
                  <a:pt x="894340" y="1378886"/>
                  <a:pt x="952435" y="1335314"/>
                </a:cubicBezTo>
                <a:cubicBezTo>
                  <a:pt x="1038406" y="1270836"/>
                  <a:pt x="990359" y="1305193"/>
                  <a:pt x="1097578" y="1233714"/>
                </a:cubicBezTo>
                <a:cubicBezTo>
                  <a:pt x="1112092" y="1224038"/>
                  <a:pt x="1128786" y="1217020"/>
                  <a:pt x="1141121" y="1204685"/>
                </a:cubicBezTo>
                <a:cubicBezTo>
                  <a:pt x="1208890" y="1136916"/>
                  <a:pt x="1157479" y="1182634"/>
                  <a:pt x="1228207" y="1132114"/>
                </a:cubicBezTo>
                <a:cubicBezTo>
                  <a:pt x="1247892" y="1118054"/>
                  <a:pt x="1265261" y="1100573"/>
                  <a:pt x="1286264" y="1088571"/>
                </a:cubicBezTo>
                <a:cubicBezTo>
                  <a:pt x="1299548" y="1080980"/>
                  <a:pt x="1315293" y="1078895"/>
                  <a:pt x="1329807" y="1074057"/>
                </a:cubicBezTo>
                <a:cubicBezTo>
                  <a:pt x="1349159" y="1059543"/>
                  <a:pt x="1366861" y="1042516"/>
                  <a:pt x="1387864" y="1030514"/>
                </a:cubicBezTo>
                <a:cubicBezTo>
                  <a:pt x="1401148" y="1022923"/>
                  <a:pt x="1419330" y="1025393"/>
                  <a:pt x="1431407" y="1016000"/>
                </a:cubicBezTo>
                <a:cubicBezTo>
                  <a:pt x="1578262" y="901779"/>
                  <a:pt x="1461303" y="947977"/>
                  <a:pt x="1562035" y="914400"/>
                </a:cubicBezTo>
                <a:lnTo>
                  <a:pt x="1649121" y="856342"/>
                </a:lnTo>
                <a:cubicBezTo>
                  <a:pt x="1663635" y="846666"/>
                  <a:pt x="1677062" y="835115"/>
                  <a:pt x="1692664" y="827314"/>
                </a:cubicBezTo>
                <a:cubicBezTo>
                  <a:pt x="1731369" y="807962"/>
                  <a:pt x="1772773" y="793261"/>
                  <a:pt x="1808778" y="769257"/>
                </a:cubicBezTo>
                <a:cubicBezTo>
                  <a:pt x="1844875" y="745192"/>
                  <a:pt x="1868284" y="726986"/>
                  <a:pt x="1910378" y="711200"/>
                </a:cubicBezTo>
                <a:cubicBezTo>
                  <a:pt x="1929056" y="704196"/>
                  <a:pt x="1949083" y="701523"/>
                  <a:pt x="1968435" y="696685"/>
                </a:cubicBezTo>
                <a:cubicBezTo>
                  <a:pt x="2068251" y="630141"/>
                  <a:pt x="2022423" y="649660"/>
                  <a:pt x="2099064" y="624114"/>
                </a:cubicBezTo>
                <a:cubicBezTo>
                  <a:pt x="2112211" y="614253"/>
                  <a:pt x="2179442" y="562153"/>
                  <a:pt x="2200664" y="551542"/>
                </a:cubicBezTo>
                <a:cubicBezTo>
                  <a:pt x="2320785" y="491481"/>
                  <a:pt x="2151254" y="598606"/>
                  <a:pt x="2302264" y="508000"/>
                </a:cubicBezTo>
                <a:cubicBezTo>
                  <a:pt x="2332180" y="490050"/>
                  <a:pt x="2389350" y="449942"/>
                  <a:pt x="2389350" y="449942"/>
                </a:cubicBezTo>
                <a:cubicBezTo>
                  <a:pt x="2708664" y="459618"/>
                  <a:pt x="3028297" y="461728"/>
                  <a:pt x="3347292" y="478971"/>
                </a:cubicBezTo>
                <a:cubicBezTo>
                  <a:pt x="3387130" y="481124"/>
                  <a:pt x="3423819" y="503052"/>
                  <a:pt x="3463407" y="508000"/>
                </a:cubicBezTo>
                <a:cubicBezTo>
                  <a:pt x="3502112" y="512838"/>
                  <a:pt x="3541046" y="516102"/>
                  <a:pt x="3579521" y="522514"/>
                </a:cubicBezTo>
                <a:cubicBezTo>
                  <a:pt x="3615970" y="528589"/>
                  <a:pt x="3646610" y="540039"/>
                  <a:pt x="3681121" y="551542"/>
                </a:cubicBezTo>
                <a:lnTo>
                  <a:pt x="4392321" y="537028"/>
                </a:lnTo>
                <a:cubicBezTo>
                  <a:pt x="4412255" y="536276"/>
                  <a:pt x="4430817" y="526426"/>
                  <a:pt x="4450378" y="522514"/>
                </a:cubicBezTo>
                <a:cubicBezTo>
                  <a:pt x="4479236" y="516743"/>
                  <a:pt x="4508377" y="512475"/>
                  <a:pt x="4537464" y="508000"/>
                </a:cubicBezTo>
                <a:cubicBezTo>
                  <a:pt x="4671927" y="487313"/>
                  <a:pt x="4647220" y="492805"/>
                  <a:pt x="4813235" y="478971"/>
                </a:cubicBezTo>
                <a:cubicBezTo>
                  <a:pt x="4832587" y="469295"/>
                  <a:pt x="4851033" y="457539"/>
                  <a:pt x="4871292" y="449942"/>
                </a:cubicBezTo>
                <a:cubicBezTo>
                  <a:pt x="4889970" y="442938"/>
                  <a:pt x="4911015" y="443286"/>
                  <a:pt x="4929350" y="435428"/>
                </a:cubicBezTo>
                <a:cubicBezTo>
                  <a:pt x="4945383" y="428557"/>
                  <a:pt x="4956184" y="411412"/>
                  <a:pt x="4972892" y="406400"/>
                </a:cubicBezTo>
                <a:cubicBezTo>
                  <a:pt x="5005660" y="396570"/>
                  <a:pt x="5040582" y="396406"/>
                  <a:pt x="5074492" y="391885"/>
                </a:cubicBezTo>
                <a:cubicBezTo>
                  <a:pt x="5232671" y="370794"/>
                  <a:pt x="5141236" y="387245"/>
                  <a:pt x="5263178" y="362857"/>
                </a:cubicBezTo>
                <a:cubicBezTo>
                  <a:pt x="5351421" y="304028"/>
                  <a:pt x="5257662" y="359483"/>
                  <a:pt x="5364778" y="319314"/>
                </a:cubicBezTo>
                <a:cubicBezTo>
                  <a:pt x="5385037" y="311717"/>
                  <a:pt x="5402746" y="298321"/>
                  <a:pt x="5422835" y="290285"/>
                </a:cubicBezTo>
                <a:cubicBezTo>
                  <a:pt x="5451245" y="278921"/>
                  <a:pt x="5482553" y="274941"/>
                  <a:pt x="5509921" y="261257"/>
                </a:cubicBezTo>
                <a:cubicBezTo>
                  <a:pt x="5702472" y="164980"/>
                  <a:pt x="5462026" y="281783"/>
                  <a:pt x="5611521" y="217714"/>
                </a:cubicBezTo>
                <a:cubicBezTo>
                  <a:pt x="5631408" y="209191"/>
                  <a:pt x="5649052" y="195527"/>
                  <a:pt x="5669578" y="188685"/>
                </a:cubicBezTo>
                <a:cubicBezTo>
                  <a:pt x="5719265" y="172123"/>
                  <a:pt x="5742242" y="181382"/>
                  <a:pt x="5785692" y="159657"/>
                </a:cubicBezTo>
                <a:cubicBezTo>
                  <a:pt x="5910659" y="97174"/>
                  <a:pt x="5803282" y="127110"/>
                  <a:pt x="5930835" y="101600"/>
                </a:cubicBezTo>
                <a:cubicBezTo>
                  <a:pt x="6032952" y="33521"/>
                  <a:pt x="5903465" y="111864"/>
                  <a:pt x="6046950" y="58057"/>
                </a:cubicBezTo>
                <a:cubicBezTo>
                  <a:pt x="6063283" y="51932"/>
                  <a:pt x="6074890" y="36829"/>
                  <a:pt x="6090492" y="29028"/>
                </a:cubicBezTo>
                <a:cubicBezTo>
                  <a:pt x="6104176" y="22186"/>
                  <a:pt x="6119521" y="19352"/>
                  <a:pt x="6134035" y="14514"/>
                </a:cubicBezTo>
                <a:cubicBezTo>
                  <a:pt x="6269502" y="19352"/>
                  <a:pt x="6404882" y="29028"/>
                  <a:pt x="6540435" y="29028"/>
                </a:cubicBezTo>
                <a:cubicBezTo>
                  <a:pt x="6873202" y="29028"/>
                  <a:pt x="6794190" y="50881"/>
                  <a:pt x="6946835" y="0"/>
                </a:cubicBezTo>
                <a:cubicBezTo>
                  <a:pt x="6985540" y="4838"/>
                  <a:pt x="7025945" y="2179"/>
                  <a:pt x="7062950" y="14514"/>
                </a:cubicBezTo>
                <a:cubicBezTo>
                  <a:pt x="7085899" y="22164"/>
                  <a:pt x="7099370" y="47239"/>
                  <a:pt x="7121007" y="58057"/>
                </a:cubicBezTo>
                <a:cubicBezTo>
                  <a:pt x="7138849" y="66978"/>
                  <a:pt x="7159712" y="67733"/>
                  <a:pt x="7179064" y="72571"/>
                </a:cubicBezTo>
                <a:cubicBezTo>
                  <a:pt x="7193578" y="87085"/>
                  <a:pt x="7205201" y="105235"/>
                  <a:pt x="7222607" y="116114"/>
                </a:cubicBezTo>
                <a:cubicBezTo>
                  <a:pt x="7458054" y="263268"/>
                  <a:pt x="7124837" y="15176"/>
                  <a:pt x="7367750" y="188685"/>
                </a:cubicBezTo>
                <a:cubicBezTo>
                  <a:pt x="7481950" y="270257"/>
                  <a:pt x="7471514" y="263421"/>
                  <a:pt x="7541921" y="333828"/>
                </a:cubicBezTo>
                <a:cubicBezTo>
                  <a:pt x="7535194" y="441470"/>
                  <a:pt x="7548110" y="553676"/>
                  <a:pt x="7498378" y="653142"/>
                </a:cubicBezTo>
                <a:cubicBezTo>
                  <a:pt x="7488702" y="672495"/>
                  <a:pt x="7477873" y="691313"/>
                  <a:pt x="7469350" y="711200"/>
                </a:cubicBezTo>
                <a:cubicBezTo>
                  <a:pt x="7463323" y="725262"/>
                  <a:pt x="7462265" y="741368"/>
                  <a:pt x="7454835" y="754742"/>
                </a:cubicBezTo>
                <a:cubicBezTo>
                  <a:pt x="7437892" y="785240"/>
                  <a:pt x="7396778" y="841828"/>
                  <a:pt x="7396778" y="841828"/>
                </a:cubicBezTo>
                <a:cubicBezTo>
                  <a:pt x="7369020" y="925103"/>
                  <a:pt x="7402142" y="847372"/>
                  <a:pt x="7338721" y="928914"/>
                </a:cubicBezTo>
                <a:cubicBezTo>
                  <a:pt x="7317302" y="956453"/>
                  <a:pt x="7305334" y="991331"/>
                  <a:pt x="7280664" y="1016000"/>
                </a:cubicBezTo>
                <a:cubicBezTo>
                  <a:pt x="7251635" y="1045028"/>
                  <a:pt x="7218210" y="1070243"/>
                  <a:pt x="7193578" y="1103085"/>
                </a:cubicBezTo>
                <a:cubicBezTo>
                  <a:pt x="7179064" y="1122437"/>
                  <a:pt x="7167140" y="1144037"/>
                  <a:pt x="7150035" y="1161142"/>
                </a:cubicBezTo>
                <a:cubicBezTo>
                  <a:pt x="7132930" y="1178247"/>
                  <a:pt x="7111663" y="1190625"/>
                  <a:pt x="7091978" y="1204685"/>
                </a:cubicBezTo>
                <a:cubicBezTo>
                  <a:pt x="7044108" y="1238878"/>
                  <a:pt x="7047076" y="1234394"/>
                  <a:pt x="6990378" y="1262742"/>
                </a:cubicBezTo>
                <a:cubicBezTo>
                  <a:pt x="6935298" y="1345364"/>
                  <a:pt x="6993305" y="1277658"/>
                  <a:pt x="6917807" y="1320800"/>
                </a:cubicBezTo>
                <a:cubicBezTo>
                  <a:pt x="6896804" y="1332802"/>
                  <a:pt x="6880753" y="1352340"/>
                  <a:pt x="6859750" y="1364342"/>
                </a:cubicBezTo>
                <a:cubicBezTo>
                  <a:pt x="6818562" y="1387878"/>
                  <a:pt x="6705653" y="1391009"/>
                  <a:pt x="6685578" y="1393371"/>
                </a:cubicBezTo>
                <a:lnTo>
                  <a:pt x="6569464" y="1407885"/>
                </a:lnTo>
                <a:cubicBezTo>
                  <a:pt x="6554950" y="1412723"/>
                  <a:pt x="6538651" y="1413913"/>
                  <a:pt x="6525921" y="1422400"/>
                </a:cubicBezTo>
                <a:cubicBezTo>
                  <a:pt x="6478213" y="1454205"/>
                  <a:pt x="6486820" y="1469320"/>
                  <a:pt x="6453350" y="1509485"/>
                </a:cubicBezTo>
                <a:cubicBezTo>
                  <a:pt x="6440209" y="1525254"/>
                  <a:pt x="6422409" y="1536825"/>
                  <a:pt x="6409807" y="1553028"/>
                </a:cubicBezTo>
                <a:cubicBezTo>
                  <a:pt x="6388388" y="1580567"/>
                  <a:pt x="6351750" y="1640114"/>
                  <a:pt x="6351750" y="1640114"/>
                </a:cubicBezTo>
                <a:cubicBezTo>
                  <a:pt x="6346912" y="1659466"/>
                  <a:pt x="6345093" y="1679836"/>
                  <a:pt x="6337235" y="1698171"/>
                </a:cubicBezTo>
                <a:cubicBezTo>
                  <a:pt x="6330363" y="1714204"/>
                  <a:pt x="6314168" y="1725320"/>
                  <a:pt x="6308207" y="1741714"/>
                </a:cubicBezTo>
                <a:cubicBezTo>
                  <a:pt x="6294573" y="1779208"/>
                  <a:pt x="6288854" y="1819123"/>
                  <a:pt x="6279178" y="1857828"/>
                </a:cubicBezTo>
                <a:cubicBezTo>
                  <a:pt x="6260952" y="1930733"/>
                  <a:pt x="6270973" y="1896957"/>
                  <a:pt x="6250150" y="1959428"/>
                </a:cubicBezTo>
                <a:cubicBezTo>
                  <a:pt x="6267365" y="2889069"/>
                  <a:pt x="6280188" y="3185840"/>
                  <a:pt x="6250150" y="4267200"/>
                </a:cubicBezTo>
                <a:cubicBezTo>
                  <a:pt x="6249666" y="4284637"/>
                  <a:pt x="6230797" y="4296228"/>
                  <a:pt x="6221121" y="4310742"/>
                </a:cubicBezTo>
                <a:cubicBezTo>
                  <a:pt x="6200606" y="4413319"/>
                  <a:pt x="6214408" y="4359910"/>
                  <a:pt x="6177578" y="4470400"/>
                </a:cubicBezTo>
                <a:lnTo>
                  <a:pt x="6177578" y="4470400"/>
                </a:lnTo>
                <a:cubicBezTo>
                  <a:pt x="6172740" y="4489752"/>
                  <a:pt x="6172844" y="4511071"/>
                  <a:pt x="6163064" y="4528457"/>
                </a:cubicBezTo>
                <a:cubicBezTo>
                  <a:pt x="6128856" y="4589272"/>
                  <a:pt x="6046950" y="4702628"/>
                  <a:pt x="6046950" y="4702628"/>
                </a:cubicBezTo>
                <a:cubicBezTo>
                  <a:pt x="6016742" y="4823456"/>
                  <a:pt x="6053524" y="4703995"/>
                  <a:pt x="6003407" y="4804228"/>
                </a:cubicBezTo>
                <a:cubicBezTo>
                  <a:pt x="5943350" y="4924341"/>
                  <a:pt x="6050462" y="4754830"/>
                  <a:pt x="5959864" y="4905828"/>
                </a:cubicBezTo>
                <a:cubicBezTo>
                  <a:pt x="5941914" y="4935744"/>
                  <a:pt x="5912840" y="4959816"/>
                  <a:pt x="5901807" y="4992914"/>
                </a:cubicBezTo>
                <a:cubicBezTo>
                  <a:pt x="5896969" y="5007428"/>
                  <a:pt x="5893319" y="5022395"/>
                  <a:pt x="5887292" y="5036457"/>
                </a:cubicBezTo>
                <a:cubicBezTo>
                  <a:pt x="5874764" y="5065688"/>
                  <a:pt x="5850673" y="5112332"/>
                  <a:pt x="5829235" y="5138057"/>
                </a:cubicBezTo>
                <a:cubicBezTo>
                  <a:pt x="5816094" y="5153826"/>
                  <a:pt x="5798833" y="5165831"/>
                  <a:pt x="5785692" y="5181600"/>
                </a:cubicBezTo>
                <a:cubicBezTo>
                  <a:pt x="5774525" y="5195001"/>
                  <a:pt x="5766924" y="5211035"/>
                  <a:pt x="5756664" y="5225142"/>
                </a:cubicBezTo>
                <a:cubicBezTo>
                  <a:pt x="5721300" y="5273768"/>
                  <a:pt x="5676620" y="5342646"/>
                  <a:pt x="5626035" y="5384800"/>
                </a:cubicBezTo>
                <a:cubicBezTo>
                  <a:pt x="5463475" y="5520265"/>
                  <a:pt x="5733582" y="5274367"/>
                  <a:pt x="5524435" y="5457371"/>
                </a:cubicBezTo>
                <a:cubicBezTo>
                  <a:pt x="5503838" y="5475393"/>
                  <a:pt x="5487981" y="5498625"/>
                  <a:pt x="5466378" y="5515428"/>
                </a:cubicBezTo>
                <a:cubicBezTo>
                  <a:pt x="5416173" y="5554476"/>
                  <a:pt x="5387655" y="5558340"/>
                  <a:pt x="5335750" y="5588000"/>
                </a:cubicBezTo>
                <a:cubicBezTo>
                  <a:pt x="5320604" y="5596655"/>
                  <a:pt x="5307809" y="5609227"/>
                  <a:pt x="5292207" y="5617028"/>
                </a:cubicBezTo>
                <a:cubicBezTo>
                  <a:pt x="5268903" y="5628680"/>
                  <a:pt x="5242508" y="5633581"/>
                  <a:pt x="5219635" y="5646057"/>
                </a:cubicBezTo>
                <a:cubicBezTo>
                  <a:pt x="5189007" y="5662763"/>
                  <a:pt x="5163047" y="5687171"/>
                  <a:pt x="5132550" y="5704114"/>
                </a:cubicBezTo>
                <a:cubicBezTo>
                  <a:pt x="5119176" y="5711544"/>
                  <a:pt x="5103069" y="5712601"/>
                  <a:pt x="5089007" y="5718628"/>
                </a:cubicBezTo>
                <a:cubicBezTo>
                  <a:pt x="4963460" y="5772434"/>
                  <a:pt x="5089523" y="5728133"/>
                  <a:pt x="4987407" y="5762171"/>
                </a:cubicBezTo>
                <a:cubicBezTo>
                  <a:pt x="4972893" y="5771847"/>
                  <a:pt x="4959467" y="5783399"/>
                  <a:pt x="4943864" y="5791200"/>
                </a:cubicBezTo>
                <a:cubicBezTo>
                  <a:pt x="4880215" y="5823024"/>
                  <a:pt x="4866704" y="5821146"/>
                  <a:pt x="4798721" y="5834742"/>
                </a:cubicBezTo>
                <a:cubicBezTo>
                  <a:pt x="4779369" y="5844418"/>
                  <a:pt x="4759578" y="5853263"/>
                  <a:pt x="4740664" y="5863771"/>
                </a:cubicBezTo>
                <a:cubicBezTo>
                  <a:pt x="4716003" y="5877471"/>
                  <a:pt x="4693774" y="5895640"/>
                  <a:pt x="4668092" y="5907314"/>
                </a:cubicBezTo>
                <a:cubicBezTo>
                  <a:pt x="4640236" y="5919976"/>
                  <a:pt x="4609417" y="5924978"/>
                  <a:pt x="4581007" y="5936342"/>
                </a:cubicBezTo>
                <a:cubicBezTo>
                  <a:pt x="4556816" y="5946018"/>
                  <a:pt x="4532154" y="5954590"/>
                  <a:pt x="4508435" y="5965371"/>
                </a:cubicBezTo>
                <a:cubicBezTo>
                  <a:pt x="4478889" y="5978801"/>
                  <a:pt x="4451914" y="5997998"/>
                  <a:pt x="4421350" y="6008914"/>
                </a:cubicBezTo>
                <a:cubicBezTo>
                  <a:pt x="4383778" y="6022332"/>
                  <a:pt x="4342278" y="6023125"/>
                  <a:pt x="4305235" y="6037942"/>
                </a:cubicBezTo>
                <a:cubicBezTo>
                  <a:pt x="4257141" y="6057180"/>
                  <a:pt x="4195267" y="6083578"/>
                  <a:pt x="4145578" y="6096000"/>
                </a:cubicBezTo>
                <a:cubicBezTo>
                  <a:pt x="4005531" y="6131011"/>
                  <a:pt x="4068585" y="6117204"/>
                  <a:pt x="3956892" y="6139542"/>
                </a:cubicBezTo>
                <a:cubicBezTo>
                  <a:pt x="3800067" y="6202273"/>
                  <a:pt x="3981312" y="6137794"/>
                  <a:pt x="3724664" y="6183085"/>
                </a:cubicBezTo>
                <a:cubicBezTo>
                  <a:pt x="3694531" y="6188403"/>
                  <a:pt x="3668043" y="6209258"/>
                  <a:pt x="3637578" y="6212114"/>
                </a:cubicBezTo>
                <a:cubicBezTo>
                  <a:pt x="3512244" y="6223864"/>
                  <a:pt x="3385997" y="6221790"/>
                  <a:pt x="3260207" y="6226628"/>
                </a:cubicBezTo>
                <a:lnTo>
                  <a:pt x="3042492" y="6270171"/>
                </a:lnTo>
                <a:cubicBezTo>
                  <a:pt x="3018302" y="6275009"/>
                  <a:pt x="2994528" y="6282927"/>
                  <a:pt x="2969921" y="6284685"/>
                </a:cubicBezTo>
                <a:lnTo>
                  <a:pt x="2766721" y="6299200"/>
                </a:lnTo>
                <a:cubicBezTo>
                  <a:pt x="2452245" y="6294362"/>
                  <a:pt x="2137500" y="6298547"/>
                  <a:pt x="1823292" y="6284685"/>
                </a:cubicBezTo>
                <a:cubicBezTo>
                  <a:pt x="1805865" y="6283916"/>
                  <a:pt x="1794542" y="6264902"/>
                  <a:pt x="1779750" y="6255657"/>
                </a:cubicBezTo>
                <a:cubicBezTo>
                  <a:pt x="1755827" y="6240705"/>
                  <a:pt x="1732742" y="6224044"/>
                  <a:pt x="1707178" y="6212114"/>
                </a:cubicBezTo>
                <a:cubicBezTo>
                  <a:pt x="1659959" y="6190078"/>
                  <a:pt x="1606717" y="6180866"/>
                  <a:pt x="1562035" y="6154057"/>
                </a:cubicBezTo>
                <a:cubicBezTo>
                  <a:pt x="1537845" y="6139543"/>
                  <a:pt x="1515078" y="6122336"/>
                  <a:pt x="1489464" y="6110514"/>
                </a:cubicBezTo>
                <a:cubicBezTo>
                  <a:pt x="1451932" y="6093191"/>
                  <a:pt x="1410981" y="6084076"/>
                  <a:pt x="1373350" y="6066971"/>
                </a:cubicBezTo>
                <a:cubicBezTo>
                  <a:pt x="1357469" y="6059753"/>
                  <a:pt x="1345748" y="6045027"/>
                  <a:pt x="1329807" y="6037942"/>
                </a:cubicBezTo>
                <a:cubicBezTo>
                  <a:pt x="1301845" y="6025515"/>
                  <a:pt x="1271750" y="6018590"/>
                  <a:pt x="1242721" y="6008914"/>
                </a:cubicBezTo>
                <a:lnTo>
                  <a:pt x="1199178" y="5994400"/>
                </a:lnTo>
                <a:lnTo>
                  <a:pt x="1112092" y="5936342"/>
                </a:lnTo>
                <a:cubicBezTo>
                  <a:pt x="1097578" y="5926666"/>
                  <a:pt x="1085099" y="5912830"/>
                  <a:pt x="1068550" y="5907314"/>
                </a:cubicBezTo>
                <a:lnTo>
                  <a:pt x="1025007" y="5892800"/>
                </a:lnTo>
                <a:cubicBezTo>
                  <a:pt x="1005655" y="5878286"/>
                  <a:pt x="987953" y="5861259"/>
                  <a:pt x="966950" y="5849257"/>
                </a:cubicBezTo>
                <a:cubicBezTo>
                  <a:pt x="953666" y="5841666"/>
                  <a:pt x="936137" y="5843229"/>
                  <a:pt x="923407" y="5834742"/>
                </a:cubicBezTo>
                <a:cubicBezTo>
                  <a:pt x="906328" y="5823356"/>
                  <a:pt x="895633" y="5804340"/>
                  <a:pt x="879864" y="5791200"/>
                </a:cubicBezTo>
                <a:cubicBezTo>
                  <a:pt x="849090" y="5765555"/>
                  <a:pt x="813756" y="5750888"/>
                  <a:pt x="778264" y="5733142"/>
                </a:cubicBezTo>
                <a:cubicBezTo>
                  <a:pt x="714100" y="5636899"/>
                  <a:pt x="789515" y="5743852"/>
                  <a:pt x="705692" y="5646057"/>
                </a:cubicBezTo>
                <a:cubicBezTo>
                  <a:pt x="665040" y="5598629"/>
                  <a:pt x="665937" y="5590399"/>
                  <a:pt x="633121" y="5544457"/>
                </a:cubicBezTo>
                <a:cubicBezTo>
                  <a:pt x="619061" y="5524772"/>
                  <a:pt x="602399" y="5506914"/>
                  <a:pt x="589578" y="5486400"/>
                </a:cubicBezTo>
                <a:cubicBezTo>
                  <a:pt x="514080" y="5365602"/>
                  <a:pt x="595413" y="5483555"/>
                  <a:pt x="546035" y="5384800"/>
                </a:cubicBezTo>
                <a:cubicBezTo>
                  <a:pt x="538234" y="5369198"/>
                  <a:pt x="526683" y="5355771"/>
                  <a:pt x="517007" y="5341257"/>
                </a:cubicBezTo>
                <a:cubicBezTo>
                  <a:pt x="478610" y="5187676"/>
                  <a:pt x="530741" y="5368532"/>
                  <a:pt x="473464" y="5239657"/>
                </a:cubicBezTo>
                <a:cubicBezTo>
                  <a:pt x="404375" y="5084205"/>
                  <a:pt x="481101" y="5207571"/>
                  <a:pt x="415407" y="5109028"/>
                </a:cubicBezTo>
                <a:cubicBezTo>
                  <a:pt x="385199" y="4988200"/>
                  <a:pt x="421981" y="5107661"/>
                  <a:pt x="371864" y="5007428"/>
                </a:cubicBezTo>
                <a:cubicBezTo>
                  <a:pt x="309668" y="4883035"/>
                  <a:pt x="375357" y="4984513"/>
                  <a:pt x="313807" y="4876800"/>
                </a:cubicBezTo>
                <a:cubicBezTo>
                  <a:pt x="305152" y="4861654"/>
                  <a:pt x="292579" y="4848860"/>
                  <a:pt x="284778" y="4833257"/>
                </a:cubicBezTo>
                <a:cubicBezTo>
                  <a:pt x="186015" y="4635730"/>
                  <a:pt x="333317" y="4889963"/>
                  <a:pt x="212207" y="4688114"/>
                </a:cubicBezTo>
                <a:cubicBezTo>
                  <a:pt x="204094" y="4655663"/>
                  <a:pt x="182796" y="4564168"/>
                  <a:pt x="168664" y="4542971"/>
                </a:cubicBezTo>
                <a:lnTo>
                  <a:pt x="139635" y="4499428"/>
                </a:lnTo>
                <a:cubicBezTo>
                  <a:pt x="134797" y="4470399"/>
                  <a:pt x="130892" y="4441200"/>
                  <a:pt x="125121" y="4412342"/>
                </a:cubicBezTo>
                <a:cubicBezTo>
                  <a:pt x="121209" y="4392781"/>
                  <a:pt x="114787" y="4373790"/>
                  <a:pt x="110607" y="4354285"/>
                </a:cubicBezTo>
                <a:cubicBezTo>
                  <a:pt x="100269" y="4306041"/>
                  <a:pt x="91254" y="4257523"/>
                  <a:pt x="81578" y="4209142"/>
                </a:cubicBezTo>
                <a:cubicBezTo>
                  <a:pt x="76740" y="4184952"/>
                  <a:pt x="70553" y="4160992"/>
                  <a:pt x="67064" y="4136571"/>
                </a:cubicBezTo>
                <a:cubicBezTo>
                  <a:pt x="62226" y="4102704"/>
                  <a:pt x="58174" y="4068716"/>
                  <a:pt x="52550" y="4034971"/>
                </a:cubicBezTo>
                <a:cubicBezTo>
                  <a:pt x="43339" y="3979706"/>
                  <a:pt x="36565" y="3956522"/>
                  <a:pt x="23521" y="3904342"/>
                </a:cubicBezTo>
                <a:cubicBezTo>
                  <a:pt x="0" y="3386871"/>
                  <a:pt x="30778" y="3181047"/>
                  <a:pt x="38035" y="2960914"/>
                </a:cubicBez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daisies-ready-for-couple-1024x768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orazón"/>
          <p:cNvSpPr/>
          <p:nvPr/>
        </p:nvSpPr>
        <p:spPr>
          <a:xfrm>
            <a:off x="-285784" y="1214422"/>
            <a:ext cx="7786710" cy="5072098"/>
          </a:xfrm>
          <a:prstGeom prst="hear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784103c6c68ae12fcfbcd78dc4def32cf7bf221bb1917dd49396ffc39b4aa5e5c8321e8251478c414e628326d5e661e66e5e6783634ebf3f6151d779132f02ba8bc7014d1b275a546c8655e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1050527" y="2285992"/>
            <a:ext cx="76259" cy="45719"/>
          </a:xfrm>
          <a:prstGeom prst="rect">
            <a:avLst/>
          </a:prstGeom>
        </p:spPr>
      </p:pic>
      <p:pic>
        <p:nvPicPr>
          <p:cNvPr id="26" name="25 Imagen" descr="784103c6c68ae12fcfbcd78dc4def32cf7bf221bb1917dd49396ffc39b4aa5e5c8321e8251478c414e628326d5e661e66e5e6783634ebf3f6151d779917a75a6f80e919ed5b0311b4747cf38.gif"/>
          <p:cNvPicPr>
            <a:picLocks noChangeAspect="1"/>
          </p:cNvPicPr>
          <p:nvPr/>
        </p:nvPicPr>
        <p:blipFill>
          <a:blip r:embed="rId6" cstate="print">
            <a:lum bright="-10000"/>
          </a:blip>
          <a:stretch>
            <a:fillRect/>
          </a:stretch>
        </p:blipFill>
        <p:spPr>
          <a:xfrm>
            <a:off x="13050084" y="3214686"/>
            <a:ext cx="94444" cy="45719"/>
          </a:xfrm>
          <a:prstGeom prst="rect">
            <a:avLst/>
          </a:prstGeom>
        </p:spPr>
      </p:pic>
      <p:pic>
        <p:nvPicPr>
          <p:cNvPr id="10" name="9 Imagen" descr="ff8e593a7dd878838f722e84a87e80df95fab5e4cc6039d96309cbed7640ed4b56b94b3c.gif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4214810" y="285728"/>
            <a:ext cx="4752975" cy="8763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4e628326d5e661e66e5e6783634ebf3f6151d779cc6039d96309cbed7640ed4b56b94b3c.gif"/>
          <p:cNvPicPr>
            <a:picLocks noChangeAspect="1"/>
          </p:cNvPicPr>
          <p:nvPr/>
        </p:nvPicPr>
        <p:blipFill>
          <a:blip r:embed="rId8">
            <a:lum bright="-10000" contrast="40000"/>
          </a:blip>
          <a:stretch>
            <a:fillRect/>
          </a:stretch>
        </p:blipFill>
        <p:spPr>
          <a:xfrm>
            <a:off x="2495550" y="5072074"/>
            <a:ext cx="6648450" cy="10001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</p:spTree>
  </p:cSld>
  <p:clrMapOvr>
    <a:masterClrMapping/>
  </p:clrMapOvr>
  <p:transition advTm="15000">
    <p:sndAc>
      <p:stSnd>
        <p:snd r:embed="rId2" name="primavera 4 estaciones vivald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HJUY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-HJUY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488" y="285728"/>
            <a:ext cx="49584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primavera besaba</a:t>
            </a:r>
            <a:b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suavemente la arboleda</a:t>
            </a:r>
            <a:endParaRPr lang="es-E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67190_301b6_c3e8a6e7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67190_301b6_c3e8a6e7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fae48920398ce585a1844f5c86f5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fae48920398ce585a1844f5c86f5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928794" y="5143512"/>
            <a:ext cx="5517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el verde nuevo brotaba</a:t>
            </a:r>
            <a:b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como una verde humareda</a:t>
            </a:r>
            <a:endParaRPr lang="es-E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35410_17c84_f148c190_XL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214290"/>
            <a:ext cx="3857652" cy="30003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3438" y="428604"/>
            <a:ext cx="3857652" cy="30003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8735410_17c84_f148c190_XL.jp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Redondear rectángulo de esquina diagonal"/>
          <p:cNvSpPr/>
          <p:nvPr/>
        </p:nvSpPr>
        <p:spPr>
          <a:xfrm rot="20858294">
            <a:off x="433890" y="3700657"/>
            <a:ext cx="4143404" cy="2500330"/>
          </a:xfrm>
          <a:prstGeom prst="round2DiagRect">
            <a:avLst>
              <a:gd name="adj1" fmla="val 50000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 rot="565244" flipV="1">
            <a:off x="373432" y="680852"/>
            <a:ext cx="4143404" cy="2286016"/>
          </a:xfrm>
          <a:prstGeom prst="round2DiagRect">
            <a:avLst>
              <a:gd name="adj1" fmla="val 50000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 rot="21360492" flipH="1" flipV="1">
            <a:off x="4654647" y="839399"/>
            <a:ext cx="4276724" cy="2286016"/>
          </a:xfrm>
          <a:prstGeom prst="round2DiagRect">
            <a:avLst>
              <a:gd name="adj1" fmla="val 50000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 rot="21115450" flipH="1">
            <a:off x="926688" y="193658"/>
            <a:ext cx="7290594" cy="6588715"/>
          </a:xfrm>
          <a:prstGeom prst="round2DiagRect">
            <a:avLst>
              <a:gd name="adj1" fmla="val 50000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EPFB5CA5GV70YCAF2B6T7CAEE1OPOCAKPZ4TZCAWTWM6SCAHXG65NCAMACQY1CA9JL87KCAFAA905CAQ86IESCACJ6X0TCA8LB7BECA6DVSINCAB7HT9PCA1AC2NJCAL34UV5CA7RD6UWCAR2F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EPFB5CA5GV70YCAF2B6T7CAEE1OPOCAKPZ4TZCAWTWM6SCAHXG65NCAMACQY1CA9JL87KCAFAA905CAQ86IESCACJ6X0TCA8LB7BECA6DVSINCAB7HT9PCA1AC2NJCAL34UV5CA7RD6UWCAR2F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14414" y="4929198"/>
            <a:ext cx="50962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nubes iban pasando</a:t>
            </a:r>
            <a:b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sobre el campo juvenil…</a:t>
            </a:r>
            <a:endParaRPr lang="es-E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-de-tulipanes-tulips-field-flowers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o-de-tulipanes-tulips-field-flowers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a Vista Flores_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lla Vista Flores_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C8F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472" y="5000636"/>
            <a:ext cx="593463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vi en las hojas temblando</a:t>
            </a:r>
            <a:b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frescas lluvias de abril.</a:t>
            </a:r>
            <a:b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-Flores del Campo 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.BancodeImagenesGratuitas.com -Flores del Campo 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E17BDA">
                  <a:shade val="30000"/>
                  <a:satMod val="115000"/>
                </a:srgbClr>
              </a:gs>
              <a:gs pos="50000">
                <a:srgbClr val="E17BDA">
                  <a:shade val="67500"/>
                  <a:satMod val="115000"/>
                </a:srgbClr>
              </a:gs>
              <a:gs pos="100000">
                <a:srgbClr val="E17BD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ourful-flowers-decoration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lourful-flowers-decoration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ooming-daffodil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ooming-daffodil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285984" y="214290"/>
            <a:ext cx="55226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Bajo ese almendro florido,</a:t>
            </a:r>
            <a:b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 cargado de flor</a:t>
            </a:r>
            <a:endParaRPr lang="es-E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ia de Flores%20en%20Primavera-3340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Flores%20en%20Primavera-3340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0099">
                  <a:shade val="30000"/>
                  <a:satMod val="115000"/>
                </a:srgbClr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bujo_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ibujo_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56348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</a:rPr>
              <a:t>-</a:t>
            </a:r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recordé- , yo he maldecido</a:t>
            </a:r>
            <a:b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 juventud sin amor</a:t>
            </a:r>
            <a:endParaRPr lang="es-E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ring_daisys_16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ring_daisys_16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primavera 4 estaciones vivald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xot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xot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A26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87.jpg"/>
          <p:cNvPicPr>
            <a:picLocks noChangeAspect="1"/>
          </p:cNvPicPr>
          <p:nvPr/>
        </p:nvPicPr>
        <p:blipFill>
          <a:blip r:embed="rId2"/>
          <a:srcRect r="54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r87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rcRect r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3571876"/>
            <a:ext cx="47149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Hoy, en mitad de la vida,</a:t>
            </a:r>
            <a:b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he parado a meditar…</a:t>
            </a:r>
            <a:b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-Flores del Campo 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.BancodeImagenesGratuitas.com -Flores del Campo 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6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6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643306" y="0"/>
            <a:ext cx="526297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¡Juventud nunca vivida,</a:t>
            </a:r>
            <a:b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quién te volviera a soñar!</a:t>
            </a:r>
          </a:p>
          <a:p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n_7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9143997" cy="6858002"/>
          </a:xfrm>
          <a:prstGeom prst="rect">
            <a:avLst/>
          </a:prstGeom>
        </p:spPr>
      </p:pic>
      <p:pic>
        <p:nvPicPr>
          <p:cNvPr id="5" name="4 Imagen" descr="yun_7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" y="-2"/>
            <a:ext cx="9143997" cy="685800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123348" y="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2009062712594516041863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4848821" cy="6858000"/>
          </a:xfrm>
        </p:spPr>
      </p:pic>
      <p:sp>
        <p:nvSpPr>
          <p:cNvPr id="8" name="7 CuadroTexto"/>
          <p:cNvSpPr txBox="1"/>
          <p:nvPr/>
        </p:nvSpPr>
        <p:spPr>
          <a:xfrm>
            <a:off x="5123348" y="487025"/>
            <a:ext cx="4020652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primavera besaba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suavemente la arboleda,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el verde nuevo brotaba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como una verde humareda.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nubes iban pasando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sobre el campo juvenil…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vi en las hojas temblando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frescas lluvias de abril.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Bajo ese almendro florido,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 cargado de flor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-recordé-, yo he maldecido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 juventud sin amor.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Hoy, en mitad de la vida,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he parado a meditar…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¡Juventud nunca vivida,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quién te volviera a soñar!</a:t>
            </a:r>
          </a:p>
          <a:p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 buenas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</p:spPr>
      </p:pic>
      <p:pic>
        <p:nvPicPr>
          <p:cNvPr id="5" name="4 Imagen" descr="fotos buenas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928794" y="5929330"/>
            <a:ext cx="3778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lor-a-primaver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olor-a-primavera-milespowerpoints.com</Template>
  <TotalTime>0</TotalTime>
  <Words>108</Words>
  <Application>Microsoft Office PowerPoint</Application>
  <PresentationFormat>Presentación en pantalla (4:3)</PresentationFormat>
  <Paragraphs>38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olor-a-primavera-milespowerpoints.com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2012-05-10T21:28:56Z</dcterms:created>
  <dcterms:modified xsi:type="dcterms:W3CDTF">2012-05-10T21:31:04Z</dcterms:modified>
</cp:coreProperties>
</file>