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Lst>
  <p:notesMasterIdLst>
    <p:notesMasterId r:id="rId67"/>
  </p:notesMasterIdLst>
  <p:sldIdLst>
    <p:sldId id="411" r:id="rId3"/>
    <p:sldId id="488" r:id="rId4"/>
    <p:sldId id="439" r:id="rId5"/>
    <p:sldId id="447" r:id="rId6"/>
    <p:sldId id="440" r:id="rId7"/>
    <p:sldId id="502" r:id="rId8"/>
    <p:sldId id="496" r:id="rId9"/>
    <p:sldId id="465" r:id="rId10"/>
    <p:sldId id="441" r:id="rId11"/>
    <p:sldId id="442" r:id="rId12"/>
    <p:sldId id="443" r:id="rId13"/>
    <p:sldId id="445" r:id="rId14"/>
    <p:sldId id="479" r:id="rId15"/>
    <p:sldId id="444" r:id="rId16"/>
    <p:sldId id="473" r:id="rId17"/>
    <p:sldId id="474" r:id="rId18"/>
    <p:sldId id="475" r:id="rId19"/>
    <p:sldId id="476" r:id="rId20"/>
    <p:sldId id="477" r:id="rId21"/>
    <p:sldId id="464" r:id="rId22"/>
    <p:sldId id="480" r:id="rId23"/>
    <p:sldId id="463" r:id="rId24"/>
    <p:sldId id="466" r:id="rId25"/>
    <p:sldId id="469" r:id="rId26"/>
    <p:sldId id="470" r:id="rId27"/>
    <p:sldId id="460" r:id="rId28"/>
    <p:sldId id="453" r:id="rId29"/>
    <p:sldId id="461" r:id="rId30"/>
    <p:sldId id="462" r:id="rId31"/>
    <p:sldId id="472" r:id="rId32"/>
    <p:sldId id="446" r:id="rId33"/>
    <p:sldId id="468" r:id="rId34"/>
    <p:sldId id="495" r:id="rId35"/>
    <p:sldId id="497" r:id="rId36"/>
    <p:sldId id="499" r:id="rId37"/>
    <p:sldId id="501" r:id="rId38"/>
    <p:sldId id="500" r:id="rId39"/>
    <p:sldId id="467" r:id="rId40"/>
    <p:sldId id="482" r:id="rId41"/>
    <p:sldId id="503" r:id="rId42"/>
    <p:sldId id="484" r:id="rId43"/>
    <p:sldId id="485" r:id="rId44"/>
    <p:sldId id="486" r:id="rId45"/>
    <p:sldId id="487" r:id="rId46"/>
    <p:sldId id="471" r:id="rId47"/>
    <p:sldId id="448" r:id="rId48"/>
    <p:sldId id="449" r:id="rId49"/>
    <p:sldId id="450" r:id="rId50"/>
    <p:sldId id="452" r:id="rId51"/>
    <p:sldId id="456" r:id="rId52"/>
    <p:sldId id="457" r:id="rId53"/>
    <p:sldId id="458" r:id="rId54"/>
    <p:sldId id="459" r:id="rId55"/>
    <p:sldId id="451" r:id="rId56"/>
    <p:sldId id="481" r:id="rId57"/>
    <p:sldId id="490" r:id="rId58"/>
    <p:sldId id="491" r:id="rId59"/>
    <p:sldId id="492" r:id="rId60"/>
    <p:sldId id="483" r:id="rId61"/>
    <p:sldId id="493" r:id="rId62"/>
    <p:sldId id="494" r:id="rId63"/>
    <p:sldId id="489" r:id="rId64"/>
    <p:sldId id="351" r:id="rId65"/>
    <p:sldId id="504" r:id="rId66"/>
  </p:sldIdLst>
  <p:sldSz cx="23774400" cy="14722475"/>
  <p:notesSz cx="6858000" cy="9144000"/>
  <p:defaultTextStyle>
    <a:defPPr>
      <a:defRPr lang="en-US"/>
    </a:defPPr>
    <a:lvl1pPr algn="l" rtl="0" fontAlgn="base">
      <a:spcBef>
        <a:spcPct val="0"/>
      </a:spcBef>
      <a:spcAft>
        <a:spcPct val="0"/>
      </a:spcAft>
      <a:defRPr sz="4300" kern="1200">
        <a:solidFill>
          <a:schemeClr val="tx1"/>
        </a:solidFill>
        <a:latin typeface="Arial" charset="0"/>
        <a:ea typeface="+mn-ea"/>
        <a:cs typeface="+mn-cs"/>
      </a:defRPr>
    </a:lvl1pPr>
    <a:lvl2pPr marL="457200" algn="l" rtl="0" fontAlgn="base">
      <a:spcBef>
        <a:spcPct val="0"/>
      </a:spcBef>
      <a:spcAft>
        <a:spcPct val="0"/>
      </a:spcAft>
      <a:defRPr sz="4300" kern="1200">
        <a:solidFill>
          <a:schemeClr val="tx1"/>
        </a:solidFill>
        <a:latin typeface="Arial" charset="0"/>
        <a:ea typeface="+mn-ea"/>
        <a:cs typeface="+mn-cs"/>
      </a:defRPr>
    </a:lvl2pPr>
    <a:lvl3pPr marL="914400" algn="l" rtl="0" fontAlgn="base">
      <a:spcBef>
        <a:spcPct val="0"/>
      </a:spcBef>
      <a:spcAft>
        <a:spcPct val="0"/>
      </a:spcAft>
      <a:defRPr sz="4300" kern="1200">
        <a:solidFill>
          <a:schemeClr val="tx1"/>
        </a:solidFill>
        <a:latin typeface="Arial" charset="0"/>
        <a:ea typeface="+mn-ea"/>
        <a:cs typeface="+mn-cs"/>
      </a:defRPr>
    </a:lvl3pPr>
    <a:lvl4pPr marL="1371600" algn="l" rtl="0" fontAlgn="base">
      <a:spcBef>
        <a:spcPct val="0"/>
      </a:spcBef>
      <a:spcAft>
        <a:spcPct val="0"/>
      </a:spcAft>
      <a:defRPr sz="4300" kern="1200">
        <a:solidFill>
          <a:schemeClr val="tx1"/>
        </a:solidFill>
        <a:latin typeface="Arial" charset="0"/>
        <a:ea typeface="+mn-ea"/>
        <a:cs typeface="+mn-cs"/>
      </a:defRPr>
    </a:lvl4pPr>
    <a:lvl5pPr marL="1828800" algn="l" rtl="0" fontAlgn="base">
      <a:spcBef>
        <a:spcPct val="0"/>
      </a:spcBef>
      <a:spcAft>
        <a:spcPct val="0"/>
      </a:spcAft>
      <a:defRPr sz="4300" kern="1200">
        <a:solidFill>
          <a:schemeClr val="tx1"/>
        </a:solidFill>
        <a:latin typeface="Arial" charset="0"/>
        <a:ea typeface="+mn-ea"/>
        <a:cs typeface="+mn-cs"/>
      </a:defRPr>
    </a:lvl5pPr>
    <a:lvl6pPr marL="2286000" algn="l" defTabSz="914400" rtl="0" eaLnBrk="1" latinLnBrk="0" hangingPunct="1">
      <a:defRPr sz="4300" kern="1200">
        <a:solidFill>
          <a:schemeClr val="tx1"/>
        </a:solidFill>
        <a:latin typeface="Arial" charset="0"/>
        <a:ea typeface="+mn-ea"/>
        <a:cs typeface="+mn-cs"/>
      </a:defRPr>
    </a:lvl6pPr>
    <a:lvl7pPr marL="2743200" algn="l" defTabSz="914400" rtl="0" eaLnBrk="1" latinLnBrk="0" hangingPunct="1">
      <a:defRPr sz="4300" kern="1200">
        <a:solidFill>
          <a:schemeClr val="tx1"/>
        </a:solidFill>
        <a:latin typeface="Arial" charset="0"/>
        <a:ea typeface="+mn-ea"/>
        <a:cs typeface="+mn-cs"/>
      </a:defRPr>
    </a:lvl7pPr>
    <a:lvl8pPr marL="3200400" algn="l" defTabSz="914400" rtl="0" eaLnBrk="1" latinLnBrk="0" hangingPunct="1">
      <a:defRPr sz="4300" kern="1200">
        <a:solidFill>
          <a:schemeClr val="tx1"/>
        </a:solidFill>
        <a:latin typeface="Arial" charset="0"/>
        <a:ea typeface="+mn-ea"/>
        <a:cs typeface="+mn-cs"/>
      </a:defRPr>
    </a:lvl8pPr>
    <a:lvl9pPr marL="3657600" algn="l" defTabSz="914400" rtl="0" eaLnBrk="1" latinLnBrk="0" hangingPunct="1">
      <a:defRPr sz="4300"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ooh6YrRszqLpo/iK/G6yXg==" hashData="KU74VnWUfavlgpJ2FrypbBl1E/4="/>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1D951"/>
    <a:srgbClr val="A22E89"/>
    <a:srgbClr val="00FFFF"/>
    <a:srgbClr val="663300"/>
    <a:srgbClr val="9933FF"/>
    <a:srgbClr val="38D1F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914" autoAdjust="0"/>
    <p:restoredTop sz="99452" autoAdjust="0"/>
  </p:normalViewPr>
  <p:slideViewPr>
    <p:cSldViewPr>
      <p:cViewPr>
        <p:scale>
          <a:sx n="30" d="100"/>
          <a:sy n="30" d="100"/>
        </p:scale>
        <p:origin x="-744" y="-306"/>
      </p:cViewPr>
      <p:guideLst>
        <p:guide orient="horz" pos="4638"/>
        <p:guide pos="7488"/>
      </p:guideLst>
    </p:cSldViewPr>
  </p:slideViewPr>
  <p:notesTextViewPr>
    <p:cViewPr>
      <p:scale>
        <a:sx n="100" d="100"/>
        <a:sy n="100" d="100"/>
      </p:scale>
      <p:origin x="0" y="0"/>
    </p:cViewPr>
  </p:notesTextViewPr>
  <p:sorterViewPr>
    <p:cViewPr>
      <p:scale>
        <a:sx n="20" d="100"/>
        <a:sy n="20"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presProps" Target="presProps.xml"/><Relationship Id="rId7" Type="http://schemas.openxmlformats.org/officeDocument/2006/relationships/slide" Target="slides/slide5.xml"/><Relationship Id="rId71"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721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s-ES"/>
          </a:p>
        </p:txBody>
      </p:sp>
      <p:sp>
        <p:nvSpPr>
          <p:cNvPr id="13721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s-ES"/>
          </a:p>
        </p:txBody>
      </p:sp>
      <p:sp>
        <p:nvSpPr>
          <p:cNvPr id="137220" name="Rectangle 4"/>
          <p:cNvSpPr>
            <a:spLocks noGrp="1" noRot="1" noChangeAspect="1" noChangeArrowheads="1" noTextEdit="1"/>
          </p:cNvSpPr>
          <p:nvPr>
            <p:ph type="sldImg" idx="2"/>
          </p:nvPr>
        </p:nvSpPr>
        <p:spPr bwMode="auto">
          <a:xfrm>
            <a:off x="660400" y="685800"/>
            <a:ext cx="5537200" cy="3429000"/>
          </a:xfrm>
          <a:prstGeom prst="rect">
            <a:avLst/>
          </a:prstGeom>
          <a:noFill/>
          <a:ln w="9525">
            <a:solidFill>
              <a:srgbClr val="000000"/>
            </a:solidFill>
            <a:miter lim="800000"/>
            <a:headEnd/>
            <a:tailEnd/>
          </a:ln>
          <a:effectLst/>
        </p:spPr>
      </p:sp>
      <p:sp>
        <p:nvSpPr>
          <p:cNvPr id="13722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3722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s-ES"/>
          </a:p>
        </p:txBody>
      </p:sp>
      <p:sp>
        <p:nvSpPr>
          <p:cNvPr id="13722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7F1084DE-0ACA-4736-B4B3-35C98890F28F}"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1782763" y="4573588"/>
            <a:ext cx="20208875" cy="3155950"/>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3565525" y="8342313"/>
            <a:ext cx="16643350" cy="376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5CBF62A3-F18F-472F-A864-19E0E36E8E02}" type="slidenum">
              <a:rPr lang="en-US"/>
              <a:pPr/>
              <a:t>‹Nº›</a:t>
            </a:fld>
            <a:endParaRPr lang="en-US"/>
          </a:p>
        </p:txBody>
      </p:sp>
    </p:spTree>
  </p:cSld>
  <p:clrMapOvr>
    <a:masterClrMapping/>
  </p:clrMapOvr>
  <p:transition spd="slow" advTm="5000">
    <p:blinds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7A86152B-2051-4716-ABBA-0643DE774E66}" type="slidenum">
              <a:rPr lang="en-US"/>
              <a:pPr/>
              <a:t>‹Nº›</a:t>
            </a:fld>
            <a:endParaRPr lang="en-US"/>
          </a:p>
        </p:txBody>
      </p:sp>
    </p:spTree>
  </p:cSld>
  <p:clrMapOvr>
    <a:masterClrMapping/>
  </p:clrMapOvr>
  <p:transition spd="slow" advTm="5000">
    <p:blinds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1878013" y="9459913"/>
            <a:ext cx="20208875" cy="29241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1878013" y="6240463"/>
            <a:ext cx="20208875" cy="321945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C02C2C03-E629-42F2-B0D3-FE180D80E890}" type="slidenum">
              <a:rPr lang="en-US"/>
              <a:pPr/>
              <a:t>‹Nº›</a:t>
            </a:fld>
            <a:endParaRPr lang="en-US"/>
          </a:p>
        </p:txBody>
      </p:sp>
    </p:spTree>
  </p:cSld>
  <p:clrMapOvr>
    <a:masterClrMapping/>
  </p:clrMapOvr>
  <p:transition spd="slow" advTm="5000">
    <p:blinds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1187450" y="3435350"/>
            <a:ext cx="10623550" cy="97155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11963400" y="3435350"/>
            <a:ext cx="10623550" cy="97155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n-US"/>
          </a:p>
        </p:txBody>
      </p:sp>
      <p:sp>
        <p:nvSpPr>
          <p:cNvPr id="6" name="5 Marcador de pie de página"/>
          <p:cNvSpPr>
            <a:spLocks noGrp="1"/>
          </p:cNvSpPr>
          <p:nvPr>
            <p:ph type="ftr" sz="quarter" idx="11"/>
          </p:nvPr>
        </p:nvSpPr>
        <p:spPr/>
        <p:txBody>
          <a:bodyPr/>
          <a:lstStyle>
            <a:lvl1pPr>
              <a:defRPr/>
            </a:lvl1pPr>
          </a:lstStyle>
          <a:p>
            <a:endParaRPr lang="en-US"/>
          </a:p>
        </p:txBody>
      </p:sp>
      <p:sp>
        <p:nvSpPr>
          <p:cNvPr id="7" name="6 Marcador de número de diapositiva"/>
          <p:cNvSpPr>
            <a:spLocks noGrp="1"/>
          </p:cNvSpPr>
          <p:nvPr>
            <p:ph type="sldNum" sz="quarter" idx="12"/>
          </p:nvPr>
        </p:nvSpPr>
        <p:spPr/>
        <p:txBody>
          <a:bodyPr/>
          <a:lstStyle>
            <a:lvl1pPr>
              <a:defRPr/>
            </a:lvl1pPr>
          </a:lstStyle>
          <a:p>
            <a:fld id="{F5C134A8-A8A1-4D78-87D5-8BD50014A0C6}" type="slidenum">
              <a:rPr lang="en-US"/>
              <a:pPr/>
              <a:t>‹Nº›</a:t>
            </a:fld>
            <a:endParaRPr lang="en-US"/>
          </a:p>
        </p:txBody>
      </p:sp>
    </p:spTree>
  </p:cSld>
  <p:clrMapOvr>
    <a:masterClrMapping/>
  </p:clrMapOvr>
  <p:transition spd="slow" advTm="5000">
    <p:blinds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1189038" y="588963"/>
            <a:ext cx="21396325" cy="2454275"/>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1189038" y="3295650"/>
            <a:ext cx="10504487" cy="137318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1189038" y="4668838"/>
            <a:ext cx="10504487" cy="848201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12077700" y="3295650"/>
            <a:ext cx="10507663" cy="137318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12077700" y="4668838"/>
            <a:ext cx="10507663" cy="848201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n-US"/>
          </a:p>
        </p:txBody>
      </p:sp>
      <p:sp>
        <p:nvSpPr>
          <p:cNvPr id="8" name="7 Marcador de pie de página"/>
          <p:cNvSpPr>
            <a:spLocks noGrp="1"/>
          </p:cNvSpPr>
          <p:nvPr>
            <p:ph type="ftr" sz="quarter" idx="11"/>
          </p:nvPr>
        </p:nvSpPr>
        <p:spPr/>
        <p:txBody>
          <a:bodyPr/>
          <a:lstStyle>
            <a:lvl1pPr>
              <a:defRPr/>
            </a:lvl1pPr>
          </a:lstStyle>
          <a:p>
            <a:endParaRPr lang="en-US"/>
          </a:p>
        </p:txBody>
      </p:sp>
      <p:sp>
        <p:nvSpPr>
          <p:cNvPr id="9" name="8 Marcador de número de diapositiva"/>
          <p:cNvSpPr>
            <a:spLocks noGrp="1"/>
          </p:cNvSpPr>
          <p:nvPr>
            <p:ph type="sldNum" sz="quarter" idx="12"/>
          </p:nvPr>
        </p:nvSpPr>
        <p:spPr/>
        <p:txBody>
          <a:bodyPr/>
          <a:lstStyle>
            <a:lvl1pPr>
              <a:defRPr/>
            </a:lvl1pPr>
          </a:lstStyle>
          <a:p>
            <a:fld id="{5F13EBAB-5CF4-40B5-BBF2-D52ECC8110A0}" type="slidenum">
              <a:rPr lang="en-US"/>
              <a:pPr/>
              <a:t>‹Nº›</a:t>
            </a:fld>
            <a:endParaRPr lang="en-US"/>
          </a:p>
        </p:txBody>
      </p:sp>
    </p:spTree>
  </p:cSld>
  <p:clrMapOvr>
    <a:masterClrMapping/>
  </p:clrMapOvr>
  <p:transition spd="slow" advTm="5000">
    <p:blinds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n-US"/>
          </a:p>
        </p:txBody>
      </p:sp>
      <p:sp>
        <p:nvSpPr>
          <p:cNvPr id="4" name="3 Marcador de pie de página"/>
          <p:cNvSpPr>
            <a:spLocks noGrp="1"/>
          </p:cNvSpPr>
          <p:nvPr>
            <p:ph type="ftr" sz="quarter" idx="11"/>
          </p:nvPr>
        </p:nvSpPr>
        <p:spPr/>
        <p:txBody>
          <a:bodyPr/>
          <a:lstStyle>
            <a:lvl1pPr>
              <a:defRPr/>
            </a:lvl1pPr>
          </a:lstStyle>
          <a:p>
            <a:endParaRPr lang="en-US"/>
          </a:p>
        </p:txBody>
      </p:sp>
      <p:sp>
        <p:nvSpPr>
          <p:cNvPr id="5" name="4 Marcador de número de diapositiva"/>
          <p:cNvSpPr>
            <a:spLocks noGrp="1"/>
          </p:cNvSpPr>
          <p:nvPr>
            <p:ph type="sldNum" sz="quarter" idx="12"/>
          </p:nvPr>
        </p:nvSpPr>
        <p:spPr/>
        <p:txBody>
          <a:bodyPr/>
          <a:lstStyle>
            <a:lvl1pPr>
              <a:defRPr/>
            </a:lvl1pPr>
          </a:lstStyle>
          <a:p>
            <a:fld id="{E76576AA-6710-476C-AA3A-7525518A7D1C}" type="slidenum">
              <a:rPr lang="en-US"/>
              <a:pPr/>
              <a:t>‹Nº›</a:t>
            </a:fld>
            <a:endParaRPr lang="en-US"/>
          </a:p>
        </p:txBody>
      </p:sp>
    </p:spTree>
  </p:cSld>
  <p:clrMapOvr>
    <a:masterClrMapping/>
  </p:clrMapOvr>
  <p:transition spd="slow" advTm="5000">
    <p:blinds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n-US"/>
          </a:p>
        </p:txBody>
      </p:sp>
      <p:sp>
        <p:nvSpPr>
          <p:cNvPr id="3" name="2 Marcador de pie de página"/>
          <p:cNvSpPr>
            <a:spLocks noGrp="1"/>
          </p:cNvSpPr>
          <p:nvPr>
            <p:ph type="ftr" sz="quarter" idx="11"/>
          </p:nvPr>
        </p:nvSpPr>
        <p:spPr/>
        <p:txBody>
          <a:bodyPr/>
          <a:lstStyle>
            <a:lvl1pPr>
              <a:defRPr/>
            </a:lvl1pPr>
          </a:lstStyle>
          <a:p>
            <a:endParaRPr lang="en-US"/>
          </a:p>
        </p:txBody>
      </p:sp>
      <p:sp>
        <p:nvSpPr>
          <p:cNvPr id="4" name="3 Marcador de número de diapositiva"/>
          <p:cNvSpPr>
            <a:spLocks noGrp="1"/>
          </p:cNvSpPr>
          <p:nvPr>
            <p:ph type="sldNum" sz="quarter" idx="12"/>
          </p:nvPr>
        </p:nvSpPr>
        <p:spPr/>
        <p:txBody>
          <a:bodyPr/>
          <a:lstStyle>
            <a:lvl1pPr>
              <a:defRPr/>
            </a:lvl1pPr>
          </a:lstStyle>
          <a:p>
            <a:fld id="{DDAB462A-9DE4-489D-8905-3117896F7503}" type="slidenum">
              <a:rPr lang="en-US"/>
              <a:pPr/>
              <a:t>‹Nº›</a:t>
            </a:fld>
            <a:endParaRPr lang="en-US"/>
          </a:p>
        </p:txBody>
      </p:sp>
    </p:spTree>
  </p:cSld>
  <p:clrMapOvr>
    <a:masterClrMapping/>
  </p:clrMapOvr>
  <p:transition spd="slow" advTm="5000">
    <p:blinds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189038" y="585788"/>
            <a:ext cx="7821612" cy="24955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9294813" y="585788"/>
            <a:ext cx="13290550" cy="125650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1189038" y="3081338"/>
            <a:ext cx="7821612" cy="100695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n-US"/>
          </a:p>
        </p:txBody>
      </p:sp>
      <p:sp>
        <p:nvSpPr>
          <p:cNvPr id="6" name="5 Marcador de pie de página"/>
          <p:cNvSpPr>
            <a:spLocks noGrp="1"/>
          </p:cNvSpPr>
          <p:nvPr>
            <p:ph type="ftr" sz="quarter" idx="11"/>
          </p:nvPr>
        </p:nvSpPr>
        <p:spPr/>
        <p:txBody>
          <a:bodyPr/>
          <a:lstStyle>
            <a:lvl1pPr>
              <a:defRPr/>
            </a:lvl1pPr>
          </a:lstStyle>
          <a:p>
            <a:endParaRPr lang="en-US"/>
          </a:p>
        </p:txBody>
      </p:sp>
      <p:sp>
        <p:nvSpPr>
          <p:cNvPr id="7" name="6 Marcador de número de diapositiva"/>
          <p:cNvSpPr>
            <a:spLocks noGrp="1"/>
          </p:cNvSpPr>
          <p:nvPr>
            <p:ph type="sldNum" sz="quarter" idx="12"/>
          </p:nvPr>
        </p:nvSpPr>
        <p:spPr/>
        <p:txBody>
          <a:bodyPr/>
          <a:lstStyle>
            <a:lvl1pPr>
              <a:defRPr/>
            </a:lvl1pPr>
          </a:lstStyle>
          <a:p>
            <a:fld id="{2D8F88F4-F272-4AB4-BE67-DE43D10C40CE}" type="slidenum">
              <a:rPr lang="en-US"/>
              <a:pPr/>
              <a:t>‹Nº›</a:t>
            </a:fld>
            <a:endParaRPr lang="en-US"/>
          </a:p>
        </p:txBody>
      </p:sp>
    </p:spTree>
  </p:cSld>
  <p:clrMapOvr>
    <a:masterClrMapping/>
  </p:clrMapOvr>
  <p:transition spd="slow" advTm="5000">
    <p:blinds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659313" y="10306050"/>
            <a:ext cx="14265275" cy="1216025"/>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4659313" y="1316038"/>
            <a:ext cx="14265275" cy="8832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4659313" y="11522075"/>
            <a:ext cx="14265275" cy="17287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n-US"/>
          </a:p>
        </p:txBody>
      </p:sp>
      <p:sp>
        <p:nvSpPr>
          <p:cNvPr id="6" name="5 Marcador de pie de página"/>
          <p:cNvSpPr>
            <a:spLocks noGrp="1"/>
          </p:cNvSpPr>
          <p:nvPr>
            <p:ph type="ftr" sz="quarter" idx="11"/>
          </p:nvPr>
        </p:nvSpPr>
        <p:spPr/>
        <p:txBody>
          <a:bodyPr/>
          <a:lstStyle>
            <a:lvl1pPr>
              <a:defRPr/>
            </a:lvl1pPr>
          </a:lstStyle>
          <a:p>
            <a:endParaRPr lang="en-US"/>
          </a:p>
        </p:txBody>
      </p:sp>
      <p:sp>
        <p:nvSpPr>
          <p:cNvPr id="7" name="6 Marcador de número de diapositiva"/>
          <p:cNvSpPr>
            <a:spLocks noGrp="1"/>
          </p:cNvSpPr>
          <p:nvPr>
            <p:ph type="sldNum" sz="quarter" idx="12"/>
          </p:nvPr>
        </p:nvSpPr>
        <p:spPr/>
        <p:txBody>
          <a:bodyPr/>
          <a:lstStyle>
            <a:lvl1pPr>
              <a:defRPr/>
            </a:lvl1pPr>
          </a:lstStyle>
          <a:p>
            <a:fld id="{6A24816D-2E57-47C6-9C9D-F1FE649E0F16}" type="slidenum">
              <a:rPr lang="en-US"/>
              <a:pPr/>
              <a:t>‹Nº›</a:t>
            </a:fld>
            <a:endParaRPr lang="en-US"/>
          </a:p>
        </p:txBody>
      </p:sp>
    </p:spTree>
  </p:cSld>
  <p:clrMapOvr>
    <a:masterClrMapping/>
  </p:clrMapOvr>
  <p:transition spd="slow" advTm="5000">
    <p:blinds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DB6FDA53-FF12-44B4-803F-CA1A9BE4AC7F}" type="slidenum">
              <a:rPr lang="en-US"/>
              <a:pPr/>
              <a:t>‹Nº›</a:t>
            </a:fld>
            <a:endParaRPr lang="en-US"/>
          </a:p>
        </p:txBody>
      </p:sp>
    </p:spTree>
  </p:cSld>
  <p:clrMapOvr>
    <a:masterClrMapping/>
  </p:clrMapOvr>
  <p:transition spd="slow" advTm="5000">
    <p:blinds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17237075" y="590550"/>
            <a:ext cx="5349875" cy="1256030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1187450" y="590550"/>
            <a:ext cx="15897225" cy="125603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6C9CC1F3-3864-4E3C-88D8-903252E0DF2C}" type="slidenum">
              <a:rPr lang="en-US"/>
              <a:pPr/>
              <a:t>‹Nº›</a:t>
            </a:fld>
            <a:endParaRPr lang="en-US"/>
          </a:p>
        </p:txBody>
      </p:sp>
    </p:spTree>
  </p:cSld>
  <p:clrMapOvr>
    <a:masterClrMapping/>
  </p:clrMapOvr>
  <p:transition spd="slow" advTm="5000">
    <p:blinds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1783080" y="4573513"/>
            <a:ext cx="20208240" cy="3155790"/>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3566160" y="8342736"/>
            <a:ext cx="16642080" cy="3762410"/>
          </a:xfrm>
        </p:spPr>
        <p:txBody>
          <a:bodyPr/>
          <a:lstStyle>
            <a:lvl1pPr marL="0" indent="0" algn="ctr">
              <a:buNone/>
              <a:defRPr/>
            </a:lvl1pPr>
            <a:lvl2pPr marL="1099677" indent="0" algn="ctr">
              <a:buNone/>
              <a:defRPr/>
            </a:lvl2pPr>
            <a:lvl3pPr marL="2199351" indent="0" algn="ctr">
              <a:buNone/>
              <a:defRPr/>
            </a:lvl3pPr>
            <a:lvl4pPr marL="3299028" indent="0" algn="ctr">
              <a:buNone/>
              <a:defRPr/>
            </a:lvl4pPr>
            <a:lvl5pPr marL="4398702" indent="0" algn="ctr">
              <a:buNone/>
              <a:defRPr/>
            </a:lvl5pPr>
            <a:lvl6pPr marL="5498379" indent="0" algn="ctr">
              <a:buNone/>
              <a:defRPr/>
            </a:lvl6pPr>
            <a:lvl7pPr marL="6598056" indent="0" algn="ctr">
              <a:buNone/>
              <a:defRPr/>
            </a:lvl7pPr>
            <a:lvl8pPr marL="7697730" indent="0" algn="ctr">
              <a:buNone/>
              <a:defRPr/>
            </a:lvl8pPr>
            <a:lvl9pPr marL="8797407"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F0C0679F-506B-42AC-B695-5BAE6F3011E4}"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03D4A8"/>
            </a:gs>
            <a:gs pos="25000">
              <a:srgbClr val="21D6E0"/>
            </a:gs>
            <a:gs pos="75000">
              <a:srgbClr val="0087E6"/>
            </a:gs>
            <a:gs pos="100000">
              <a:srgbClr val="005CBF"/>
            </a:gs>
          </a:gsLst>
          <a:lin ang="5400000" scaled="0"/>
          <a:tileRect/>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187450" y="590550"/>
            <a:ext cx="21399500" cy="2452688"/>
          </a:xfrm>
          <a:prstGeom prst="rect">
            <a:avLst/>
          </a:prstGeom>
          <a:noFill/>
          <a:ln w="9525">
            <a:noFill/>
            <a:miter lim="800000"/>
            <a:headEnd/>
            <a:tailEnd/>
          </a:ln>
          <a:effectLst/>
        </p:spPr>
        <p:txBody>
          <a:bodyPr vert="horz" wrap="square" lIns="221017" tIns="110509" rIns="221017" bIns="110509" numCol="1" anchor="ctr" anchorCtr="0" compatLnSpc="1">
            <a:prstTxWarp prst="textNoShape">
              <a:avLst/>
            </a:prstTxWarp>
          </a:bodyPr>
          <a:lstStyle/>
          <a:p>
            <a:pPr lvl="0"/>
            <a:r>
              <a:rPr lang="en-US" smtClean="0"/>
              <a:t>Haga clic para cambiar el estilo de título	</a:t>
            </a:r>
          </a:p>
        </p:txBody>
      </p:sp>
      <p:sp>
        <p:nvSpPr>
          <p:cNvPr id="1027" name="Rectangle 3"/>
          <p:cNvSpPr>
            <a:spLocks noGrp="1" noChangeArrowheads="1"/>
          </p:cNvSpPr>
          <p:nvPr>
            <p:ph type="body" idx="1"/>
          </p:nvPr>
        </p:nvSpPr>
        <p:spPr bwMode="auto">
          <a:xfrm>
            <a:off x="1187450" y="3435350"/>
            <a:ext cx="21399500" cy="9715500"/>
          </a:xfrm>
          <a:prstGeom prst="rect">
            <a:avLst/>
          </a:prstGeom>
          <a:noFill/>
          <a:ln w="9525">
            <a:noFill/>
            <a:miter lim="800000"/>
            <a:headEnd/>
            <a:tailEnd/>
          </a:ln>
          <a:effectLst/>
        </p:spPr>
        <p:txBody>
          <a:bodyPr vert="horz" wrap="square" lIns="221017" tIns="110509" rIns="221017" bIns="110509" numCol="1" anchor="t" anchorCtr="0" compatLnSpc="1">
            <a:prstTxWarp prst="textNoShape">
              <a:avLst/>
            </a:prstTxWarp>
          </a:bodyPr>
          <a:lstStyle/>
          <a:p>
            <a:pPr lvl="0"/>
            <a:r>
              <a:rPr lang="en-US" smtClean="0"/>
              <a:t>Haga clic para modificar el estilo de texto del patrón</a:t>
            </a:r>
          </a:p>
          <a:p>
            <a:pPr lvl="1"/>
            <a:r>
              <a:rPr lang="en-US" smtClean="0"/>
              <a:t>Segundo nivel</a:t>
            </a:r>
          </a:p>
          <a:p>
            <a:pPr lvl="2"/>
            <a:r>
              <a:rPr lang="en-US" smtClean="0"/>
              <a:t>Tercer nivel</a:t>
            </a:r>
          </a:p>
          <a:p>
            <a:pPr lvl="3"/>
            <a:r>
              <a:rPr lang="en-US" smtClean="0"/>
              <a:t>Cuarto nivel</a:t>
            </a:r>
          </a:p>
          <a:p>
            <a:pPr lvl="4"/>
            <a:r>
              <a:rPr lang="en-US" smtClean="0"/>
              <a:t>Quinto nivel</a:t>
            </a:r>
          </a:p>
        </p:txBody>
      </p:sp>
      <p:sp>
        <p:nvSpPr>
          <p:cNvPr id="1028" name="Rectangle 4"/>
          <p:cNvSpPr>
            <a:spLocks noGrp="1" noChangeArrowheads="1"/>
          </p:cNvSpPr>
          <p:nvPr>
            <p:ph type="dt" sz="half" idx="2"/>
          </p:nvPr>
        </p:nvSpPr>
        <p:spPr bwMode="auto">
          <a:xfrm>
            <a:off x="1187450" y="13406438"/>
            <a:ext cx="5548313" cy="1022350"/>
          </a:xfrm>
          <a:prstGeom prst="rect">
            <a:avLst/>
          </a:prstGeom>
          <a:noFill/>
          <a:ln w="9525">
            <a:noFill/>
            <a:miter lim="800000"/>
            <a:headEnd/>
            <a:tailEnd/>
          </a:ln>
          <a:effectLst/>
        </p:spPr>
        <p:txBody>
          <a:bodyPr vert="horz" wrap="square" lIns="221017" tIns="110509" rIns="221017" bIns="110509" numCol="1" anchor="t" anchorCtr="0" compatLnSpc="1">
            <a:prstTxWarp prst="textNoShape">
              <a:avLst/>
            </a:prstTxWarp>
          </a:bodyPr>
          <a:lstStyle>
            <a:lvl1pPr defTabSz="2209800">
              <a:defRPr sz="3400"/>
            </a:lvl1pPr>
          </a:lstStyle>
          <a:p>
            <a:endParaRPr lang="en-US"/>
          </a:p>
        </p:txBody>
      </p:sp>
      <p:sp>
        <p:nvSpPr>
          <p:cNvPr id="1029" name="Rectangle 5"/>
          <p:cNvSpPr>
            <a:spLocks noGrp="1" noChangeArrowheads="1"/>
          </p:cNvSpPr>
          <p:nvPr>
            <p:ph type="ftr" sz="quarter" idx="3"/>
          </p:nvPr>
        </p:nvSpPr>
        <p:spPr bwMode="auto">
          <a:xfrm>
            <a:off x="8124825" y="13406438"/>
            <a:ext cx="7524750" cy="1022350"/>
          </a:xfrm>
          <a:prstGeom prst="rect">
            <a:avLst/>
          </a:prstGeom>
          <a:noFill/>
          <a:ln w="9525">
            <a:noFill/>
            <a:miter lim="800000"/>
            <a:headEnd/>
            <a:tailEnd/>
          </a:ln>
          <a:effectLst/>
        </p:spPr>
        <p:txBody>
          <a:bodyPr vert="horz" wrap="square" lIns="221017" tIns="110509" rIns="221017" bIns="110509" numCol="1" anchor="t" anchorCtr="0" compatLnSpc="1">
            <a:prstTxWarp prst="textNoShape">
              <a:avLst/>
            </a:prstTxWarp>
          </a:bodyPr>
          <a:lstStyle>
            <a:lvl1pPr algn="ctr" defTabSz="2209800">
              <a:defRPr sz="3400"/>
            </a:lvl1pPr>
          </a:lstStyle>
          <a:p>
            <a:endParaRPr lang="en-US"/>
          </a:p>
        </p:txBody>
      </p:sp>
      <p:sp>
        <p:nvSpPr>
          <p:cNvPr id="1030" name="Rectangle 6"/>
          <p:cNvSpPr>
            <a:spLocks noGrp="1" noChangeArrowheads="1"/>
          </p:cNvSpPr>
          <p:nvPr>
            <p:ph type="sldNum" sz="quarter" idx="4"/>
          </p:nvPr>
        </p:nvSpPr>
        <p:spPr bwMode="auto">
          <a:xfrm>
            <a:off x="17038638" y="13406438"/>
            <a:ext cx="5548312" cy="1022350"/>
          </a:xfrm>
          <a:prstGeom prst="rect">
            <a:avLst/>
          </a:prstGeom>
          <a:noFill/>
          <a:ln w="9525">
            <a:noFill/>
            <a:miter lim="800000"/>
            <a:headEnd/>
            <a:tailEnd/>
          </a:ln>
          <a:effectLst/>
        </p:spPr>
        <p:txBody>
          <a:bodyPr vert="horz" wrap="square" lIns="221017" tIns="110509" rIns="221017" bIns="110509" numCol="1" anchor="t" anchorCtr="0" compatLnSpc="1">
            <a:prstTxWarp prst="textNoShape">
              <a:avLst/>
            </a:prstTxWarp>
          </a:bodyPr>
          <a:lstStyle>
            <a:lvl1pPr algn="r" defTabSz="2209800">
              <a:defRPr sz="3400"/>
            </a:lvl1pPr>
          </a:lstStyle>
          <a:p>
            <a:fld id="{49D746FF-5F18-4B64-B898-4D1D309E9B79}" type="slidenum">
              <a:rPr lang="en-US"/>
              <a:pPr/>
              <a:t>‹Nº›</a:t>
            </a:fld>
            <a:endParaRPr lang="en-US"/>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ransition spd="slow" advTm="5000">
    <p:blinds dir="vert"/>
  </p:transition>
  <p:txStyles>
    <p:titleStyle>
      <a:lvl1pPr algn="ctr" defTabSz="2209800" rtl="0" eaLnBrk="1" fontAlgn="base" hangingPunct="1">
        <a:spcBef>
          <a:spcPct val="0"/>
        </a:spcBef>
        <a:spcAft>
          <a:spcPct val="0"/>
        </a:spcAft>
        <a:defRPr sz="10600">
          <a:solidFill>
            <a:schemeClr val="tx2"/>
          </a:solidFill>
          <a:latin typeface="+mj-lt"/>
          <a:ea typeface="+mj-ea"/>
          <a:cs typeface="+mj-cs"/>
        </a:defRPr>
      </a:lvl1pPr>
      <a:lvl2pPr algn="ctr" defTabSz="2209800" rtl="0" eaLnBrk="1" fontAlgn="base" hangingPunct="1">
        <a:spcBef>
          <a:spcPct val="0"/>
        </a:spcBef>
        <a:spcAft>
          <a:spcPct val="0"/>
        </a:spcAft>
        <a:defRPr sz="10600">
          <a:solidFill>
            <a:schemeClr val="tx2"/>
          </a:solidFill>
          <a:latin typeface="Arial" charset="0"/>
        </a:defRPr>
      </a:lvl2pPr>
      <a:lvl3pPr algn="ctr" defTabSz="2209800" rtl="0" eaLnBrk="1" fontAlgn="base" hangingPunct="1">
        <a:spcBef>
          <a:spcPct val="0"/>
        </a:spcBef>
        <a:spcAft>
          <a:spcPct val="0"/>
        </a:spcAft>
        <a:defRPr sz="10600">
          <a:solidFill>
            <a:schemeClr val="tx2"/>
          </a:solidFill>
          <a:latin typeface="Arial" charset="0"/>
        </a:defRPr>
      </a:lvl3pPr>
      <a:lvl4pPr algn="ctr" defTabSz="2209800" rtl="0" eaLnBrk="1" fontAlgn="base" hangingPunct="1">
        <a:spcBef>
          <a:spcPct val="0"/>
        </a:spcBef>
        <a:spcAft>
          <a:spcPct val="0"/>
        </a:spcAft>
        <a:defRPr sz="10600">
          <a:solidFill>
            <a:schemeClr val="tx2"/>
          </a:solidFill>
          <a:latin typeface="Arial" charset="0"/>
        </a:defRPr>
      </a:lvl4pPr>
      <a:lvl5pPr algn="ctr" defTabSz="2209800" rtl="0" eaLnBrk="1" fontAlgn="base" hangingPunct="1">
        <a:spcBef>
          <a:spcPct val="0"/>
        </a:spcBef>
        <a:spcAft>
          <a:spcPct val="0"/>
        </a:spcAft>
        <a:defRPr sz="10600">
          <a:solidFill>
            <a:schemeClr val="tx2"/>
          </a:solidFill>
          <a:latin typeface="Arial" charset="0"/>
        </a:defRPr>
      </a:lvl5pPr>
      <a:lvl6pPr marL="457200" algn="ctr" defTabSz="2209800" rtl="0" eaLnBrk="1" fontAlgn="base" hangingPunct="1">
        <a:spcBef>
          <a:spcPct val="0"/>
        </a:spcBef>
        <a:spcAft>
          <a:spcPct val="0"/>
        </a:spcAft>
        <a:defRPr sz="10600">
          <a:solidFill>
            <a:schemeClr val="tx2"/>
          </a:solidFill>
          <a:latin typeface="Arial" charset="0"/>
        </a:defRPr>
      </a:lvl6pPr>
      <a:lvl7pPr marL="914400" algn="ctr" defTabSz="2209800" rtl="0" eaLnBrk="1" fontAlgn="base" hangingPunct="1">
        <a:spcBef>
          <a:spcPct val="0"/>
        </a:spcBef>
        <a:spcAft>
          <a:spcPct val="0"/>
        </a:spcAft>
        <a:defRPr sz="10600">
          <a:solidFill>
            <a:schemeClr val="tx2"/>
          </a:solidFill>
          <a:latin typeface="Arial" charset="0"/>
        </a:defRPr>
      </a:lvl7pPr>
      <a:lvl8pPr marL="1371600" algn="ctr" defTabSz="2209800" rtl="0" eaLnBrk="1" fontAlgn="base" hangingPunct="1">
        <a:spcBef>
          <a:spcPct val="0"/>
        </a:spcBef>
        <a:spcAft>
          <a:spcPct val="0"/>
        </a:spcAft>
        <a:defRPr sz="10600">
          <a:solidFill>
            <a:schemeClr val="tx2"/>
          </a:solidFill>
          <a:latin typeface="Arial" charset="0"/>
        </a:defRPr>
      </a:lvl8pPr>
      <a:lvl9pPr marL="1828800" algn="ctr" defTabSz="2209800" rtl="0" eaLnBrk="1" fontAlgn="base" hangingPunct="1">
        <a:spcBef>
          <a:spcPct val="0"/>
        </a:spcBef>
        <a:spcAft>
          <a:spcPct val="0"/>
        </a:spcAft>
        <a:defRPr sz="10600">
          <a:solidFill>
            <a:schemeClr val="tx2"/>
          </a:solidFill>
          <a:latin typeface="Arial" charset="0"/>
        </a:defRPr>
      </a:lvl9pPr>
    </p:titleStyle>
    <p:bodyStyle>
      <a:lvl1pPr marL="828675" indent="-828675" algn="l" defTabSz="2209800" rtl="0" eaLnBrk="1" fontAlgn="base" hangingPunct="1">
        <a:spcBef>
          <a:spcPct val="20000"/>
        </a:spcBef>
        <a:spcAft>
          <a:spcPct val="0"/>
        </a:spcAft>
        <a:buChar char="•"/>
        <a:defRPr sz="7700">
          <a:solidFill>
            <a:schemeClr val="tx1"/>
          </a:solidFill>
          <a:latin typeface="+mn-lt"/>
          <a:ea typeface="+mn-ea"/>
          <a:cs typeface="+mn-cs"/>
        </a:defRPr>
      </a:lvl1pPr>
      <a:lvl2pPr marL="1797050" indent="-690563" algn="l" defTabSz="2209800" rtl="0" eaLnBrk="1" fontAlgn="base" hangingPunct="1">
        <a:spcBef>
          <a:spcPct val="20000"/>
        </a:spcBef>
        <a:spcAft>
          <a:spcPct val="0"/>
        </a:spcAft>
        <a:buChar char="–"/>
        <a:defRPr sz="6700">
          <a:solidFill>
            <a:schemeClr val="tx1"/>
          </a:solidFill>
          <a:latin typeface="+mn-lt"/>
        </a:defRPr>
      </a:lvl2pPr>
      <a:lvl3pPr marL="2762250" indent="-552450" algn="l" defTabSz="2209800" rtl="0" eaLnBrk="1" fontAlgn="base" hangingPunct="1">
        <a:spcBef>
          <a:spcPct val="20000"/>
        </a:spcBef>
        <a:spcAft>
          <a:spcPct val="0"/>
        </a:spcAft>
        <a:buChar char="•"/>
        <a:defRPr sz="5800">
          <a:solidFill>
            <a:schemeClr val="tx1"/>
          </a:solidFill>
          <a:latin typeface="+mn-lt"/>
        </a:defRPr>
      </a:lvl3pPr>
      <a:lvl4pPr marL="3868738" indent="-554038" algn="l" defTabSz="2209800" rtl="0" eaLnBrk="1" fontAlgn="base" hangingPunct="1">
        <a:spcBef>
          <a:spcPct val="20000"/>
        </a:spcBef>
        <a:spcAft>
          <a:spcPct val="0"/>
        </a:spcAft>
        <a:buChar char="–"/>
        <a:defRPr sz="4800">
          <a:solidFill>
            <a:schemeClr val="tx1"/>
          </a:solidFill>
          <a:latin typeface="+mn-lt"/>
        </a:defRPr>
      </a:lvl4pPr>
      <a:lvl5pPr marL="4972050" indent="-550863" algn="l" defTabSz="2209800" rtl="0" eaLnBrk="1" fontAlgn="base" hangingPunct="1">
        <a:spcBef>
          <a:spcPct val="20000"/>
        </a:spcBef>
        <a:spcAft>
          <a:spcPct val="0"/>
        </a:spcAft>
        <a:buChar char="»"/>
        <a:defRPr sz="4800">
          <a:solidFill>
            <a:schemeClr val="tx1"/>
          </a:solidFill>
          <a:latin typeface="+mn-lt"/>
        </a:defRPr>
      </a:lvl5pPr>
      <a:lvl6pPr marL="5429250" indent="-550863" algn="l" defTabSz="2209800" rtl="0" eaLnBrk="1" fontAlgn="base" hangingPunct="1">
        <a:spcBef>
          <a:spcPct val="20000"/>
        </a:spcBef>
        <a:spcAft>
          <a:spcPct val="0"/>
        </a:spcAft>
        <a:buChar char="»"/>
        <a:defRPr sz="4800">
          <a:solidFill>
            <a:schemeClr val="tx1"/>
          </a:solidFill>
          <a:latin typeface="+mn-lt"/>
        </a:defRPr>
      </a:lvl6pPr>
      <a:lvl7pPr marL="5886450" indent="-550863" algn="l" defTabSz="2209800" rtl="0" eaLnBrk="1" fontAlgn="base" hangingPunct="1">
        <a:spcBef>
          <a:spcPct val="20000"/>
        </a:spcBef>
        <a:spcAft>
          <a:spcPct val="0"/>
        </a:spcAft>
        <a:buChar char="»"/>
        <a:defRPr sz="4800">
          <a:solidFill>
            <a:schemeClr val="tx1"/>
          </a:solidFill>
          <a:latin typeface="+mn-lt"/>
        </a:defRPr>
      </a:lvl7pPr>
      <a:lvl8pPr marL="6343650" indent="-550863" algn="l" defTabSz="2209800" rtl="0" eaLnBrk="1" fontAlgn="base" hangingPunct="1">
        <a:spcBef>
          <a:spcPct val="20000"/>
        </a:spcBef>
        <a:spcAft>
          <a:spcPct val="0"/>
        </a:spcAft>
        <a:buChar char="»"/>
        <a:defRPr sz="4800">
          <a:solidFill>
            <a:schemeClr val="tx1"/>
          </a:solidFill>
          <a:latin typeface="+mn-lt"/>
        </a:defRPr>
      </a:lvl8pPr>
      <a:lvl9pPr marL="6800850" indent="-550863" algn="l" defTabSz="2209800" rtl="0" eaLnBrk="1" fontAlgn="base" hangingPunct="1">
        <a:spcBef>
          <a:spcPct val="20000"/>
        </a:spcBef>
        <a:spcAft>
          <a:spcPct val="0"/>
        </a:spcAft>
        <a:buChar char="»"/>
        <a:defRPr sz="48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188720" y="589582"/>
            <a:ext cx="21396960" cy="2453746"/>
          </a:xfrm>
          <a:prstGeom prst="rect">
            <a:avLst/>
          </a:prstGeom>
          <a:noFill/>
          <a:ln w="9525">
            <a:noFill/>
            <a:miter lim="800000"/>
            <a:headEnd/>
            <a:tailEnd/>
          </a:ln>
          <a:effectLst/>
        </p:spPr>
        <p:txBody>
          <a:bodyPr vert="horz" wrap="square" lIns="219977" tIns="109989" rIns="219977" bIns="109989"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1188720" y="3435245"/>
            <a:ext cx="21396960" cy="9716153"/>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1188720" y="13406995"/>
            <a:ext cx="5547360" cy="1022394"/>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lvl1pPr>
              <a:defRPr sz="3400"/>
            </a:lvl1pPr>
          </a:lstStyle>
          <a:p>
            <a:endParaRPr lang="es-ES_tradnl" smtClean="0">
              <a:solidFill>
                <a:srgbClr val="000000"/>
              </a:solidFill>
            </a:endParaRPr>
          </a:p>
        </p:txBody>
      </p:sp>
      <p:sp>
        <p:nvSpPr>
          <p:cNvPr id="1029" name="Rectangle 5"/>
          <p:cNvSpPr>
            <a:spLocks noGrp="1" noChangeArrowheads="1"/>
          </p:cNvSpPr>
          <p:nvPr>
            <p:ph type="ftr" sz="quarter" idx="3"/>
          </p:nvPr>
        </p:nvSpPr>
        <p:spPr bwMode="auto">
          <a:xfrm>
            <a:off x="8122920" y="13406995"/>
            <a:ext cx="7528560" cy="1022394"/>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lvl1pPr algn="ctr">
              <a:defRPr sz="3400"/>
            </a:lvl1pPr>
          </a:lstStyle>
          <a:p>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17038320" y="13406995"/>
            <a:ext cx="5547360" cy="1022394"/>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lvl1pPr algn="r">
              <a:defRPr sz="3400"/>
            </a:lvl1pPr>
          </a:lstStyle>
          <a:p>
            <a:fld id="{A7AD6973-E8A6-4261-8A34-3EB2B296840B}" type="slidenum">
              <a:rPr lang="es-ES_tradnl" smtClean="0">
                <a:solidFill>
                  <a:srgbClr val="000000"/>
                </a:solidFill>
              </a:rPr>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2" r:id="rId1"/>
  </p:sldLayoutIdLst>
  <p:txStyles>
    <p:titleStyle>
      <a:lvl1pPr algn="ctr" rtl="0" fontAlgn="base">
        <a:spcBef>
          <a:spcPct val="0"/>
        </a:spcBef>
        <a:spcAft>
          <a:spcPct val="0"/>
        </a:spcAft>
        <a:defRPr sz="10600">
          <a:solidFill>
            <a:schemeClr val="tx2"/>
          </a:solidFill>
          <a:latin typeface="+mj-lt"/>
          <a:ea typeface="+mj-ea"/>
          <a:cs typeface="+mj-cs"/>
        </a:defRPr>
      </a:lvl1pPr>
      <a:lvl2pPr algn="ctr" rtl="0" fontAlgn="base">
        <a:spcBef>
          <a:spcPct val="0"/>
        </a:spcBef>
        <a:spcAft>
          <a:spcPct val="0"/>
        </a:spcAft>
        <a:defRPr sz="10600">
          <a:solidFill>
            <a:schemeClr val="tx2"/>
          </a:solidFill>
          <a:latin typeface="Arial" charset="0"/>
        </a:defRPr>
      </a:lvl2pPr>
      <a:lvl3pPr algn="ctr" rtl="0" fontAlgn="base">
        <a:spcBef>
          <a:spcPct val="0"/>
        </a:spcBef>
        <a:spcAft>
          <a:spcPct val="0"/>
        </a:spcAft>
        <a:defRPr sz="10600">
          <a:solidFill>
            <a:schemeClr val="tx2"/>
          </a:solidFill>
          <a:latin typeface="Arial" charset="0"/>
        </a:defRPr>
      </a:lvl3pPr>
      <a:lvl4pPr algn="ctr" rtl="0" fontAlgn="base">
        <a:spcBef>
          <a:spcPct val="0"/>
        </a:spcBef>
        <a:spcAft>
          <a:spcPct val="0"/>
        </a:spcAft>
        <a:defRPr sz="10600">
          <a:solidFill>
            <a:schemeClr val="tx2"/>
          </a:solidFill>
          <a:latin typeface="Arial" charset="0"/>
        </a:defRPr>
      </a:lvl4pPr>
      <a:lvl5pPr algn="ctr" rtl="0" fontAlgn="base">
        <a:spcBef>
          <a:spcPct val="0"/>
        </a:spcBef>
        <a:spcAft>
          <a:spcPct val="0"/>
        </a:spcAft>
        <a:defRPr sz="10600">
          <a:solidFill>
            <a:schemeClr val="tx2"/>
          </a:solidFill>
          <a:latin typeface="Arial" charset="0"/>
        </a:defRPr>
      </a:lvl5pPr>
      <a:lvl6pPr marL="1099886" algn="ctr" rtl="0" fontAlgn="base">
        <a:spcBef>
          <a:spcPct val="0"/>
        </a:spcBef>
        <a:spcAft>
          <a:spcPct val="0"/>
        </a:spcAft>
        <a:defRPr sz="10600">
          <a:solidFill>
            <a:schemeClr val="tx2"/>
          </a:solidFill>
          <a:latin typeface="Arial" charset="0"/>
        </a:defRPr>
      </a:lvl6pPr>
      <a:lvl7pPr marL="2199772" algn="ctr" rtl="0" fontAlgn="base">
        <a:spcBef>
          <a:spcPct val="0"/>
        </a:spcBef>
        <a:spcAft>
          <a:spcPct val="0"/>
        </a:spcAft>
        <a:defRPr sz="10600">
          <a:solidFill>
            <a:schemeClr val="tx2"/>
          </a:solidFill>
          <a:latin typeface="Arial" charset="0"/>
        </a:defRPr>
      </a:lvl7pPr>
      <a:lvl8pPr marL="3299658" algn="ctr" rtl="0" fontAlgn="base">
        <a:spcBef>
          <a:spcPct val="0"/>
        </a:spcBef>
        <a:spcAft>
          <a:spcPct val="0"/>
        </a:spcAft>
        <a:defRPr sz="10600">
          <a:solidFill>
            <a:schemeClr val="tx2"/>
          </a:solidFill>
          <a:latin typeface="Arial" charset="0"/>
        </a:defRPr>
      </a:lvl8pPr>
      <a:lvl9pPr marL="4399544" algn="ctr" rtl="0" fontAlgn="base">
        <a:spcBef>
          <a:spcPct val="0"/>
        </a:spcBef>
        <a:spcAft>
          <a:spcPct val="0"/>
        </a:spcAft>
        <a:defRPr sz="10600">
          <a:solidFill>
            <a:schemeClr val="tx2"/>
          </a:solidFill>
          <a:latin typeface="Arial" charset="0"/>
        </a:defRPr>
      </a:lvl9pPr>
    </p:titleStyle>
    <p:bodyStyle>
      <a:lvl1pPr marL="824915" indent="-824915" algn="l" rtl="0" fontAlgn="base">
        <a:spcBef>
          <a:spcPct val="20000"/>
        </a:spcBef>
        <a:spcAft>
          <a:spcPct val="0"/>
        </a:spcAft>
        <a:buChar char="•"/>
        <a:defRPr sz="7700">
          <a:solidFill>
            <a:schemeClr val="tx1"/>
          </a:solidFill>
          <a:latin typeface="+mn-lt"/>
          <a:ea typeface="+mn-ea"/>
          <a:cs typeface="+mn-cs"/>
        </a:defRPr>
      </a:lvl1pPr>
      <a:lvl2pPr marL="1787315" indent="-687429" algn="l" rtl="0" fontAlgn="base">
        <a:spcBef>
          <a:spcPct val="20000"/>
        </a:spcBef>
        <a:spcAft>
          <a:spcPct val="0"/>
        </a:spcAft>
        <a:buChar char="–"/>
        <a:defRPr sz="6700">
          <a:solidFill>
            <a:schemeClr val="tx1"/>
          </a:solidFill>
          <a:latin typeface="+mn-lt"/>
        </a:defRPr>
      </a:lvl2pPr>
      <a:lvl3pPr marL="2749715" indent="-549943" algn="l" rtl="0" fontAlgn="base">
        <a:spcBef>
          <a:spcPct val="20000"/>
        </a:spcBef>
        <a:spcAft>
          <a:spcPct val="0"/>
        </a:spcAft>
        <a:buChar char="•"/>
        <a:defRPr sz="5800">
          <a:solidFill>
            <a:schemeClr val="tx1"/>
          </a:solidFill>
          <a:latin typeface="+mn-lt"/>
        </a:defRPr>
      </a:lvl3pPr>
      <a:lvl4pPr marL="3849601" indent="-549943" algn="l" rtl="0" fontAlgn="base">
        <a:spcBef>
          <a:spcPct val="20000"/>
        </a:spcBef>
        <a:spcAft>
          <a:spcPct val="0"/>
        </a:spcAft>
        <a:buChar char="–"/>
        <a:defRPr sz="4800">
          <a:solidFill>
            <a:schemeClr val="tx1"/>
          </a:solidFill>
          <a:latin typeface="+mn-lt"/>
        </a:defRPr>
      </a:lvl4pPr>
      <a:lvl5pPr marL="4949487" indent="-549943" algn="l" rtl="0" fontAlgn="base">
        <a:spcBef>
          <a:spcPct val="20000"/>
        </a:spcBef>
        <a:spcAft>
          <a:spcPct val="0"/>
        </a:spcAft>
        <a:buChar char="»"/>
        <a:defRPr sz="4800">
          <a:solidFill>
            <a:schemeClr val="tx1"/>
          </a:solidFill>
          <a:latin typeface="+mn-lt"/>
        </a:defRPr>
      </a:lvl5pPr>
      <a:lvl6pPr marL="6049373" indent="-549943" algn="l" rtl="0" fontAlgn="base">
        <a:spcBef>
          <a:spcPct val="20000"/>
        </a:spcBef>
        <a:spcAft>
          <a:spcPct val="0"/>
        </a:spcAft>
        <a:buChar char="»"/>
        <a:defRPr sz="4800">
          <a:solidFill>
            <a:schemeClr val="tx1"/>
          </a:solidFill>
          <a:latin typeface="+mn-lt"/>
        </a:defRPr>
      </a:lvl6pPr>
      <a:lvl7pPr marL="7149259" indent="-549943" algn="l" rtl="0" fontAlgn="base">
        <a:spcBef>
          <a:spcPct val="20000"/>
        </a:spcBef>
        <a:spcAft>
          <a:spcPct val="0"/>
        </a:spcAft>
        <a:buChar char="»"/>
        <a:defRPr sz="4800">
          <a:solidFill>
            <a:schemeClr val="tx1"/>
          </a:solidFill>
          <a:latin typeface="+mn-lt"/>
        </a:defRPr>
      </a:lvl7pPr>
      <a:lvl8pPr marL="8249145" indent="-549943" algn="l" rtl="0" fontAlgn="base">
        <a:spcBef>
          <a:spcPct val="20000"/>
        </a:spcBef>
        <a:spcAft>
          <a:spcPct val="0"/>
        </a:spcAft>
        <a:buChar char="»"/>
        <a:defRPr sz="4800">
          <a:solidFill>
            <a:schemeClr val="tx1"/>
          </a:solidFill>
          <a:latin typeface="+mn-lt"/>
        </a:defRPr>
      </a:lvl8pPr>
      <a:lvl9pPr marL="9349031" indent="-549943" algn="l" rtl="0" fontAlgn="base">
        <a:spcBef>
          <a:spcPct val="20000"/>
        </a:spcBef>
        <a:spcAft>
          <a:spcPct val="0"/>
        </a:spcAft>
        <a:buChar char="»"/>
        <a:defRPr sz="4800">
          <a:solidFill>
            <a:schemeClr val="tx1"/>
          </a:solidFill>
          <a:latin typeface="+mn-lt"/>
        </a:defRPr>
      </a:lvl9pPr>
    </p:bodyStyle>
    <p:otherStyle>
      <a:defPPr>
        <a:defRPr lang="es-ES"/>
      </a:defPPr>
      <a:lvl1pPr marL="0" algn="l" defTabSz="2199772" rtl="0" eaLnBrk="1" latinLnBrk="0" hangingPunct="1">
        <a:defRPr sz="4300" kern="1200">
          <a:solidFill>
            <a:schemeClr val="tx1"/>
          </a:solidFill>
          <a:latin typeface="+mn-lt"/>
          <a:ea typeface="+mn-ea"/>
          <a:cs typeface="+mn-cs"/>
        </a:defRPr>
      </a:lvl1pPr>
      <a:lvl2pPr marL="1099886" algn="l" defTabSz="2199772" rtl="0" eaLnBrk="1" latinLnBrk="0" hangingPunct="1">
        <a:defRPr sz="4300" kern="1200">
          <a:solidFill>
            <a:schemeClr val="tx1"/>
          </a:solidFill>
          <a:latin typeface="+mn-lt"/>
          <a:ea typeface="+mn-ea"/>
          <a:cs typeface="+mn-cs"/>
        </a:defRPr>
      </a:lvl2pPr>
      <a:lvl3pPr marL="2199772" algn="l" defTabSz="2199772" rtl="0" eaLnBrk="1" latinLnBrk="0" hangingPunct="1">
        <a:defRPr sz="4300" kern="1200">
          <a:solidFill>
            <a:schemeClr val="tx1"/>
          </a:solidFill>
          <a:latin typeface="+mn-lt"/>
          <a:ea typeface="+mn-ea"/>
          <a:cs typeface="+mn-cs"/>
        </a:defRPr>
      </a:lvl3pPr>
      <a:lvl4pPr marL="3299658" algn="l" defTabSz="2199772" rtl="0" eaLnBrk="1" latinLnBrk="0" hangingPunct="1">
        <a:defRPr sz="4300" kern="1200">
          <a:solidFill>
            <a:schemeClr val="tx1"/>
          </a:solidFill>
          <a:latin typeface="+mn-lt"/>
          <a:ea typeface="+mn-ea"/>
          <a:cs typeface="+mn-cs"/>
        </a:defRPr>
      </a:lvl4pPr>
      <a:lvl5pPr marL="4399544" algn="l" defTabSz="2199772" rtl="0" eaLnBrk="1" latinLnBrk="0" hangingPunct="1">
        <a:defRPr sz="4300" kern="1200">
          <a:solidFill>
            <a:schemeClr val="tx1"/>
          </a:solidFill>
          <a:latin typeface="+mn-lt"/>
          <a:ea typeface="+mn-ea"/>
          <a:cs typeface="+mn-cs"/>
        </a:defRPr>
      </a:lvl5pPr>
      <a:lvl6pPr marL="5499430" algn="l" defTabSz="2199772" rtl="0" eaLnBrk="1" latinLnBrk="0" hangingPunct="1">
        <a:defRPr sz="4300" kern="1200">
          <a:solidFill>
            <a:schemeClr val="tx1"/>
          </a:solidFill>
          <a:latin typeface="+mn-lt"/>
          <a:ea typeface="+mn-ea"/>
          <a:cs typeface="+mn-cs"/>
        </a:defRPr>
      </a:lvl6pPr>
      <a:lvl7pPr marL="6599316" algn="l" defTabSz="2199772" rtl="0" eaLnBrk="1" latinLnBrk="0" hangingPunct="1">
        <a:defRPr sz="4300" kern="1200">
          <a:solidFill>
            <a:schemeClr val="tx1"/>
          </a:solidFill>
          <a:latin typeface="+mn-lt"/>
          <a:ea typeface="+mn-ea"/>
          <a:cs typeface="+mn-cs"/>
        </a:defRPr>
      </a:lvl7pPr>
      <a:lvl8pPr marL="7699202" algn="l" defTabSz="2199772" rtl="0" eaLnBrk="1" latinLnBrk="0" hangingPunct="1">
        <a:defRPr sz="4300" kern="1200">
          <a:solidFill>
            <a:schemeClr val="tx1"/>
          </a:solidFill>
          <a:latin typeface="+mn-lt"/>
          <a:ea typeface="+mn-ea"/>
          <a:cs typeface="+mn-cs"/>
        </a:defRPr>
      </a:lvl8pPr>
      <a:lvl9pPr marL="8799088" algn="l" defTabSz="2199772" rtl="0" eaLnBrk="1" latinLnBrk="0" hangingPunct="1">
        <a:defRPr sz="43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gif"/><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60.gif"/><Relationship Id="rId4" Type="http://schemas.openxmlformats.org/officeDocument/2006/relationships/image" Target="../media/image3.jpeg"/></Relationships>
</file>

<file path=ppt/slides/_rels/slide64.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61.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62.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6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3" descr="illusion-017"/>
          <p:cNvPicPr>
            <a:picLocks noChangeAspect="1" noChangeArrowheads="1" noCrop="1"/>
          </p:cNvPicPr>
          <p:nvPr/>
        </p:nvPicPr>
        <p:blipFill>
          <a:blip r:embed="rId3" cstate="print">
            <a:duotone>
              <a:prstClr val="black"/>
              <a:schemeClr val="accent6">
                <a:tint val="45000"/>
                <a:satMod val="400000"/>
              </a:schemeClr>
            </a:duotone>
            <a:lum bright="67000" contrast="-63000"/>
          </a:blip>
          <a:srcRect/>
          <a:stretch>
            <a:fillRect/>
          </a:stretch>
        </p:blipFill>
        <p:spPr bwMode="auto">
          <a:xfrm>
            <a:off x="0" y="-40896"/>
            <a:ext cx="23774400" cy="14763371"/>
          </a:xfrm>
          <a:prstGeom prst="rect">
            <a:avLst/>
          </a:prstGeom>
          <a:noFill/>
          <a:ln>
            <a:gradFill>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0"/>
            </a:gradFill>
          </a:ln>
        </p:spPr>
      </p:pic>
      <p:pic>
        <p:nvPicPr>
          <p:cNvPr id="11" name="Picture 2" descr="C:\Documents and Settings\Dell\Escritorio\crop.jpg"/>
          <p:cNvPicPr>
            <a:picLocks noChangeAspect="1" noChangeArrowheads="1"/>
          </p:cNvPicPr>
          <p:nvPr/>
        </p:nvPicPr>
        <p:blipFill>
          <a:blip r:embed="rId4" cstate="print"/>
          <a:srcRect/>
          <a:stretch>
            <a:fillRect/>
          </a:stretch>
        </p:blipFill>
        <p:spPr bwMode="auto">
          <a:xfrm>
            <a:off x="1" y="0"/>
            <a:ext cx="23774399" cy="14722475"/>
          </a:xfrm>
          <a:prstGeom prst="rect">
            <a:avLst/>
          </a:prstGeom>
          <a:noFill/>
        </p:spPr>
      </p:pic>
      <p:pic>
        <p:nvPicPr>
          <p:cNvPr id="155650" name="Picture 2" descr="CARA"/>
          <p:cNvPicPr>
            <a:picLocks noChangeAspect="1" noChangeArrowheads="1"/>
          </p:cNvPicPr>
          <p:nvPr/>
        </p:nvPicPr>
        <p:blipFill>
          <a:blip r:embed="rId5" cstate="print"/>
          <a:srcRect/>
          <a:stretch>
            <a:fillRect/>
          </a:stretch>
        </p:blipFill>
        <p:spPr bwMode="auto">
          <a:xfrm>
            <a:off x="797968" y="11825733"/>
            <a:ext cx="2017713" cy="2106612"/>
          </a:xfrm>
          <a:prstGeom prst="rect">
            <a:avLst/>
          </a:prstGeom>
          <a:noFill/>
          <a:ln w="38100">
            <a:solidFill>
              <a:srgbClr val="1CDEF8"/>
            </a:solidFill>
            <a:miter lim="800000"/>
            <a:headEnd/>
            <a:tailEnd/>
          </a:ln>
        </p:spPr>
      </p:pic>
      <p:sp>
        <p:nvSpPr>
          <p:cNvPr id="155651" name="WordArt 3" descr="rainbow"/>
          <p:cNvSpPr>
            <a:spLocks noChangeArrowheads="1" noChangeShapeType="1" noTextEdit="1"/>
          </p:cNvSpPr>
          <p:nvPr/>
        </p:nvSpPr>
        <p:spPr bwMode="auto">
          <a:xfrm>
            <a:off x="3390256" y="13049869"/>
            <a:ext cx="3705225" cy="922338"/>
          </a:xfrm>
          <a:prstGeom prst="rect">
            <a:avLst/>
          </a:prstGeom>
        </p:spPr>
        <p:txBody>
          <a:bodyPr wrap="none" fromWordArt="1">
            <a:prstTxWarp prst="textPlain">
              <a:avLst>
                <a:gd name="adj" fmla="val 50000"/>
              </a:avLst>
            </a:prstTxWarp>
          </a:bodyPr>
          <a:lstStyle/>
          <a:p>
            <a:pPr algn="ctr"/>
            <a:r>
              <a:rPr lang="es-ES" sz="3600" b="1" kern="10" dirty="0">
                <a:ln w="9525">
                  <a:solidFill>
                    <a:srgbClr val="E31C07"/>
                  </a:solidFill>
                  <a:round/>
                  <a:headEnd/>
                  <a:tailEnd/>
                </a:ln>
                <a:solidFill>
                  <a:schemeClr val="bg1"/>
                </a:solidFill>
                <a:effectLst>
                  <a:outerShdw dist="35921" dir="2700000" algn="ctr" rotWithShape="0">
                    <a:schemeClr val="folHlink">
                      <a:alpha val="80000"/>
                    </a:schemeClr>
                  </a:outerShdw>
                </a:effectLst>
                <a:latin typeface="Forte"/>
              </a:rPr>
              <a:t>José Luis</a:t>
            </a:r>
          </a:p>
        </p:txBody>
      </p:sp>
      <p:pic>
        <p:nvPicPr>
          <p:cNvPr id="155652" name="Image 2" descr="swirlrainbw3.gif"/>
          <p:cNvPicPr>
            <a:picLocks noChangeAspect="1"/>
          </p:cNvPicPr>
          <p:nvPr/>
        </p:nvPicPr>
        <p:blipFill>
          <a:blip r:embed="rId6" cstate="print"/>
          <a:srcRect/>
          <a:stretch>
            <a:fillRect/>
          </a:stretch>
        </p:blipFill>
        <p:spPr bwMode="auto">
          <a:xfrm rot="5400000">
            <a:off x="-7270750" y="7270750"/>
            <a:ext cx="14722475" cy="180975"/>
          </a:xfrm>
          <a:prstGeom prst="rect">
            <a:avLst/>
          </a:prstGeom>
          <a:noFill/>
          <a:ln w="9525">
            <a:noFill/>
            <a:miter lim="800000"/>
            <a:headEnd/>
            <a:tailEnd/>
          </a:ln>
        </p:spPr>
      </p:pic>
      <p:pic>
        <p:nvPicPr>
          <p:cNvPr id="155653" name="Image 2" descr="swirlrainbw3.gif"/>
          <p:cNvPicPr>
            <a:picLocks noChangeAspect="1"/>
          </p:cNvPicPr>
          <p:nvPr/>
        </p:nvPicPr>
        <p:blipFill>
          <a:blip r:embed="rId6" cstate="print"/>
          <a:srcRect/>
          <a:stretch>
            <a:fillRect/>
          </a:stretch>
        </p:blipFill>
        <p:spPr bwMode="auto">
          <a:xfrm rot="5400000">
            <a:off x="16322675" y="7270750"/>
            <a:ext cx="14722475" cy="180975"/>
          </a:xfrm>
          <a:prstGeom prst="rect">
            <a:avLst/>
          </a:prstGeom>
          <a:noFill/>
          <a:ln w="9525">
            <a:noFill/>
            <a:miter lim="800000"/>
            <a:headEnd/>
            <a:tailEnd/>
          </a:ln>
        </p:spPr>
      </p:pic>
      <p:pic>
        <p:nvPicPr>
          <p:cNvPr id="155654" name="Image 2" descr="swirlrainbw3.gif"/>
          <p:cNvPicPr>
            <a:picLocks noChangeAspect="1"/>
          </p:cNvPicPr>
          <p:nvPr/>
        </p:nvPicPr>
        <p:blipFill>
          <a:blip r:embed="rId6" cstate="print"/>
          <a:srcRect/>
          <a:stretch>
            <a:fillRect/>
          </a:stretch>
        </p:blipFill>
        <p:spPr bwMode="auto">
          <a:xfrm rot="10800000">
            <a:off x="0" y="0"/>
            <a:ext cx="23774400" cy="149225"/>
          </a:xfrm>
          <a:prstGeom prst="rect">
            <a:avLst/>
          </a:prstGeom>
          <a:noFill/>
          <a:ln w="9525">
            <a:noFill/>
            <a:miter lim="800000"/>
            <a:headEnd/>
            <a:tailEnd/>
          </a:ln>
        </p:spPr>
      </p:pic>
      <p:pic>
        <p:nvPicPr>
          <p:cNvPr id="155655" name="Image 2" descr="swirlrainbw3.gif"/>
          <p:cNvPicPr>
            <a:picLocks noChangeAspect="1"/>
          </p:cNvPicPr>
          <p:nvPr/>
        </p:nvPicPr>
        <p:blipFill>
          <a:blip r:embed="rId6" cstate="print"/>
          <a:srcRect/>
          <a:stretch>
            <a:fillRect/>
          </a:stretch>
        </p:blipFill>
        <p:spPr bwMode="auto">
          <a:xfrm rot="10800000">
            <a:off x="0" y="14562138"/>
            <a:ext cx="23774400" cy="160337"/>
          </a:xfrm>
          <a:prstGeom prst="rect">
            <a:avLst/>
          </a:prstGeom>
          <a:noFill/>
          <a:ln w="9525">
            <a:noFill/>
            <a:miter lim="800000"/>
            <a:headEnd/>
            <a:tailEnd/>
          </a:ln>
        </p:spPr>
      </p:pic>
      <p:pic>
        <p:nvPicPr>
          <p:cNvPr id="155656" name="Picture 8"/>
          <p:cNvPicPr>
            <a:picLocks noChangeAspect="1" noChangeArrowheads="1"/>
          </p:cNvPicPr>
          <p:nvPr/>
        </p:nvPicPr>
        <p:blipFill>
          <a:blip r:embed="rId7" cstate="print"/>
          <a:srcRect/>
          <a:stretch>
            <a:fillRect/>
          </a:stretch>
        </p:blipFill>
        <p:spPr bwMode="auto">
          <a:xfrm>
            <a:off x="345410" y="335219"/>
            <a:ext cx="2665412" cy="1554163"/>
          </a:xfrm>
          <a:prstGeom prst="rect">
            <a:avLst/>
          </a:prstGeom>
          <a:noFill/>
          <a:ln w="9525">
            <a:noFill/>
            <a:round/>
            <a:headEnd/>
            <a:tailEnd/>
          </a:ln>
          <a:effectLst/>
        </p:spPr>
      </p:pic>
      <p:sp>
        <p:nvSpPr>
          <p:cNvPr id="13" name="12 Rectángulo"/>
          <p:cNvSpPr/>
          <p:nvPr/>
        </p:nvSpPr>
        <p:spPr>
          <a:xfrm>
            <a:off x="3462264" y="2392685"/>
            <a:ext cx="17713968" cy="7402026"/>
          </a:xfrm>
          <a:prstGeom prst="rect">
            <a:avLst/>
          </a:prstGeom>
        </p:spPr>
        <p:txBody>
          <a:bodyPr wrap="square">
            <a:spAutoFit/>
          </a:bodyPr>
          <a:lstStyle/>
          <a:p>
            <a:pPr algn="ctr"/>
            <a:r>
              <a:rPr lang="es-ES" sz="19900" b="1" dirty="0" err="1" smtClean="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Snap ITC" pitchFamily="82" charset="0"/>
              </a:rPr>
              <a:t>Okunoshima</a:t>
            </a:r>
            <a:r>
              <a:rPr lang="es-ES" sz="19900" dirty="0" smtClean="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Snap ITC" pitchFamily="82" charset="0"/>
              </a:rPr>
              <a:t>,</a:t>
            </a:r>
            <a:r>
              <a:rPr lang="es-ES" sz="19900" b="1" dirty="0" smtClean="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Snap ITC" pitchFamily="82" charset="0"/>
              </a:rPr>
              <a:t> </a:t>
            </a:r>
          </a:p>
          <a:p>
            <a:pPr algn="ctr"/>
            <a:r>
              <a:rPr lang="es-ES" sz="13800" b="1" dirty="0" smtClean="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Snap ITC" pitchFamily="82" charset="0"/>
              </a:rPr>
              <a:t>la Isla </a:t>
            </a:r>
          </a:p>
          <a:p>
            <a:pPr algn="ctr"/>
            <a:r>
              <a:rPr lang="es-ES" sz="13800" b="1" dirty="0" smtClean="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Snap ITC" pitchFamily="82" charset="0"/>
              </a:rPr>
              <a:t>de los Conejos</a:t>
            </a:r>
            <a:endParaRPr lang="es-ES" sz="34400" b="1" i="1" kern="10" dirty="0" smtClean="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Snap ITC" pitchFamily="82" charset="0"/>
              <a:cs typeface="Times New Roman"/>
            </a:endParaRPr>
          </a:p>
        </p:txBody>
      </p:sp>
    </p:spTree>
  </p:cSld>
  <p:clrMapOvr>
    <a:masterClrMapping/>
  </p:clrMapOvr>
  <p:transition spd="slow" advTm="12000">
    <p:blinds dir="vert"/>
    <p:sndAc>
      <p:stSnd loop="1">
        <p:snd r:embed="rId2" name="Banda-Sonora-My-Fair-Lady.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0"/>
                                        </p:tgtEl>
                                        <p:attrNameLst>
                                          <p:attrName>style.opacity</p:attrName>
                                        </p:attrNameLst>
                                      </p:cBhvr>
                                      <p:to>
                                        <p:strVal val="0.25"/>
                                      </p:to>
                                    </p:set>
                                    <p:animEffect filter="image" prLst="opacity: 0.25">
                                      <p:cBhvr rctx="IE">
                                        <p:cTn id="7" dur="indefinite"/>
                                        <p:tgtEl>
                                          <p:spTgt spid="10"/>
                                        </p:tgtEl>
                                      </p:cBhvr>
                                    </p:animEffect>
                                  </p:childTnLst>
                                </p:cTn>
                              </p:par>
                            </p:childTnLst>
                          </p:cTn>
                        </p:par>
                        <p:par>
                          <p:cTn id="8" fill="hold">
                            <p:stCondLst>
                              <p:cond delay="0"/>
                            </p:stCondLst>
                            <p:childTnLst>
                              <p:par>
                                <p:cTn id="9" presetID="41" presetClass="entr" presetSubtype="0" fill="hold" nodeType="afterEffect">
                                  <p:stCondLst>
                                    <p:cond delay="0"/>
                                  </p:stCondLst>
                                  <p:iterate type="lt">
                                    <p:tmPct val="10000"/>
                                  </p:iterate>
                                  <p:childTnLst>
                                    <p:set>
                                      <p:cBhvr>
                                        <p:cTn id="10" dur="1" fill="hold">
                                          <p:stCondLst>
                                            <p:cond delay="0"/>
                                          </p:stCondLst>
                                        </p:cTn>
                                        <p:tgtEl>
                                          <p:spTgt spid="13">
                                            <p:txEl>
                                              <p:pRg st="0" end="0"/>
                                            </p:txEl>
                                          </p:spTgt>
                                        </p:tgtEl>
                                        <p:attrNameLst>
                                          <p:attrName>style.visibility</p:attrName>
                                        </p:attrNameLst>
                                      </p:cBhvr>
                                      <p:to>
                                        <p:strVal val="visible"/>
                                      </p:to>
                                    </p:set>
                                    <p:anim calcmode="lin" valueType="num">
                                      <p:cBhvr>
                                        <p:cTn id="11" dur="3000" fill="hold"/>
                                        <p:tgtEl>
                                          <p:spTgt spid="1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2" dur="3000" fill="hold"/>
                                        <p:tgtEl>
                                          <p:spTgt spid="13">
                                            <p:txEl>
                                              <p:pRg st="0" end="0"/>
                                            </p:txEl>
                                          </p:spTgt>
                                        </p:tgtEl>
                                        <p:attrNameLst>
                                          <p:attrName>ppt_y</p:attrName>
                                        </p:attrNameLst>
                                      </p:cBhvr>
                                      <p:tavLst>
                                        <p:tav tm="0">
                                          <p:val>
                                            <p:strVal val="#ppt_y"/>
                                          </p:val>
                                        </p:tav>
                                        <p:tav tm="100000">
                                          <p:val>
                                            <p:strVal val="#ppt_y"/>
                                          </p:val>
                                        </p:tav>
                                      </p:tavLst>
                                    </p:anim>
                                    <p:anim calcmode="lin" valueType="num">
                                      <p:cBhvr>
                                        <p:cTn id="13" dur="3000" fill="hold"/>
                                        <p:tgtEl>
                                          <p:spTgt spid="1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4" dur="3000" fill="hold"/>
                                        <p:tgtEl>
                                          <p:spTgt spid="1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5" dur="3000" tmFilter="0,0; .5, 1; 1, 1"/>
                                        <p:tgtEl>
                                          <p:spTgt spid="13">
                                            <p:txEl>
                                              <p:pRg st="0" end="0"/>
                                            </p:txEl>
                                          </p:spTgt>
                                        </p:tgtEl>
                                      </p:cBhvr>
                                    </p:animEffect>
                                  </p:childTnLst>
                                </p:cTn>
                              </p:par>
                            </p:childTnLst>
                          </p:cTn>
                        </p:par>
                        <p:par>
                          <p:cTn id="16" fill="hold">
                            <p:stCondLst>
                              <p:cond delay="6000"/>
                            </p:stCondLst>
                            <p:childTnLst>
                              <p:par>
                                <p:cTn id="17" presetID="41" presetClass="entr" presetSubtype="0" fill="hold" nodeType="afterEffect">
                                  <p:stCondLst>
                                    <p:cond delay="0"/>
                                  </p:stCondLst>
                                  <p:iterate type="lt">
                                    <p:tmPct val="10000"/>
                                  </p:iterate>
                                  <p:childTnLst>
                                    <p:set>
                                      <p:cBhvr>
                                        <p:cTn id="18" dur="1" fill="hold">
                                          <p:stCondLst>
                                            <p:cond delay="0"/>
                                          </p:stCondLst>
                                        </p:cTn>
                                        <p:tgtEl>
                                          <p:spTgt spid="13">
                                            <p:txEl>
                                              <p:pRg st="1" end="1"/>
                                            </p:txEl>
                                          </p:spTgt>
                                        </p:tgtEl>
                                        <p:attrNameLst>
                                          <p:attrName>style.visibility</p:attrName>
                                        </p:attrNameLst>
                                      </p:cBhvr>
                                      <p:to>
                                        <p:strVal val="visible"/>
                                      </p:to>
                                    </p:set>
                                    <p:anim calcmode="lin" valueType="num">
                                      <p:cBhvr>
                                        <p:cTn id="19" dur="3000" fill="hold"/>
                                        <p:tgtEl>
                                          <p:spTgt spid="13">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20" dur="3000" fill="hold"/>
                                        <p:tgtEl>
                                          <p:spTgt spid="13">
                                            <p:txEl>
                                              <p:pRg st="1" end="1"/>
                                            </p:txEl>
                                          </p:spTgt>
                                        </p:tgtEl>
                                        <p:attrNameLst>
                                          <p:attrName>ppt_y</p:attrName>
                                        </p:attrNameLst>
                                      </p:cBhvr>
                                      <p:tavLst>
                                        <p:tav tm="0">
                                          <p:val>
                                            <p:strVal val="#ppt_y"/>
                                          </p:val>
                                        </p:tav>
                                        <p:tav tm="100000">
                                          <p:val>
                                            <p:strVal val="#ppt_y"/>
                                          </p:val>
                                        </p:tav>
                                      </p:tavLst>
                                    </p:anim>
                                    <p:anim calcmode="lin" valueType="num">
                                      <p:cBhvr>
                                        <p:cTn id="21" dur="3000" fill="hold"/>
                                        <p:tgtEl>
                                          <p:spTgt spid="13">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2" dur="3000" fill="hold"/>
                                        <p:tgtEl>
                                          <p:spTgt spid="13">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3" dur="3000" tmFilter="0,0; .5, 1; 1, 1"/>
                                        <p:tgtEl>
                                          <p:spTgt spid="13">
                                            <p:txEl>
                                              <p:pRg st="1" end="1"/>
                                            </p:txEl>
                                          </p:spTgt>
                                        </p:tgtEl>
                                      </p:cBhvr>
                                    </p:animEffect>
                                  </p:childTnLst>
                                </p:cTn>
                              </p:par>
                            </p:childTnLst>
                          </p:cTn>
                        </p:par>
                        <p:par>
                          <p:cTn id="24" fill="hold">
                            <p:stCondLst>
                              <p:cond delay="10500"/>
                            </p:stCondLst>
                            <p:childTnLst>
                              <p:par>
                                <p:cTn id="25" presetID="41" presetClass="entr" presetSubtype="0" fill="hold" nodeType="afterEffect">
                                  <p:stCondLst>
                                    <p:cond delay="0"/>
                                  </p:stCondLst>
                                  <p:iterate type="lt">
                                    <p:tmPct val="10000"/>
                                  </p:iterate>
                                  <p:childTnLst>
                                    <p:set>
                                      <p:cBhvr>
                                        <p:cTn id="26" dur="1" fill="hold">
                                          <p:stCondLst>
                                            <p:cond delay="0"/>
                                          </p:stCondLst>
                                        </p:cTn>
                                        <p:tgtEl>
                                          <p:spTgt spid="13">
                                            <p:txEl>
                                              <p:pRg st="2" end="2"/>
                                            </p:txEl>
                                          </p:spTgt>
                                        </p:tgtEl>
                                        <p:attrNameLst>
                                          <p:attrName>style.visibility</p:attrName>
                                        </p:attrNameLst>
                                      </p:cBhvr>
                                      <p:to>
                                        <p:strVal val="visible"/>
                                      </p:to>
                                    </p:set>
                                    <p:anim calcmode="lin" valueType="num">
                                      <p:cBhvr>
                                        <p:cTn id="27" dur="3000" fill="hold"/>
                                        <p:tgtEl>
                                          <p:spTgt spid="13">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28" dur="3000" fill="hold"/>
                                        <p:tgtEl>
                                          <p:spTgt spid="13">
                                            <p:txEl>
                                              <p:pRg st="2" end="2"/>
                                            </p:txEl>
                                          </p:spTgt>
                                        </p:tgtEl>
                                        <p:attrNameLst>
                                          <p:attrName>ppt_y</p:attrName>
                                        </p:attrNameLst>
                                      </p:cBhvr>
                                      <p:tavLst>
                                        <p:tav tm="0">
                                          <p:val>
                                            <p:strVal val="#ppt_y"/>
                                          </p:val>
                                        </p:tav>
                                        <p:tav tm="100000">
                                          <p:val>
                                            <p:strVal val="#ppt_y"/>
                                          </p:val>
                                        </p:tav>
                                      </p:tavLst>
                                    </p:anim>
                                    <p:anim calcmode="lin" valueType="num">
                                      <p:cBhvr>
                                        <p:cTn id="29" dur="3000" fill="hold"/>
                                        <p:tgtEl>
                                          <p:spTgt spid="13">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0" dur="3000" fill="hold"/>
                                        <p:tgtEl>
                                          <p:spTgt spid="13">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1" dur="3000" tmFilter="0,0; .5, 1; 1, 1"/>
                                        <p:tgtEl>
                                          <p:spTgt spid="1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C:\Documents and Settings\Dell\Escritorio\6613f0efda.jpg"/>
          <p:cNvPicPr>
            <a:picLocks noChangeAspect="1" noChangeArrowheads="1"/>
          </p:cNvPicPr>
          <p:nvPr/>
        </p:nvPicPr>
        <p:blipFill>
          <a:blip r:embed="rId2" cstate="print"/>
          <a:srcRect/>
          <a:stretch>
            <a:fillRect/>
          </a:stretch>
        </p:blipFill>
        <p:spPr bwMode="auto">
          <a:xfrm>
            <a:off x="0" y="0"/>
            <a:ext cx="24130493" cy="14722475"/>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prstClr val="black"/>
              <a:schemeClr val="accent6">
                <a:tint val="45000"/>
                <a:satMod val="400000"/>
              </a:schemeClr>
            </a:duotone>
            <a:lum bright="67000" contrast="-63000"/>
          </a:blip>
          <a:srcRect/>
          <a:stretch>
            <a:fillRect/>
          </a:stretch>
        </p:blipFill>
        <p:spPr bwMode="auto">
          <a:xfrm>
            <a:off x="0" y="0"/>
            <a:ext cx="23774400" cy="14763371"/>
          </a:xfrm>
          <a:prstGeom prst="rect">
            <a:avLst/>
          </a:prstGeom>
          <a:noFill/>
          <a:ln>
            <a:gradFill>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0"/>
            </a:gradFill>
          </a:ln>
        </p:spPr>
      </p:pic>
      <p:sp>
        <p:nvSpPr>
          <p:cNvPr id="5" name="4 Rectángulo redondeado"/>
          <p:cNvSpPr/>
          <p:nvPr/>
        </p:nvSpPr>
        <p:spPr bwMode="auto">
          <a:xfrm>
            <a:off x="5982544" y="6425133"/>
            <a:ext cx="16201800" cy="7200800"/>
          </a:xfrm>
          <a:prstGeom prst="roundRect">
            <a:avLst/>
          </a:prstGeom>
          <a:solidFill>
            <a:schemeClr val="accent1">
              <a:alpha val="46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2209800" rtl="0" eaLnBrk="1" fontAlgn="base" latinLnBrk="0" hangingPunct="1">
              <a:lnSpc>
                <a:spcPct val="100000"/>
              </a:lnSpc>
              <a:spcBef>
                <a:spcPct val="0"/>
              </a:spcBef>
              <a:spcAft>
                <a:spcPct val="0"/>
              </a:spcAft>
              <a:buClrTx/>
              <a:buSzTx/>
              <a:buFontTx/>
              <a:buNone/>
              <a:tabLst/>
            </a:pPr>
            <a:endParaRPr kumimoji="0" lang="es-ES" sz="4300" b="0" i="0" u="none" strike="noStrike" cap="none" normalizeH="0" baseline="0" smtClean="0">
              <a:ln>
                <a:noFill/>
              </a:ln>
              <a:solidFill>
                <a:schemeClr val="tx1"/>
              </a:solidFill>
              <a:effectLst/>
              <a:latin typeface="Arial" charset="0"/>
            </a:endParaRPr>
          </a:p>
        </p:txBody>
      </p:sp>
      <p:sp>
        <p:nvSpPr>
          <p:cNvPr id="4" name="3 Rectángulo"/>
          <p:cNvSpPr/>
          <p:nvPr/>
        </p:nvSpPr>
        <p:spPr>
          <a:xfrm>
            <a:off x="6414592" y="7073205"/>
            <a:ext cx="15592672" cy="6039103"/>
          </a:xfrm>
          <a:prstGeom prst="rect">
            <a:avLst/>
          </a:prstGeom>
        </p:spPr>
        <p:txBody>
          <a:bodyPr wrap="square" lIns="219977" tIns="109989" rIns="219977" bIns="109989">
            <a:spAutoFit/>
          </a:bodyPr>
          <a:lstStyle/>
          <a:p>
            <a:pPr algn="ctr"/>
            <a:r>
              <a:rPr lang="es-ES" sz="5400" b="1" i="1" dirty="0" err="1" smtClean="0"/>
              <a:t>Okunoshima</a:t>
            </a:r>
            <a:r>
              <a:rPr lang="es-ES" sz="5400" b="1" i="1" dirty="0" smtClean="0"/>
              <a:t>, la Isla de los Conejos… Cientos de conejos!</a:t>
            </a:r>
          </a:p>
          <a:p>
            <a:pPr algn="ctr"/>
            <a:r>
              <a:rPr lang="es-ES" sz="5400" i="1" dirty="0" smtClean="0"/>
              <a:t>Todo el mundo adora a los conejos. Sus orejones, cuerpos rechonchos y hocicos. Afortunadamente para los amantes de estos animales, hay una isla que es un auténtico paraíso de los conejos.</a:t>
            </a:r>
            <a:endParaRPr lang="es-ES" sz="5400" i="1" dirty="0"/>
          </a:p>
        </p:txBody>
      </p:sp>
    </p:spTree>
  </p:cSld>
  <p:clrMapOvr>
    <a:masterClrMapping/>
  </p:clrMapOvr>
  <p:transition spd="slow" advTm="20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SSS.jpg"/>
          <p:cNvPicPr>
            <a:picLocks noChangeAspect="1" noChangeArrowheads="1"/>
          </p:cNvPicPr>
          <p:nvPr/>
        </p:nvPicPr>
        <p:blipFill>
          <a:blip r:embed="rId2" cstate="print"/>
          <a:srcRect/>
          <a:stretch>
            <a:fillRect/>
          </a:stretch>
        </p:blipFill>
        <p:spPr bwMode="auto">
          <a:xfrm>
            <a:off x="0" y="0"/>
            <a:ext cx="23774400" cy="14722475"/>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prstClr val="black"/>
              <a:schemeClr val="accent6">
                <a:tint val="45000"/>
                <a:satMod val="400000"/>
              </a:schemeClr>
            </a:duotone>
            <a:lum bright="67000" contrast="-63000"/>
          </a:blip>
          <a:srcRect/>
          <a:stretch>
            <a:fillRect/>
          </a:stretch>
        </p:blipFill>
        <p:spPr bwMode="auto">
          <a:xfrm>
            <a:off x="0" y="0"/>
            <a:ext cx="23774400" cy="14763371"/>
          </a:xfrm>
          <a:prstGeom prst="rect">
            <a:avLst/>
          </a:prstGeom>
          <a:noFill/>
          <a:ln>
            <a:gradFill>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0"/>
            </a:gradFill>
          </a:ln>
        </p:spPr>
      </p:pic>
      <p:sp>
        <p:nvSpPr>
          <p:cNvPr id="4" name="3 Rectángulo redondeado"/>
          <p:cNvSpPr/>
          <p:nvPr/>
        </p:nvSpPr>
        <p:spPr bwMode="auto">
          <a:xfrm>
            <a:off x="7278688" y="5633045"/>
            <a:ext cx="13465496" cy="6624736"/>
          </a:xfrm>
          <a:prstGeom prst="roundRect">
            <a:avLst/>
          </a:prstGeom>
          <a:solidFill>
            <a:schemeClr val="accent1">
              <a:alpha val="46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2209800" rtl="0" eaLnBrk="1" fontAlgn="base" latinLnBrk="0" hangingPunct="1">
              <a:lnSpc>
                <a:spcPct val="100000"/>
              </a:lnSpc>
              <a:spcBef>
                <a:spcPct val="0"/>
              </a:spcBef>
              <a:spcAft>
                <a:spcPct val="0"/>
              </a:spcAft>
              <a:buClrTx/>
              <a:buSzTx/>
              <a:buFontTx/>
              <a:buNone/>
              <a:tabLst/>
            </a:pPr>
            <a:endParaRPr kumimoji="0" lang="es-ES" sz="4300" b="0" i="0" u="none" strike="noStrike" cap="none" normalizeH="0" baseline="0" smtClean="0">
              <a:ln>
                <a:noFill/>
              </a:ln>
              <a:solidFill>
                <a:schemeClr val="tx1"/>
              </a:solidFill>
              <a:effectLst/>
              <a:latin typeface="Arial" charset="0"/>
            </a:endParaRPr>
          </a:p>
        </p:txBody>
      </p:sp>
      <p:sp>
        <p:nvSpPr>
          <p:cNvPr id="2" name="1 Rectángulo"/>
          <p:cNvSpPr/>
          <p:nvPr/>
        </p:nvSpPr>
        <p:spPr>
          <a:xfrm>
            <a:off x="8502824" y="6281117"/>
            <a:ext cx="11887200" cy="5208107"/>
          </a:xfrm>
          <a:prstGeom prst="rect">
            <a:avLst/>
          </a:prstGeom>
        </p:spPr>
        <p:txBody>
          <a:bodyPr lIns="219977" tIns="109989" rIns="219977" bIns="109989">
            <a:spAutoFit/>
          </a:bodyPr>
          <a:lstStyle/>
          <a:p>
            <a:r>
              <a:rPr lang="es-ES" sz="5400" b="1" i="1" dirty="0" smtClean="0"/>
              <a:t>Se trata de </a:t>
            </a:r>
            <a:r>
              <a:rPr lang="es-ES" sz="5400" b="1" i="1" dirty="0" err="1" smtClean="0"/>
              <a:t>Okunoshima</a:t>
            </a:r>
            <a:r>
              <a:rPr lang="es-ES" sz="5400" b="1" i="1" dirty="0" smtClean="0"/>
              <a:t>, un islote de tan solo 3,4 km frente a la costa de Hiroshima. Allí hay cientos de conejos que retozan libremente a sus anchas a lo largo y ancho de la isleta.</a:t>
            </a:r>
            <a:endParaRPr lang="es-ES" sz="5400" b="1" i="1" dirty="0"/>
          </a:p>
        </p:txBody>
      </p:sp>
    </p:spTree>
  </p:cSld>
  <p:clrMapOvr>
    <a:masterClrMapping/>
  </p:clrMapOvr>
  <p:transition spd="slow" advTm="19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okunoshima-10[2].jpg"/>
          <p:cNvPicPr>
            <a:picLocks noChangeAspect="1" noChangeArrowheads="1"/>
          </p:cNvPicPr>
          <p:nvPr/>
        </p:nvPicPr>
        <p:blipFill>
          <a:blip r:embed="rId2" cstate="print"/>
          <a:srcRect/>
          <a:stretch>
            <a:fillRect/>
          </a:stretch>
        </p:blipFill>
        <p:spPr bwMode="auto">
          <a:xfrm>
            <a:off x="0" y="0"/>
            <a:ext cx="23774400" cy="14868597"/>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hiroshima_okunoshima8.jpg"/>
          <p:cNvPicPr>
            <a:picLocks noChangeAspect="1" noChangeArrowheads="1"/>
          </p:cNvPicPr>
          <p:nvPr/>
        </p:nvPicPr>
        <p:blipFill>
          <a:blip r:embed="rId2" cstate="print"/>
          <a:srcRect/>
          <a:stretch>
            <a:fillRect/>
          </a:stretch>
        </p:blipFill>
        <p:spPr bwMode="auto">
          <a:xfrm>
            <a:off x="0" y="-1"/>
            <a:ext cx="23774400" cy="15426133"/>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la-is,,JUUU.jpg"/>
          <p:cNvPicPr>
            <a:picLocks noChangeAspect="1" noChangeArrowheads="1"/>
          </p:cNvPicPr>
          <p:nvPr/>
        </p:nvPicPr>
        <p:blipFill>
          <a:blip r:embed="rId2" cstate="print"/>
          <a:srcRect/>
          <a:stretch>
            <a:fillRect/>
          </a:stretch>
        </p:blipFill>
        <p:spPr bwMode="auto">
          <a:xfrm>
            <a:off x="0" y="0"/>
            <a:ext cx="23774400" cy="14722475"/>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prstClr val="black"/>
              <a:schemeClr val="accent6">
                <a:tint val="45000"/>
                <a:satMod val="400000"/>
              </a:schemeClr>
            </a:duotone>
            <a:lum bright="67000" contrast="-63000"/>
          </a:blip>
          <a:srcRect/>
          <a:stretch>
            <a:fillRect/>
          </a:stretch>
        </p:blipFill>
        <p:spPr bwMode="auto">
          <a:xfrm>
            <a:off x="0" y="0"/>
            <a:ext cx="23774400" cy="14763371"/>
          </a:xfrm>
          <a:prstGeom prst="rect">
            <a:avLst/>
          </a:prstGeom>
          <a:noFill/>
          <a:ln>
            <a:gradFill>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0"/>
            </a:gradFill>
          </a:ln>
        </p:spPr>
      </p:pic>
      <p:sp>
        <p:nvSpPr>
          <p:cNvPr id="4" name="3 Rectángulo redondeado"/>
          <p:cNvSpPr/>
          <p:nvPr/>
        </p:nvSpPr>
        <p:spPr bwMode="auto">
          <a:xfrm>
            <a:off x="5046440" y="5633045"/>
            <a:ext cx="17785976" cy="8208912"/>
          </a:xfrm>
          <a:prstGeom prst="roundRect">
            <a:avLst/>
          </a:prstGeom>
          <a:solidFill>
            <a:schemeClr val="accent1">
              <a:alpha val="46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2209800" rtl="0" eaLnBrk="1" fontAlgn="base" latinLnBrk="0" hangingPunct="1">
              <a:lnSpc>
                <a:spcPct val="100000"/>
              </a:lnSpc>
              <a:spcBef>
                <a:spcPct val="0"/>
              </a:spcBef>
              <a:spcAft>
                <a:spcPct val="0"/>
              </a:spcAft>
              <a:buClrTx/>
              <a:buSzTx/>
              <a:buFontTx/>
              <a:buNone/>
              <a:tabLst/>
            </a:pPr>
            <a:endParaRPr kumimoji="0" lang="es-ES" sz="4300" b="0" i="0" u="none" strike="noStrike" cap="none" normalizeH="0" baseline="0" smtClean="0">
              <a:ln>
                <a:noFill/>
              </a:ln>
              <a:solidFill>
                <a:schemeClr val="tx1"/>
              </a:solidFill>
              <a:effectLst/>
              <a:latin typeface="Arial" charset="0"/>
            </a:endParaRPr>
          </a:p>
        </p:txBody>
      </p:sp>
      <p:sp>
        <p:nvSpPr>
          <p:cNvPr id="2" name="1 Rectángulo"/>
          <p:cNvSpPr/>
          <p:nvPr/>
        </p:nvSpPr>
        <p:spPr>
          <a:xfrm>
            <a:off x="5622504" y="6353125"/>
            <a:ext cx="16816808" cy="6839322"/>
          </a:xfrm>
          <a:prstGeom prst="rect">
            <a:avLst/>
          </a:prstGeom>
        </p:spPr>
        <p:txBody>
          <a:bodyPr wrap="square" lIns="219977" tIns="109989" rIns="219977" bIns="109989">
            <a:spAutoFit/>
          </a:bodyPr>
          <a:lstStyle/>
          <a:p>
            <a:pPr algn="ctr"/>
            <a:r>
              <a:rPr lang="es-ES" b="1" i="1" dirty="0" smtClean="0"/>
              <a:t>En 1971, un grupo de alumnos  liberaron a ocho conejos en la isla y dadas las condiciones, éstos roedores hicieron lo mejor que sabían hacer: reproducirse y comer.</a:t>
            </a:r>
          </a:p>
          <a:p>
            <a:pPr algn="ctr"/>
            <a:r>
              <a:rPr lang="es-ES" b="1" i="1" dirty="0" smtClean="0"/>
              <a:t>A la isla también se le conoce como “</a:t>
            </a:r>
            <a:r>
              <a:rPr lang="es-ES" b="1" i="1" dirty="0" err="1" smtClean="0"/>
              <a:t>Usagi</a:t>
            </a:r>
            <a:r>
              <a:rPr lang="es-ES" b="1" i="1" dirty="0" smtClean="0"/>
              <a:t> </a:t>
            </a:r>
            <a:r>
              <a:rPr lang="es-ES" b="1" i="1" dirty="0" err="1" smtClean="0"/>
              <a:t>Shima</a:t>
            </a:r>
            <a:r>
              <a:rPr lang="es-ES" b="1" i="1" dirty="0" smtClean="0"/>
              <a:t>” (Isla Conejo), donde el turismo principal visita a estos conejitos a través de un plan llamado “Vamos a jugar con los conejos” y , aunque se trata de animales salvajes,  los conejos conviven con los seres humanos y se acercan en masa a los visitantes buscando algo de comer, sobre todo en los meses más fríos cuando su fuente de alimentos naturales son escasos.</a:t>
            </a:r>
            <a:r>
              <a:rPr lang="es-ES" i="1" dirty="0" smtClean="0"/>
              <a:t> </a:t>
            </a:r>
            <a:endParaRPr lang="es-ES" i="1" dirty="0"/>
          </a:p>
        </p:txBody>
      </p:sp>
    </p:spTree>
  </p:cSld>
  <p:clrMapOvr>
    <a:masterClrMapping/>
  </p:clrMapOvr>
  <p:transition spd="slow" advTm="34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161734_ags_principal.jpg"/>
          <p:cNvPicPr>
            <a:picLocks noChangeAspect="1" noChangeArrowheads="1"/>
          </p:cNvPicPr>
          <p:nvPr/>
        </p:nvPicPr>
        <p:blipFill>
          <a:blip r:embed="rId2" cstate="print"/>
          <a:srcRect/>
          <a:stretch>
            <a:fillRect/>
          </a:stretch>
        </p:blipFill>
        <p:spPr bwMode="auto">
          <a:xfrm>
            <a:off x="-1" y="-1"/>
            <a:ext cx="24064267" cy="14722476"/>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161832_aeg_1_principal.jpg"/>
          <p:cNvPicPr>
            <a:picLocks noChangeAspect="1" noChangeArrowheads="1"/>
          </p:cNvPicPr>
          <p:nvPr/>
        </p:nvPicPr>
        <p:blipFill>
          <a:blip r:embed="rId2" cstate="print"/>
          <a:srcRect/>
          <a:stretch>
            <a:fillRect/>
          </a:stretch>
        </p:blipFill>
        <p:spPr bwMode="auto">
          <a:xfrm>
            <a:off x="0" y="0"/>
            <a:ext cx="24082106" cy="14722475"/>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prstClr val="black"/>
              <a:schemeClr val="accent6">
                <a:tint val="45000"/>
                <a:satMod val="400000"/>
              </a:schemeClr>
            </a:duotone>
            <a:lum bright="67000" contrast="-63000"/>
          </a:blip>
          <a:srcRect/>
          <a:stretch>
            <a:fillRect/>
          </a:stretch>
        </p:blipFill>
        <p:spPr bwMode="auto">
          <a:xfrm>
            <a:off x="0" y="0"/>
            <a:ext cx="23774400" cy="14763371"/>
          </a:xfrm>
          <a:prstGeom prst="rect">
            <a:avLst/>
          </a:prstGeom>
          <a:noFill/>
          <a:ln>
            <a:gradFill>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0"/>
            </a:gradFill>
          </a:ln>
        </p:spPr>
      </p:pic>
      <p:sp>
        <p:nvSpPr>
          <p:cNvPr id="4" name="3 Rectángulo redondeado"/>
          <p:cNvSpPr/>
          <p:nvPr/>
        </p:nvSpPr>
        <p:spPr bwMode="auto">
          <a:xfrm>
            <a:off x="4110336" y="6065093"/>
            <a:ext cx="18722080" cy="7632848"/>
          </a:xfrm>
          <a:prstGeom prst="roundRect">
            <a:avLst/>
          </a:prstGeom>
          <a:solidFill>
            <a:schemeClr val="accent1">
              <a:alpha val="46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2209800" rtl="0" eaLnBrk="1" fontAlgn="base" latinLnBrk="0" hangingPunct="1">
              <a:lnSpc>
                <a:spcPct val="100000"/>
              </a:lnSpc>
              <a:spcBef>
                <a:spcPct val="0"/>
              </a:spcBef>
              <a:spcAft>
                <a:spcPct val="0"/>
              </a:spcAft>
              <a:buClrTx/>
              <a:buSzTx/>
              <a:buFontTx/>
              <a:buNone/>
              <a:tabLst/>
            </a:pPr>
            <a:endParaRPr kumimoji="0" lang="es-ES" sz="4300" b="0" i="0" u="none" strike="noStrike" cap="none" normalizeH="0" baseline="0" smtClean="0">
              <a:ln>
                <a:noFill/>
              </a:ln>
              <a:solidFill>
                <a:schemeClr val="tx1"/>
              </a:solidFill>
              <a:effectLst/>
              <a:latin typeface="Arial" charset="0"/>
            </a:endParaRPr>
          </a:p>
        </p:txBody>
      </p:sp>
      <p:sp>
        <p:nvSpPr>
          <p:cNvPr id="2" name="1 Rectángulo"/>
          <p:cNvSpPr/>
          <p:nvPr/>
        </p:nvSpPr>
        <p:spPr>
          <a:xfrm>
            <a:off x="4542384" y="6785173"/>
            <a:ext cx="17830800" cy="6931655"/>
          </a:xfrm>
          <a:prstGeom prst="rect">
            <a:avLst/>
          </a:prstGeom>
        </p:spPr>
        <p:txBody>
          <a:bodyPr wrap="square" lIns="219977" tIns="109989" rIns="219977" bIns="109989">
            <a:spAutoFit/>
          </a:bodyPr>
          <a:lstStyle/>
          <a:p>
            <a:pPr algn="ctr"/>
            <a:r>
              <a:rPr lang="es-ES" sz="4000" b="1" i="1" dirty="0" smtClean="0"/>
              <a:t>O</a:t>
            </a:r>
            <a:r>
              <a:rPr lang="es-ES" sz="4000" b="1" i="1" dirty="0" smtClean="0"/>
              <a:t>rigina </a:t>
            </a:r>
            <a:r>
              <a:rPr lang="es-ES" sz="4000" b="1" i="1" dirty="0" smtClean="0"/>
              <a:t>una oleada de turistas que año con año llega a esta peculiar isla. </a:t>
            </a:r>
          </a:p>
          <a:p>
            <a:pPr algn="ctr"/>
            <a:r>
              <a:rPr lang="es-ES" sz="4000" b="1" i="1" dirty="0" smtClean="0"/>
              <a:t> </a:t>
            </a:r>
          </a:p>
          <a:p>
            <a:pPr algn="ctr"/>
            <a:r>
              <a:rPr lang="es-ES" sz="4000" b="1" i="1" dirty="0" smtClean="0"/>
              <a:t>La isla tiene una extensión aproximada de 700 mil metros cuadrados, en la que hay además campos de golf, playas, parques y un lujoso hotel. </a:t>
            </a:r>
          </a:p>
          <a:p>
            <a:pPr algn="ctr"/>
            <a:r>
              <a:rPr lang="es-ES" sz="4000" b="1" i="1" dirty="0" smtClean="0"/>
              <a:t> </a:t>
            </a:r>
          </a:p>
          <a:p>
            <a:pPr algn="ctr"/>
            <a:r>
              <a:rPr lang="es-ES" sz="4000" b="1" i="1" dirty="0" smtClean="0"/>
              <a:t>Aunque los conejos que ahí habitan son considerados "salvajes", están tan acostumbrados a la presencia de la gente que no es inusual verlos saltar al regazo de los turistas para ser alimentados.</a:t>
            </a:r>
          </a:p>
          <a:p>
            <a:r>
              <a:rPr lang="es-ES" sz="3600" i="1" dirty="0" smtClean="0"/>
              <a:t> </a:t>
            </a:r>
          </a:p>
        </p:txBody>
      </p:sp>
    </p:spTree>
  </p:cSld>
  <p:clrMapOvr>
    <a:masterClrMapping/>
  </p:clrMapOvr>
  <p:transition spd="slow" advTm="25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9"/>
          <p:cNvPicPr>
            <a:picLocks noChangeAspect="1" noChangeArrowheads="1" noCrop="1"/>
          </p:cNvPicPr>
          <p:nvPr/>
        </p:nvPicPr>
        <p:blipFill>
          <a:blip r:embed="rId2" cstate="print">
            <a:duotone>
              <a:prstClr val="black"/>
              <a:schemeClr val="accent2">
                <a:tint val="45000"/>
                <a:satMod val="400000"/>
              </a:schemeClr>
            </a:duotone>
            <a:lum bright="34000" contrast="7000"/>
          </a:blip>
          <a:srcRect/>
          <a:stretch>
            <a:fillRect/>
          </a:stretch>
        </p:blipFill>
        <p:spPr bwMode="auto">
          <a:xfrm>
            <a:off x="0" y="0"/>
            <a:ext cx="23774400" cy="14916731"/>
          </a:xfrm>
          <a:prstGeom prst="rect">
            <a:avLst/>
          </a:prstGeom>
          <a:noFill/>
        </p:spPr>
      </p:pic>
      <p:pic>
        <p:nvPicPr>
          <p:cNvPr id="29698" name="Picture 2" descr="C:\Documents and Settings\Dell\Escritorio\bd92015d13.jpg"/>
          <p:cNvPicPr>
            <a:picLocks noChangeAspect="1" noChangeArrowheads="1"/>
          </p:cNvPicPr>
          <p:nvPr/>
        </p:nvPicPr>
        <p:blipFill>
          <a:blip r:embed="rId3" cstate="print"/>
          <a:srcRect/>
          <a:stretch>
            <a:fillRect/>
          </a:stretch>
        </p:blipFill>
        <p:spPr bwMode="auto">
          <a:xfrm>
            <a:off x="2670176" y="0"/>
            <a:ext cx="17830797" cy="14722475"/>
          </a:xfrm>
          <a:prstGeom prst="rect">
            <a:avLst/>
          </a:prstGeom>
          <a:noFill/>
        </p:spPr>
      </p:pic>
      <p:sp>
        <p:nvSpPr>
          <p:cNvPr id="3" name="Cadre 4"/>
          <p:cNvSpPr>
            <a:spLocks/>
          </p:cNvSpPr>
          <p:nvPr/>
        </p:nvSpPr>
        <p:spPr bwMode="auto">
          <a:xfrm>
            <a:off x="2238128" y="-1"/>
            <a:ext cx="18794088" cy="14722475"/>
          </a:xfrm>
          <a:custGeom>
            <a:avLst/>
            <a:gdLst>
              <a:gd name="T0" fmla="*/ 2046654 w 4093308"/>
              <a:gd name="T1" fmla="*/ 0 h 5563382"/>
              <a:gd name="T2" fmla="*/ 0 w 4093308"/>
              <a:gd name="T3" fmla="*/ 2781691 h 5563382"/>
              <a:gd name="T4" fmla="*/ 2046654 w 4093308"/>
              <a:gd name="T5" fmla="*/ 5563382 h 5563382"/>
              <a:gd name="T6" fmla="*/ 4093308 w 4093308"/>
              <a:gd name="T7" fmla="*/ 2781691 h 5563382"/>
              <a:gd name="T8" fmla="*/ 17694720 60000 65536"/>
              <a:gd name="T9" fmla="*/ 11796480 60000 65536"/>
              <a:gd name="T10" fmla="*/ 5898240 60000 65536"/>
              <a:gd name="T11" fmla="*/ 0 60000 65536"/>
              <a:gd name="T12" fmla="*/ 134424 w 4093308"/>
              <a:gd name="T13" fmla="*/ 134424 h 5563382"/>
              <a:gd name="T14" fmla="*/ 3958884 w 4093308"/>
              <a:gd name="T15" fmla="*/ 5428958 h 5563382"/>
            </a:gdLst>
            <a:ahLst/>
            <a:cxnLst>
              <a:cxn ang="T8">
                <a:pos x="T0" y="T1"/>
              </a:cxn>
              <a:cxn ang="T9">
                <a:pos x="T2" y="T3"/>
              </a:cxn>
              <a:cxn ang="T10">
                <a:pos x="T4" y="T5"/>
              </a:cxn>
              <a:cxn ang="T11">
                <a:pos x="T6" y="T7"/>
              </a:cxn>
            </a:cxnLst>
            <a:rect l="T12" t="T13" r="T14" b="T15"/>
            <a:pathLst>
              <a:path w="4093308" h="5563382">
                <a:moveTo>
                  <a:pt x="0" y="0"/>
                </a:moveTo>
                <a:lnTo>
                  <a:pt x="4093308" y="0"/>
                </a:lnTo>
                <a:lnTo>
                  <a:pt x="4093308" y="5563382"/>
                </a:lnTo>
                <a:lnTo>
                  <a:pt x="0" y="5563382"/>
                </a:lnTo>
                <a:close/>
                <a:moveTo>
                  <a:pt x="134424" y="134424"/>
                </a:moveTo>
                <a:lnTo>
                  <a:pt x="134424" y="5428958"/>
                </a:lnTo>
                <a:lnTo>
                  <a:pt x="3958884" y="5428958"/>
                </a:lnTo>
                <a:lnTo>
                  <a:pt x="3958884" y="134424"/>
                </a:lnTo>
                <a:close/>
              </a:path>
            </a:pathLst>
          </a:custGeom>
          <a:solidFill>
            <a:srgbClr val="FFC000"/>
          </a:solidFill>
          <a:ln w="9525" cap="flat" cmpd="sng" algn="ctr">
            <a:solidFill>
              <a:srgbClr val="FF0080"/>
            </a:solidFill>
            <a:prstDash val="solid"/>
            <a:round/>
            <a:headEnd/>
            <a:tailEnd/>
          </a:ln>
          <a:effectLst>
            <a:outerShdw dist="23000" dir="5400000" rotWithShape="0">
              <a:srgbClr val="000000">
                <a:alpha val="34999"/>
              </a:srgbClr>
            </a:outerShdw>
          </a:effectLst>
        </p:spPr>
        <p:txBody>
          <a:bodyPr lIns="91388" tIns="45691" rIns="91388" bIns="45691" anchor="ctr"/>
          <a:lstStyle/>
          <a:p>
            <a:endParaRPr lang="es-ES"/>
          </a:p>
        </p:txBody>
      </p:sp>
    </p:spTree>
  </p:cSld>
  <p:clrMapOvr>
    <a:masterClrMapping/>
  </p:clrMapOvr>
  <p:transition spd="slow" advTm="9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trips(downLeft)">
                                      <p:cBhvr>
                                        <p:cTn id="7" dur="5000"/>
                                        <p:tgtEl>
                                          <p:spTgt spid="3"/>
                                        </p:tgtEl>
                                      </p:cBhvr>
                                    </p:animEffect>
                                  </p:childTnLst>
                                </p:cTn>
                              </p:par>
                              <p:par>
                                <p:cTn id="8" presetID="8" presetClass="emph" presetSubtype="0" fill="hold" grpId="1" nodeType="withEffect">
                                  <p:stCondLst>
                                    <p:cond delay="0"/>
                                  </p:stCondLst>
                                  <p:childTnLst>
                                    <p:animRot by="21600000">
                                      <p:cBhvr>
                                        <p:cTn id="9" dur="5000" fill="hold"/>
                                        <p:tgtEl>
                                          <p:spTgt spid="3"/>
                                        </p:tgtEl>
                                        <p:attrNameLst>
                                          <p:attrName>r</p:attrName>
                                        </p:attrNameLst>
                                      </p:cBhvr>
                                    </p:animRot>
                                  </p:childTnLst>
                                </p:cTn>
                              </p:par>
                              <p:par>
                                <p:cTn id="10" presetID="2" presetClass="entr" presetSubtype="8" fill="hold" grpId="2"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0" fill="hold"/>
                                        <p:tgtEl>
                                          <p:spTgt spid="3"/>
                                        </p:tgtEl>
                                        <p:attrNameLst>
                                          <p:attrName>ppt_x</p:attrName>
                                        </p:attrNameLst>
                                      </p:cBhvr>
                                      <p:tavLst>
                                        <p:tav tm="0">
                                          <p:val>
                                            <p:strVal val="0-#ppt_w/2"/>
                                          </p:val>
                                        </p:tav>
                                        <p:tav tm="100000">
                                          <p:val>
                                            <p:strVal val="#ppt_x"/>
                                          </p:val>
                                        </p:tav>
                                      </p:tavLst>
                                    </p:anim>
                                    <p:anim calcmode="lin" valueType="num">
                                      <p:cBhvr additive="base">
                                        <p:cTn id="13" dur="5000" fill="hold"/>
                                        <p:tgtEl>
                                          <p:spTgt spid="3"/>
                                        </p:tgtEl>
                                        <p:attrNameLst>
                                          <p:attrName>ppt_y</p:attrName>
                                        </p:attrNameLst>
                                      </p:cBhvr>
                                      <p:tavLst>
                                        <p:tav tm="0">
                                          <p:val>
                                            <p:strVal val="#ppt_y"/>
                                          </p:val>
                                        </p:tav>
                                        <p:tav tm="100000">
                                          <p:val>
                                            <p:strVal val="#ppt_y"/>
                                          </p:val>
                                        </p:tav>
                                      </p:tavLst>
                                    </p:anim>
                                  </p:childTnLst>
                                </p:cTn>
                              </p:par>
                            </p:childTnLst>
                          </p:cTn>
                        </p:par>
                        <p:par>
                          <p:cTn id="14" fill="hold">
                            <p:stCondLst>
                              <p:cond delay="5000"/>
                            </p:stCondLst>
                            <p:childTnLst>
                              <p:par>
                                <p:cTn id="15" presetID="9" presetClass="emph" presetSubtype="0" nodeType="afterEffect">
                                  <p:stCondLst>
                                    <p:cond delay="0"/>
                                  </p:stCondLst>
                                  <p:childTnLst>
                                    <p:set>
                                      <p:cBhvr rctx="PPT">
                                        <p:cTn id="16" dur="indefinite"/>
                                        <p:tgtEl>
                                          <p:spTgt spid="4"/>
                                        </p:tgtEl>
                                        <p:attrNameLst>
                                          <p:attrName>style.opacity</p:attrName>
                                        </p:attrNameLst>
                                      </p:cBhvr>
                                      <p:to>
                                        <p:strVal val="0.25"/>
                                      </p:to>
                                    </p:set>
                                    <p:animEffect filter="image" prLst="opacity: 0.25">
                                      <p:cBhvr rctx="IE">
                                        <p:cTn id="1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162105_laisladelosconejosOkunoshimajaponshop07.jpg"/>
          <p:cNvPicPr>
            <a:picLocks noChangeAspect="1" noChangeArrowheads="1"/>
          </p:cNvPicPr>
          <p:nvPr/>
        </p:nvPicPr>
        <p:blipFill>
          <a:blip r:embed="rId2" cstate="print"/>
          <a:srcRect/>
          <a:stretch>
            <a:fillRect/>
          </a:stretch>
        </p:blipFill>
        <p:spPr bwMode="auto">
          <a:xfrm>
            <a:off x="0" y="0"/>
            <a:ext cx="23774400" cy="14722475"/>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Documents and Settings\Dell\Escritorio\3ab39a3444.jpg"/>
          <p:cNvPicPr>
            <a:picLocks noChangeAspect="1" noChangeArrowheads="1"/>
          </p:cNvPicPr>
          <p:nvPr/>
        </p:nvPicPr>
        <p:blipFill>
          <a:blip r:embed="rId2" cstate="print"/>
          <a:srcRect/>
          <a:stretch>
            <a:fillRect/>
          </a:stretch>
        </p:blipFill>
        <p:spPr bwMode="auto">
          <a:xfrm>
            <a:off x="0" y="-1"/>
            <a:ext cx="23988111" cy="14722476"/>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Dell\Escritorio\ab83bfe6a6.jpg"/>
          <p:cNvPicPr>
            <a:picLocks noChangeAspect="1" noChangeArrowheads="1"/>
          </p:cNvPicPr>
          <p:nvPr/>
        </p:nvPicPr>
        <p:blipFill>
          <a:blip r:embed="rId2" cstate="print"/>
          <a:srcRect/>
          <a:stretch>
            <a:fillRect/>
          </a:stretch>
        </p:blipFill>
        <p:spPr bwMode="auto">
          <a:xfrm>
            <a:off x="0" y="0"/>
            <a:ext cx="23819180" cy="14722476"/>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Documents and Settings\Dell\Escritorio\6982fdaa35.jpg"/>
          <p:cNvPicPr>
            <a:picLocks noChangeAspect="1" noChangeArrowheads="1"/>
          </p:cNvPicPr>
          <p:nvPr/>
        </p:nvPicPr>
        <p:blipFill>
          <a:blip r:embed="rId2" cstate="print"/>
          <a:srcRect/>
          <a:stretch>
            <a:fillRect/>
          </a:stretch>
        </p:blipFill>
        <p:spPr bwMode="auto">
          <a:xfrm>
            <a:off x="-1" y="-1"/>
            <a:ext cx="23836969" cy="14722475"/>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Documents and Settings\Dell\Escritorio\48d3b4f6a0.jpg"/>
          <p:cNvPicPr>
            <a:picLocks noChangeAspect="1" noChangeArrowheads="1"/>
          </p:cNvPicPr>
          <p:nvPr/>
        </p:nvPicPr>
        <p:blipFill>
          <a:blip r:embed="rId2" cstate="print"/>
          <a:srcRect/>
          <a:stretch>
            <a:fillRect/>
          </a:stretch>
        </p:blipFill>
        <p:spPr bwMode="auto">
          <a:xfrm>
            <a:off x="0" y="-1"/>
            <a:ext cx="23873355" cy="14722476"/>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Documents and Settings\Dell\Escritorio\a5ad6f58f1.jpg"/>
          <p:cNvPicPr>
            <a:picLocks noChangeAspect="1" noChangeArrowheads="1"/>
          </p:cNvPicPr>
          <p:nvPr/>
        </p:nvPicPr>
        <p:blipFill>
          <a:blip r:embed="rId2" cstate="print"/>
          <a:srcRect/>
          <a:stretch>
            <a:fillRect/>
          </a:stretch>
        </p:blipFill>
        <p:spPr bwMode="auto">
          <a:xfrm>
            <a:off x="-1" y="-1"/>
            <a:ext cx="23774401" cy="14722476"/>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 and Settings\Dell\Escritorio\crop.jpg"/>
          <p:cNvPicPr>
            <a:picLocks noChangeAspect="1" noChangeArrowheads="1"/>
          </p:cNvPicPr>
          <p:nvPr/>
        </p:nvPicPr>
        <p:blipFill>
          <a:blip r:embed="rId2" cstate="print"/>
          <a:srcRect/>
          <a:stretch>
            <a:fillRect/>
          </a:stretch>
        </p:blipFill>
        <p:spPr bwMode="auto">
          <a:xfrm>
            <a:off x="0" y="0"/>
            <a:ext cx="24442449" cy="14722475"/>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Documents and Settings\Dell\Escritorio\a2cea847de.jpg"/>
          <p:cNvPicPr>
            <a:picLocks noChangeAspect="1" noChangeArrowheads="1"/>
          </p:cNvPicPr>
          <p:nvPr/>
        </p:nvPicPr>
        <p:blipFill>
          <a:blip r:embed="rId2" cstate="print"/>
          <a:srcRect/>
          <a:stretch>
            <a:fillRect/>
          </a:stretch>
        </p:blipFill>
        <p:spPr bwMode="auto">
          <a:xfrm>
            <a:off x="-1" y="-1"/>
            <a:ext cx="23786891" cy="14722475"/>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JJJ.jpg"/>
          <p:cNvPicPr>
            <a:picLocks noChangeAspect="1" noChangeArrowheads="1"/>
          </p:cNvPicPr>
          <p:nvPr/>
        </p:nvPicPr>
        <p:blipFill>
          <a:blip r:embed="rId2" cstate="print"/>
          <a:srcRect/>
          <a:stretch>
            <a:fillRect/>
          </a:stretch>
        </p:blipFill>
        <p:spPr bwMode="auto">
          <a:xfrm>
            <a:off x="-1" y="0"/>
            <a:ext cx="23774399" cy="14722475"/>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la-isla-de-los-conejos-Okunoshima-japonshop04.png"/>
          <p:cNvPicPr>
            <a:picLocks noChangeAspect="1" noChangeArrowheads="1"/>
          </p:cNvPicPr>
          <p:nvPr/>
        </p:nvPicPr>
        <p:blipFill>
          <a:blip r:embed="rId2" cstate="print"/>
          <a:srcRect/>
          <a:stretch>
            <a:fillRect/>
          </a:stretch>
        </p:blipFill>
        <p:spPr bwMode="auto">
          <a:xfrm>
            <a:off x="-1" y="0"/>
            <a:ext cx="23872285" cy="14722475"/>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Dell\Escritorio\usagi-006.jpg"/>
          <p:cNvPicPr>
            <a:picLocks noChangeAspect="1" noChangeArrowheads="1"/>
          </p:cNvPicPr>
          <p:nvPr/>
        </p:nvPicPr>
        <p:blipFill>
          <a:blip r:embed="rId2" cstate="print"/>
          <a:srcRect/>
          <a:stretch>
            <a:fillRect/>
          </a:stretch>
        </p:blipFill>
        <p:spPr bwMode="auto">
          <a:xfrm>
            <a:off x="0" y="0"/>
            <a:ext cx="24201492" cy="14722475"/>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Dell\Escritorio\usagi-003.jpg"/>
          <p:cNvPicPr>
            <a:picLocks noChangeAspect="1" noChangeArrowheads="1"/>
          </p:cNvPicPr>
          <p:nvPr/>
        </p:nvPicPr>
        <p:blipFill>
          <a:blip r:embed="rId2" cstate="print"/>
          <a:srcRect/>
          <a:stretch>
            <a:fillRect/>
          </a:stretch>
        </p:blipFill>
        <p:spPr bwMode="auto">
          <a:xfrm>
            <a:off x="0" y="0"/>
            <a:ext cx="23891668" cy="14722475"/>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Dell\Escritorio\FFFFF.jpg"/>
          <p:cNvPicPr>
            <a:picLocks noChangeAspect="1" noChangeArrowheads="1"/>
          </p:cNvPicPr>
          <p:nvPr/>
        </p:nvPicPr>
        <p:blipFill>
          <a:blip r:embed="rId2" cstate="print"/>
          <a:srcRect/>
          <a:stretch>
            <a:fillRect/>
          </a:stretch>
        </p:blipFill>
        <p:spPr bwMode="auto">
          <a:xfrm>
            <a:off x="0" y="-1"/>
            <a:ext cx="24010622" cy="14722476"/>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QQQ.jpg"/>
          <p:cNvPicPr>
            <a:picLocks noChangeAspect="1" noChangeArrowheads="1"/>
          </p:cNvPicPr>
          <p:nvPr/>
        </p:nvPicPr>
        <p:blipFill>
          <a:blip r:embed="rId2" cstate="print"/>
          <a:srcRect/>
          <a:stretch>
            <a:fillRect/>
          </a:stretch>
        </p:blipFill>
        <p:spPr bwMode="auto">
          <a:xfrm>
            <a:off x="0" y="0"/>
            <a:ext cx="23774400" cy="14722475"/>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SSS.jpg"/>
          <p:cNvPicPr>
            <a:picLocks noChangeAspect="1" noChangeArrowheads="1"/>
          </p:cNvPicPr>
          <p:nvPr/>
        </p:nvPicPr>
        <p:blipFill>
          <a:blip r:embed="rId2" cstate="print"/>
          <a:srcRect/>
          <a:stretch>
            <a:fillRect/>
          </a:stretch>
        </p:blipFill>
        <p:spPr bwMode="auto">
          <a:xfrm>
            <a:off x="0" y="0"/>
            <a:ext cx="24277848" cy="14722475"/>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Dell\Escritorio\HHH.jpg"/>
          <p:cNvPicPr>
            <a:picLocks noChangeAspect="1" noChangeArrowheads="1"/>
          </p:cNvPicPr>
          <p:nvPr/>
        </p:nvPicPr>
        <p:blipFill>
          <a:blip r:embed="rId2" cstate="print"/>
          <a:srcRect/>
          <a:stretch>
            <a:fillRect/>
          </a:stretch>
        </p:blipFill>
        <p:spPr bwMode="auto">
          <a:xfrm>
            <a:off x="0" y="0"/>
            <a:ext cx="23774400" cy="15703973"/>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la-isla-de-los-conejos-Okunoshima-japonshop06.jpg"/>
          <p:cNvPicPr>
            <a:picLocks noChangeAspect="1" noChangeArrowheads="1"/>
          </p:cNvPicPr>
          <p:nvPr/>
        </p:nvPicPr>
        <p:blipFill>
          <a:blip r:embed="rId2" cstate="print"/>
          <a:srcRect/>
          <a:stretch>
            <a:fillRect/>
          </a:stretch>
        </p:blipFill>
        <p:spPr bwMode="auto">
          <a:xfrm>
            <a:off x="0" y="0"/>
            <a:ext cx="23774400" cy="14722475"/>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prstClr val="black"/>
              <a:schemeClr val="accent6">
                <a:tint val="45000"/>
                <a:satMod val="400000"/>
              </a:schemeClr>
            </a:duotone>
            <a:lum bright="67000" contrast="-63000"/>
          </a:blip>
          <a:srcRect/>
          <a:stretch>
            <a:fillRect/>
          </a:stretch>
        </p:blipFill>
        <p:spPr bwMode="auto">
          <a:xfrm>
            <a:off x="0" y="0"/>
            <a:ext cx="23774400" cy="14763371"/>
          </a:xfrm>
          <a:prstGeom prst="rect">
            <a:avLst/>
          </a:prstGeom>
          <a:noFill/>
          <a:ln>
            <a:gradFill>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0"/>
            </a:gradFill>
          </a:ln>
        </p:spPr>
      </p:pic>
      <p:sp>
        <p:nvSpPr>
          <p:cNvPr id="4" name="3 Rectángulo redondeado"/>
          <p:cNvSpPr/>
          <p:nvPr/>
        </p:nvSpPr>
        <p:spPr bwMode="auto">
          <a:xfrm>
            <a:off x="3894312" y="2248669"/>
            <a:ext cx="18938104" cy="12097344"/>
          </a:xfrm>
          <a:prstGeom prst="roundRect">
            <a:avLst/>
          </a:prstGeom>
          <a:solidFill>
            <a:schemeClr val="accent1">
              <a:alpha val="46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2209800" rtl="0" eaLnBrk="1" fontAlgn="base" latinLnBrk="0" hangingPunct="1">
              <a:lnSpc>
                <a:spcPct val="100000"/>
              </a:lnSpc>
              <a:spcBef>
                <a:spcPct val="0"/>
              </a:spcBef>
              <a:spcAft>
                <a:spcPct val="0"/>
              </a:spcAft>
              <a:buClrTx/>
              <a:buSzTx/>
              <a:buFontTx/>
              <a:buNone/>
              <a:tabLst/>
            </a:pPr>
            <a:endParaRPr kumimoji="0" lang="es-ES" sz="4300" b="0" i="0" u="none" strike="noStrike" cap="none" normalizeH="0" baseline="0" smtClean="0">
              <a:ln>
                <a:noFill/>
              </a:ln>
              <a:solidFill>
                <a:schemeClr val="tx1"/>
              </a:solidFill>
              <a:effectLst/>
              <a:latin typeface="Arial" charset="0"/>
            </a:endParaRPr>
          </a:p>
        </p:txBody>
      </p:sp>
      <p:sp>
        <p:nvSpPr>
          <p:cNvPr id="2" name="1 Rectángulo"/>
          <p:cNvSpPr/>
          <p:nvPr/>
        </p:nvSpPr>
        <p:spPr>
          <a:xfrm>
            <a:off x="4830416" y="2896741"/>
            <a:ext cx="17830800" cy="10809640"/>
          </a:xfrm>
          <a:prstGeom prst="rect">
            <a:avLst/>
          </a:prstGeom>
        </p:spPr>
        <p:txBody>
          <a:bodyPr wrap="square" lIns="219977" tIns="109989" rIns="219977" bIns="109989">
            <a:spAutoFit/>
          </a:bodyPr>
          <a:lstStyle/>
          <a:p>
            <a:r>
              <a:rPr lang="es-ES" b="1" i="1" dirty="0"/>
              <a:t>Los amantes de los conejos seguro disfrutarán de una visita la isla de </a:t>
            </a:r>
            <a:r>
              <a:rPr lang="es-ES" b="1" i="1" dirty="0" err="1"/>
              <a:t>Okunoshima</a:t>
            </a:r>
            <a:r>
              <a:rPr lang="es-ES" b="1" i="1" dirty="0"/>
              <a:t>, en la prefectura de Hiroshima, hogar de cientos de estos animales que se desplazan libremente por ella y persiguen a los humanos en busca continua de comida.</a:t>
            </a:r>
          </a:p>
          <a:p>
            <a:r>
              <a:rPr lang="es-ES" b="1" i="1" dirty="0"/>
              <a:t>Los lugareños cuentan que, durante la Segunda Guerra Mundial, </a:t>
            </a:r>
            <a:r>
              <a:rPr lang="es-ES" b="1" i="1" dirty="0" err="1"/>
              <a:t>Okunoshima</a:t>
            </a:r>
            <a:r>
              <a:rPr lang="es-ES" b="1" i="1" dirty="0"/>
              <a:t> albergó una fábrica de gas venenoso donde estos animales fueron trasladados para probar los efectos del tóxico gas. La guerra acabó, la isla fue abandonada, pero los conejos se quedaron y se reprodujeron. Otra versión sostiene que en 1971 un grupo de niños hizo un paseo por la isla y dejaron libremente en ella ocho conejos.</a:t>
            </a:r>
          </a:p>
          <a:p>
            <a:r>
              <a:rPr lang="es-ES" b="1" i="1" dirty="0" err="1"/>
              <a:t>Okunoshima</a:t>
            </a:r>
            <a:r>
              <a:rPr lang="es-ES" b="1" i="1" dirty="0"/>
              <a:t> tiene, además, un museo que muestra los nocivos efectos que el gas venenoso tiene en los seres humanos. En los últimos años se ha abierto un hotel, un campamento y un campo de golf para turistas. A continuación se puede apreciar la cantidad abrumadora de estos animales.</a:t>
            </a:r>
          </a:p>
        </p:txBody>
      </p:sp>
    </p:spTree>
  </p:cSld>
  <p:clrMapOvr>
    <a:masterClrMapping/>
  </p:clrMapOvr>
  <p:transition spd="slow" advTm="55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Dell\Escritorio\usagi-002.jpg"/>
          <p:cNvPicPr>
            <a:picLocks noChangeAspect="1" noChangeArrowheads="1"/>
          </p:cNvPicPr>
          <p:nvPr/>
        </p:nvPicPr>
        <p:blipFill>
          <a:blip r:embed="rId2" cstate="print"/>
          <a:srcRect/>
          <a:stretch>
            <a:fillRect/>
          </a:stretch>
        </p:blipFill>
        <p:spPr bwMode="auto">
          <a:xfrm>
            <a:off x="0" y="-1"/>
            <a:ext cx="24046582" cy="14722476"/>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hiroshima_okunoshima.jpg"/>
          <p:cNvPicPr>
            <a:picLocks noChangeAspect="1" noChangeArrowheads="1"/>
          </p:cNvPicPr>
          <p:nvPr/>
        </p:nvPicPr>
        <p:blipFill>
          <a:blip r:embed="rId2" cstate="print"/>
          <a:srcRect/>
          <a:stretch>
            <a:fillRect/>
          </a:stretch>
        </p:blipFill>
        <p:spPr bwMode="auto">
          <a:xfrm>
            <a:off x="-1" y="-1"/>
            <a:ext cx="23774401" cy="14722475"/>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hiroshima_okunoshima5.jpg"/>
          <p:cNvPicPr>
            <a:picLocks noChangeAspect="1" noChangeArrowheads="1"/>
          </p:cNvPicPr>
          <p:nvPr/>
        </p:nvPicPr>
        <p:blipFill>
          <a:blip r:embed="rId2" cstate="print"/>
          <a:srcRect/>
          <a:stretch>
            <a:fillRect/>
          </a:stretch>
        </p:blipFill>
        <p:spPr bwMode="auto">
          <a:xfrm>
            <a:off x="0" y="0"/>
            <a:ext cx="23774400" cy="14722475"/>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hiroshima_okunoshima2.jpg"/>
          <p:cNvPicPr>
            <a:picLocks noChangeAspect="1" noChangeArrowheads="1"/>
          </p:cNvPicPr>
          <p:nvPr/>
        </p:nvPicPr>
        <p:blipFill>
          <a:blip r:embed="rId2" cstate="print"/>
          <a:srcRect/>
          <a:stretch>
            <a:fillRect/>
          </a:stretch>
        </p:blipFill>
        <p:spPr bwMode="auto">
          <a:xfrm>
            <a:off x="52388" y="-125413"/>
            <a:ext cx="26822400" cy="20116801"/>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okunoshima-0[6].jpg"/>
          <p:cNvPicPr>
            <a:picLocks noChangeAspect="1" noChangeArrowheads="1"/>
          </p:cNvPicPr>
          <p:nvPr/>
        </p:nvPicPr>
        <p:blipFill>
          <a:blip r:embed="rId2" cstate="print"/>
          <a:srcRect/>
          <a:stretch>
            <a:fillRect/>
          </a:stretch>
        </p:blipFill>
        <p:spPr bwMode="auto">
          <a:xfrm>
            <a:off x="0" y="-1"/>
            <a:ext cx="23743420" cy="15714165"/>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hiroshima_okunoshima3.jpg"/>
          <p:cNvPicPr>
            <a:picLocks noChangeAspect="1" noChangeArrowheads="1"/>
          </p:cNvPicPr>
          <p:nvPr/>
        </p:nvPicPr>
        <p:blipFill>
          <a:blip r:embed="rId2" cstate="print"/>
          <a:srcRect/>
          <a:stretch>
            <a:fillRect/>
          </a:stretch>
        </p:blipFill>
        <p:spPr bwMode="auto">
          <a:xfrm>
            <a:off x="0" y="0"/>
            <a:ext cx="23774400" cy="15072084"/>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prstClr val="black"/>
              <a:schemeClr val="accent6">
                <a:tint val="45000"/>
                <a:satMod val="400000"/>
              </a:schemeClr>
            </a:duotone>
            <a:lum bright="67000" contrast="-63000"/>
          </a:blip>
          <a:srcRect/>
          <a:stretch>
            <a:fillRect/>
          </a:stretch>
        </p:blipFill>
        <p:spPr bwMode="auto">
          <a:xfrm>
            <a:off x="0" y="0"/>
            <a:ext cx="23774400" cy="14763371"/>
          </a:xfrm>
          <a:prstGeom prst="rect">
            <a:avLst/>
          </a:prstGeom>
          <a:noFill/>
          <a:ln>
            <a:gradFill>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0"/>
            </a:gradFill>
          </a:ln>
        </p:spPr>
      </p:pic>
      <p:sp>
        <p:nvSpPr>
          <p:cNvPr id="4" name="3 Rectángulo redondeado"/>
          <p:cNvSpPr/>
          <p:nvPr/>
        </p:nvSpPr>
        <p:spPr bwMode="auto">
          <a:xfrm>
            <a:off x="1158008" y="2392685"/>
            <a:ext cx="22106456" cy="11809312"/>
          </a:xfrm>
          <a:prstGeom prst="roundRect">
            <a:avLst/>
          </a:prstGeom>
          <a:solidFill>
            <a:schemeClr val="accent1">
              <a:alpha val="46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2209800" rtl="0" eaLnBrk="1" fontAlgn="base" latinLnBrk="0" hangingPunct="1">
              <a:lnSpc>
                <a:spcPct val="100000"/>
              </a:lnSpc>
              <a:spcBef>
                <a:spcPct val="0"/>
              </a:spcBef>
              <a:spcAft>
                <a:spcPct val="0"/>
              </a:spcAft>
              <a:buClrTx/>
              <a:buSzTx/>
              <a:buFontTx/>
              <a:buNone/>
              <a:tabLst/>
            </a:pPr>
            <a:endParaRPr kumimoji="0" lang="es-ES" sz="4300" b="0" i="0" u="none" strike="noStrike" cap="none" normalizeH="0" baseline="0" smtClean="0">
              <a:ln>
                <a:noFill/>
              </a:ln>
              <a:solidFill>
                <a:schemeClr val="tx1"/>
              </a:solidFill>
              <a:effectLst/>
              <a:latin typeface="Arial" charset="0"/>
            </a:endParaRPr>
          </a:p>
        </p:txBody>
      </p:sp>
      <p:sp>
        <p:nvSpPr>
          <p:cNvPr id="2" name="1 Rectángulo"/>
          <p:cNvSpPr/>
          <p:nvPr/>
        </p:nvSpPr>
        <p:spPr>
          <a:xfrm>
            <a:off x="2526160" y="3616821"/>
            <a:ext cx="20594288" cy="10147920"/>
          </a:xfrm>
          <a:prstGeom prst="rect">
            <a:avLst/>
          </a:prstGeom>
        </p:spPr>
        <p:txBody>
          <a:bodyPr wrap="square" lIns="219977" tIns="109989" rIns="219977" bIns="109989">
            <a:spAutoFit/>
          </a:bodyPr>
          <a:lstStyle/>
          <a:p>
            <a:r>
              <a:rPr lang="es-ES" b="1" i="1" dirty="0" smtClean="0"/>
              <a:t>Propició el escondite perfecto para la terrible fábrica, y ni los mismos trabajadores, habitantes de la isla y zonas cercanas, conocían el uso y finalidad de lo que allí se fabricaba. El Gobierno guardó el secreto durante mucho tiempo, pues Japón era uno de los firmantes del Protocolo de Ginebra de 1925, el cual prohibía la guerra con armas químicas.</a:t>
            </a:r>
          </a:p>
          <a:p>
            <a:r>
              <a:rPr lang="es-ES" b="1" i="1" dirty="0" smtClean="0"/>
              <a:t>La fábrica, que fue abierta en 1929, produciendo más de seis kilotones de gas mostaza y gas lacrimógeno, se cerró al finalizar la Segunda Guerra Mundial. Hoy en día las ruinas siguen aún en pie, y se ha construido el Museo del Gas Venenoso para sobre de las espantosas verdades del gas venenoso.</a:t>
            </a:r>
          </a:p>
          <a:p>
            <a:r>
              <a:rPr lang="es-ES" b="1" i="1" dirty="0" smtClean="0"/>
              <a:t>Cuando la fábrica estaba en uso se utilizaban conejos para realizar terribles pruebas de efectividad, aunque según </a:t>
            </a:r>
            <a:r>
              <a:rPr lang="es-ES" b="1" i="1" dirty="0" err="1" smtClean="0"/>
              <a:t>Murakami</a:t>
            </a:r>
            <a:r>
              <a:rPr lang="es-ES" b="1" i="1" dirty="0" smtClean="0"/>
              <a:t>, director del Museo </a:t>
            </a:r>
            <a:r>
              <a:rPr lang="es-ES" b="1" i="1" dirty="0" err="1" smtClean="0"/>
              <a:t>Museo</a:t>
            </a:r>
            <a:r>
              <a:rPr lang="es-ES" b="1" i="1" dirty="0" smtClean="0"/>
              <a:t> del Gas Venenoso, los conejos que actualmente habitan la isla no tienen ninguna relación con los que en su día fueron víctimas inocentes de los laboratorios.</a:t>
            </a:r>
            <a:endParaRPr lang="es-ES" b="1" i="1" dirty="0"/>
          </a:p>
        </p:txBody>
      </p:sp>
    </p:spTree>
  </p:cSld>
  <p:clrMapOvr>
    <a:masterClrMapping/>
  </p:clrMapOvr>
  <p:transition spd="slow" advTm="4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9"/>
          <p:cNvPicPr>
            <a:picLocks noChangeAspect="1" noChangeArrowheads="1" noCrop="1"/>
          </p:cNvPicPr>
          <p:nvPr/>
        </p:nvPicPr>
        <p:blipFill>
          <a:blip r:embed="rId2" cstate="print">
            <a:duotone>
              <a:prstClr val="black"/>
              <a:schemeClr val="accent2">
                <a:tint val="45000"/>
                <a:satMod val="400000"/>
              </a:schemeClr>
            </a:duotone>
            <a:lum bright="34000" contrast="7000"/>
          </a:blip>
          <a:srcRect/>
          <a:stretch>
            <a:fillRect/>
          </a:stretch>
        </p:blipFill>
        <p:spPr bwMode="auto">
          <a:xfrm>
            <a:off x="0" y="0"/>
            <a:ext cx="23774400" cy="14916731"/>
          </a:xfrm>
          <a:prstGeom prst="rect">
            <a:avLst/>
          </a:prstGeom>
          <a:noFill/>
        </p:spPr>
      </p:pic>
      <p:pic>
        <p:nvPicPr>
          <p:cNvPr id="32770" name="Picture 2" descr="C:\Documents and Settings\Dell\Escritorio\dbf9c89586.jpg"/>
          <p:cNvPicPr>
            <a:picLocks noChangeAspect="1" noChangeArrowheads="1"/>
          </p:cNvPicPr>
          <p:nvPr/>
        </p:nvPicPr>
        <p:blipFill>
          <a:blip r:embed="rId3" cstate="print"/>
          <a:srcRect/>
          <a:stretch>
            <a:fillRect/>
          </a:stretch>
        </p:blipFill>
        <p:spPr bwMode="auto">
          <a:xfrm>
            <a:off x="5046440" y="-1"/>
            <a:ext cx="13383638" cy="14722475"/>
          </a:xfrm>
          <a:prstGeom prst="rect">
            <a:avLst/>
          </a:prstGeom>
          <a:noFill/>
        </p:spPr>
      </p:pic>
      <p:sp>
        <p:nvSpPr>
          <p:cNvPr id="3" name="Cadre 4"/>
          <p:cNvSpPr>
            <a:spLocks/>
          </p:cNvSpPr>
          <p:nvPr/>
        </p:nvSpPr>
        <p:spPr bwMode="auto">
          <a:xfrm>
            <a:off x="4686400" y="-1"/>
            <a:ext cx="14041560" cy="14722475"/>
          </a:xfrm>
          <a:custGeom>
            <a:avLst/>
            <a:gdLst>
              <a:gd name="T0" fmla="*/ 2046654 w 4093308"/>
              <a:gd name="T1" fmla="*/ 0 h 5563382"/>
              <a:gd name="T2" fmla="*/ 0 w 4093308"/>
              <a:gd name="T3" fmla="*/ 2781691 h 5563382"/>
              <a:gd name="T4" fmla="*/ 2046654 w 4093308"/>
              <a:gd name="T5" fmla="*/ 5563382 h 5563382"/>
              <a:gd name="T6" fmla="*/ 4093308 w 4093308"/>
              <a:gd name="T7" fmla="*/ 2781691 h 5563382"/>
              <a:gd name="T8" fmla="*/ 17694720 60000 65536"/>
              <a:gd name="T9" fmla="*/ 11796480 60000 65536"/>
              <a:gd name="T10" fmla="*/ 5898240 60000 65536"/>
              <a:gd name="T11" fmla="*/ 0 60000 65536"/>
              <a:gd name="T12" fmla="*/ 134424 w 4093308"/>
              <a:gd name="T13" fmla="*/ 134424 h 5563382"/>
              <a:gd name="T14" fmla="*/ 3958884 w 4093308"/>
              <a:gd name="T15" fmla="*/ 5428958 h 5563382"/>
            </a:gdLst>
            <a:ahLst/>
            <a:cxnLst>
              <a:cxn ang="T8">
                <a:pos x="T0" y="T1"/>
              </a:cxn>
              <a:cxn ang="T9">
                <a:pos x="T2" y="T3"/>
              </a:cxn>
              <a:cxn ang="T10">
                <a:pos x="T4" y="T5"/>
              </a:cxn>
              <a:cxn ang="T11">
                <a:pos x="T6" y="T7"/>
              </a:cxn>
            </a:cxnLst>
            <a:rect l="T12" t="T13" r="T14" b="T15"/>
            <a:pathLst>
              <a:path w="4093308" h="5563382">
                <a:moveTo>
                  <a:pt x="0" y="0"/>
                </a:moveTo>
                <a:lnTo>
                  <a:pt x="4093308" y="0"/>
                </a:lnTo>
                <a:lnTo>
                  <a:pt x="4093308" y="5563382"/>
                </a:lnTo>
                <a:lnTo>
                  <a:pt x="0" y="5563382"/>
                </a:lnTo>
                <a:close/>
                <a:moveTo>
                  <a:pt x="134424" y="134424"/>
                </a:moveTo>
                <a:lnTo>
                  <a:pt x="134424" y="5428958"/>
                </a:lnTo>
                <a:lnTo>
                  <a:pt x="3958884" y="5428958"/>
                </a:lnTo>
                <a:lnTo>
                  <a:pt x="3958884" y="134424"/>
                </a:lnTo>
                <a:close/>
              </a:path>
            </a:pathLst>
          </a:custGeom>
          <a:solidFill>
            <a:srgbClr val="21D951"/>
          </a:solidFill>
          <a:ln w="9525" cap="flat" cmpd="sng" algn="ctr">
            <a:solidFill>
              <a:srgbClr val="FF0080"/>
            </a:solidFill>
            <a:prstDash val="solid"/>
            <a:round/>
            <a:headEnd/>
            <a:tailEnd/>
          </a:ln>
          <a:effectLst>
            <a:outerShdw dist="23000" dir="5400000" rotWithShape="0">
              <a:srgbClr val="000000">
                <a:alpha val="34999"/>
              </a:srgbClr>
            </a:outerShdw>
          </a:effectLst>
        </p:spPr>
        <p:txBody>
          <a:bodyPr lIns="91388" tIns="45691" rIns="91388" bIns="45691" anchor="ctr"/>
          <a:lstStyle/>
          <a:p>
            <a:endParaRPr lang="es-ES"/>
          </a:p>
        </p:txBody>
      </p:sp>
    </p:spTree>
  </p:cSld>
  <p:clrMapOvr>
    <a:masterClrMapping/>
  </p:clrMapOvr>
  <p:transition spd="slow" advTm="10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strips(downLeft)">
                                      <p:cBhvr>
                                        <p:cTn id="10" dur="5000"/>
                                        <p:tgtEl>
                                          <p:spTgt spid="3"/>
                                        </p:tgtEl>
                                      </p:cBhvr>
                                    </p:animEffect>
                                  </p:childTnLst>
                                </p:cTn>
                              </p:par>
                              <p:par>
                                <p:cTn id="11" presetID="8" presetClass="emph" presetSubtype="0" fill="hold" grpId="1" nodeType="withEffect">
                                  <p:stCondLst>
                                    <p:cond delay="0"/>
                                  </p:stCondLst>
                                  <p:childTnLst>
                                    <p:animRot by="21600000">
                                      <p:cBhvr>
                                        <p:cTn id="12" dur="5000" fill="hold"/>
                                        <p:tgtEl>
                                          <p:spTgt spid="3"/>
                                        </p:tgtEl>
                                        <p:attrNameLst>
                                          <p:attrName>r</p:attrName>
                                        </p:attrNameLst>
                                      </p:cBhvr>
                                    </p:animRot>
                                  </p:childTnLst>
                                </p:cTn>
                              </p:par>
                              <p:par>
                                <p:cTn id="13" presetID="2" presetClass="entr" presetSubtype="8" fill="hold" grpId="2"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5000" fill="hold"/>
                                        <p:tgtEl>
                                          <p:spTgt spid="3"/>
                                        </p:tgtEl>
                                        <p:attrNameLst>
                                          <p:attrName>ppt_x</p:attrName>
                                        </p:attrNameLst>
                                      </p:cBhvr>
                                      <p:tavLst>
                                        <p:tav tm="0">
                                          <p:val>
                                            <p:strVal val="0-#ppt_w/2"/>
                                          </p:val>
                                        </p:tav>
                                        <p:tav tm="100000">
                                          <p:val>
                                            <p:strVal val="#ppt_x"/>
                                          </p:val>
                                        </p:tav>
                                      </p:tavLst>
                                    </p:anim>
                                    <p:anim calcmode="lin" valueType="num">
                                      <p:cBhvr additive="base">
                                        <p:cTn id="16" dur="5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okunoshima-6[10].jpg"/>
          <p:cNvPicPr>
            <a:picLocks noChangeAspect="1" noChangeArrowheads="1"/>
          </p:cNvPicPr>
          <p:nvPr/>
        </p:nvPicPr>
        <p:blipFill>
          <a:blip r:embed="rId2" cstate="print"/>
          <a:srcRect/>
          <a:stretch>
            <a:fillRect/>
          </a:stretch>
        </p:blipFill>
        <p:spPr bwMode="auto">
          <a:xfrm>
            <a:off x="0" y="-1"/>
            <a:ext cx="23774400" cy="15005405"/>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Documents and Settings\Dell\Escritorio\7b8eae9a03.jpg"/>
          <p:cNvPicPr>
            <a:picLocks noChangeAspect="1" noChangeArrowheads="1"/>
          </p:cNvPicPr>
          <p:nvPr/>
        </p:nvPicPr>
        <p:blipFill>
          <a:blip r:embed="rId2" cstate="print"/>
          <a:srcRect/>
          <a:stretch>
            <a:fillRect/>
          </a:stretch>
        </p:blipFill>
        <p:spPr bwMode="auto">
          <a:xfrm>
            <a:off x="-1" y="-1"/>
            <a:ext cx="23786891" cy="14722475"/>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Documents and Settings\Dell\Escritorio\4131ff8bab.jpg"/>
          <p:cNvPicPr>
            <a:picLocks noChangeAspect="1" noChangeArrowheads="1"/>
          </p:cNvPicPr>
          <p:nvPr/>
        </p:nvPicPr>
        <p:blipFill>
          <a:blip r:embed="rId2" cstate="print"/>
          <a:srcRect/>
          <a:stretch>
            <a:fillRect/>
          </a:stretch>
        </p:blipFill>
        <p:spPr bwMode="auto">
          <a:xfrm>
            <a:off x="0" y="-1"/>
            <a:ext cx="23786886" cy="14722475"/>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C:\Documents and Settings\Dell\Escritorio\d299f548ec.jpg"/>
          <p:cNvPicPr>
            <a:picLocks noChangeAspect="1" noChangeArrowheads="1"/>
          </p:cNvPicPr>
          <p:nvPr/>
        </p:nvPicPr>
        <p:blipFill>
          <a:blip r:embed="rId2" cstate="print"/>
          <a:srcRect/>
          <a:stretch>
            <a:fillRect/>
          </a:stretch>
        </p:blipFill>
        <p:spPr bwMode="auto">
          <a:xfrm>
            <a:off x="-1" y="-1"/>
            <a:ext cx="23786891" cy="14722475"/>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C:\Documents and Settings\Dell\Escritorio\b7564fb8cb.jpg"/>
          <p:cNvPicPr>
            <a:picLocks noChangeAspect="1" noChangeArrowheads="1"/>
          </p:cNvPicPr>
          <p:nvPr/>
        </p:nvPicPr>
        <p:blipFill>
          <a:blip r:embed="rId2" cstate="print"/>
          <a:srcRect/>
          <a:stretch>
            <a:fillRect/>
          </a:stretch>
        </p:blipFill>
        <p:spPr bwMode="auto">
          <a:xfrm>
            <a:off x="0" y="-1"/>
            <a:ext cx="23857192" cy="14722476"/>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735878.jpg"/>
          <p:cNvPicPr>
            <a:picLocks noChangeAspect="1" noChangeArrowheads="1"/>
          </p:cNvPicPr>
          <p:nvPr/>
        </p:nvPicPr>
        <p:blipFill>
          <a:blip r:embed="rId2" cstate="print"/>
          <a:srcRect/>
          <a:stretch>
            <a:fillRect/>
          </a:stretch>
        </p:blipFill>
        <p:spPr bwMode="auto">
          <a:xfrm>
            <a:off x="0" y="0"/>
            <a:ext cx="23905451" cy="14722475"/>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BBB.png"/>
          <p:cNvPicPr>
            <a:picLocks noChangeAspect="1" noChangeArrowheads="1"/>
          </p:cNvPicPr>
          <p:nvPr/>
        </p:nvPicPr>
        <p:blipFill>
          <a:blip r:embed="rId2" cstate="print"/>
          <a:srcRect/>
          <a:stretch>
            <a:fillRect/>
          </a:stretch>
        </p:blipFill>
        <p:spPr bwMode="auto">
          <a:xfrm>
            <a:off x="-1" y="0"/>
            <a:ext cx="23872285" cy="14722475"/>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FFFFFFFFFF.jpg"/>
          <p:cNvPicPr>
            <a:picLocks noChangeAspect="1" noChangeArrowheads="1"/>
          </p:cNvPicPr>
          <p:nvPr/>
        </p:nvPicPr>
        <p:blipFill>
          <a:blip r:embed="rId2" cstate="print"/>
          <a:srcRect/>
          <a:stretch>
            <a:fillRect/>
          </a:stretch>
        </p:blipFill>
        <p:spPr bwMode="auto">
          <a:xfrm>
            <a:off x="0" y="0"/>
            <a:ext cx="23774404" cy="14722475"/>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9"/>
          <p:cNvPicPr>
            <a:picLocks noChangeAspect="1" noChangeArrowheads="1" noCrop="1"/>
          </p:cNvPicPr>
          <p:nvPr/>
        </p:nvPicPr>
        <p:blipFill>
          <a:blip r:embed="rId2" cstate="print">
            <a:duotone>
              <a:prstClr val="black"/>
              <a:schemeClr val="accent2">
                <a:tint val="45000"/>
                <a:satMod val="400000"/>
              </a:schemeClr>
            </a:duotone>
            <a:lum bright="34000" contrast="7000"/>
          </a:blip>
          <a:srcRect/>
          <a:stretch>
            <a:fillRect/>
          </a:stretch>
        </p:blipFill>
        <p:spPr bwMode="auto">
          <a:xfrm>
            <a:off x="0" y="0"/>
            <a:ext cx="23774400" cy="14916731"/>
          </a:xfrm>
          <a:prstGeom prst="rect">
            <a:avLst/>
          </a:prstGeom>
          <a:noFill/>
        </p:spPr>
      </p:pic>
      <p:pic>
        <p:nvPicPr>
          <p:cNvPr id="5122" name="Picture 2" descr="C:\Documents and Settings\Dell\Escritorio\KKKK.jpg"/>
          <p:cNvPicPr>
            <a:picLocks noChangeAspect="1" noChangeArrowheads="1"/>
          </p:cNvPicPr>
          <p:nvPr/>
        </p:nvPicPr>
        <p:blipFill>
          <a:blip r:embed="rId3" cstate="print"/>
          <a:srcRect/>
          <a:stretch>
            <a:fillRect/>
          </a:stretch>
        </p:blipFill>
        <p:spPr bwMode="auto">
          <a:xfrm>
            <a:off x="4758408" y="0"/>
            <a:ext cx="14363700" cy="14346013"/>
          </a:xfrm>
          <a:prstGeom prst="rect">
            <a:avLst/>
          </a:prstGeom>
          <a:noFill/>
        </p:spPr>
      </p:pic>
      <p:sp>
        <p:nvSpPr>
          <p:cNvPr id="3" name="Cadre 4"/>
          <p:cNvSpPr>
            <a:spLocks/>
          </p:cNvSpPr>
          <p:nvPr/>
        </p:nvSpPr>
        <p:spPr bwMode="auto">
          <a:xfrm>
            <a:off x="4614392" y="0"/>
            <a:ext cx="14977664" cy="14722475"/>
          </a:xfrm>
          <a:custGeom>
            <a:avLst/>
            <a:gdLst>
              <a:gd name="T0" fmla="*/ 2046654 w 4093308"/>
              <a:gd name="T1" fmla="*/ 0 h 5563382"/>
              <a:gd name="T2" fmla="*/ 0 w 4093308"/>
              <a:gd name="T3" fmla="*/ 2781691 h 5563382"/>
              <a:gd name="T4" fmla="*/ 2046654 w 4093308"/>
              <a:gd name="T5" fmla="*/ 5563382 h 5563382"/>
              <a:gd name="T6" fmla="*/ 4093308 w 4093308"/>
              <a:gd name="T7" fmla="*/ 2781691 h 5563382"/>
              <a:gd name="T8" fmla="*/ 17694720 60000 65536"/>
              <a:gd name="T9" fmla="*/ 11796480 60000 65536"/>
              <a:gd name="T10" fmla="*/ 5898240 60000 65536"/>
              <a:gd name="T11" fmla="*/ 0 60000 65536"/>
              <a:gd name="T12" fmla="*/ 134424 w 4093308"/>
              <a:gd name="T13" fmla="*/ 134424 h 5563382"/>
              <a:gd name="T14" fmla="*/ 3958884 w 4093308"/>
              <a:gd name="T15" fmla="*/ 5428958 h 5563382"/>
            </a:gdLst>
            <a:ahLst/>
            <a:cxnLst>
              <a:cxn ang="T8">
                <a:pos x="T0" y="T1"/>
              </a:cxn>
              <a:cxn ang="T9">
                <a:pos x="T2" y="T3"/>
              </a:cxn>
              <a:cxn ang="T10">
                <a:pos x="T4" y="T5"/>
              </a:cxn>
              <a:cxn ang="T11">
                <a:pos x="T6" y="T7"/>
              </a:cxn>
            </a:cxnLst>
            <a:rect l="T12" t="T13" r="T14" b="T15"/>
            <a:pathLst>
              <a:path w="4093308" h="5563382">
                <a:moveTo>
                  <a:pt x="0" y="0"/>
                </a:moveTo>
                <a:lnTo>
                  <a:pt x="4093308" y="0"/>
                </a:lnTo>
                <a:lnTo>
                  <a:pt x="4093308" y="5563382"/>
                </a:lnTo>
                <a:lnTo>
                  <a:pt x="0" y="5563382"/>
                </a:lnTo>
                <a:close/>
                <a:moveTo>
                  <a:pt x="134424" y="134424"/>
                </a:moveTo>
                <a:lnTo>
                  <a:pt x="134424" y="5428958"/>
                </a:lnTo>
                <a:lnTo>
                  <a:pt x="3958884" y="5428958"/>
                </a:lnTo>
                <a:lnTo>
                  <a:pt x="3958884" y="134424"/>
                </a:lnTo>
                <a:close/>
              </a:path>
            </a:pathLst>
          </a:custGeom>
          <a:solidFill>
            <a:srgbClr val="FFC000"/>
          </a:solidFill>
          <a:ln w="9525" cap="flat" cmpd="sng" algn="ctr">
            <a:solidFill>
              <a:srgbClr val="FF0080"/>
            </a:solidFill>
            <a:prstDash val="solid"/>
            <a:round/>
            <a:headEnd/>
            <a:tailEnd/>
          </a:ln>
          <a:effectLst>
            <a:outerShdw dist="23000" dir="5400000" rotWithShape="0">
              <a:srgbClr val="000000">
                <a:alpha val="34999"/>
              </a:srgbClr>
            </a:outerShdw>
          </a:effectLst>
        </p:spPr>
        <p:txBody>
          <a:bodyPr lIns="91388" tIns="45691" rIns="91388" bIns="45691" anchor="ctr"/>
          <a:lstStyle/>
          <a:p>
            <a:endParaRPr lang="es-ES"/>
          </a:p>
        </p:txBody>
      </p:sp>
    </p:spTree>
  </p:cSld>
  <p:clrMapOvr>
    <a:masterClrMapping/>
  </p:clrMapOvr>
  <p:transition spd="slow" advTm="10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strips(downLeft)">
                                      <p:cBhvr>
                                        <p:cTn id="10" dur="5000"/>
                                        <p:tgtEl>
                                          <p:spTgt spid="3"/>
                                        </p:tgtEl>
                                      </p:cBhvr>
                                    </p:animEffect>
                                  </p:childTnLst>
                                </p:cTn>
                              </p:par>
                              <p:par>
                                <p:cTn id="11" presetID="8" presetClass="emph" presetSubtype="0" fill="hold" grpId="1" nodeType="withEffect">
                                  <p:stCondLst>
                                    <p:cond delay="0"/>
                                  </p:stCondLst>
                                  <p:childTnLst>
                                    <p:animRot by="21600000">
                                      <p:cBhvr>
                                        <p:cTn id="12" dur="5000" fill="hold"/>
                                        <p:tgtEl>
                                          <p:spTgt spid="3"/>
                                        </p:tgtEl>
                                        <p:attrNameLst>
                                          <p:attrName>r</p:attrName>
                                        </p:attrNameLst>
                                      </p:cBhvr>
                                    </p:animRot>
                                  </p:childTnLst>
                                </p:cTn>
                              </p:par>
                              <p:par>
                                <p:cTn id="13" presetID="2" presetClass="entr" presetSubtype="8" fill="hold" grpId="2"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5000" fill="hold"/>
                                        <p:tgtEl>
                                          <p:spTgt spid="3"/>
                                        </p:tgtEl>
                                        <p:attrNameLst>
                                          <p:attrName>ppt_x</p:attrName>
                                        </p:attrNameLst>
                                      </p:cBhvr>
                                      <p:tavLst>
                                        <p:tav tm="0">
                                          <p:val>
                                            <p:strVal val="0-#ppt_w/2"/>
                                          </p:val>
                                        </p:tav>
                                        <p:tav tm="100000">
                                          <p:val>
                                            <p:strVal val="#ppt_x"/>
                                          </p:val>
                                        </p:tav>
                                      </p:tavLst>
                                    </p:anim>
                                    <p:anim calcmode="lin" valueType="num">
                                      <p:cBhvr additive="base">
                                        <p:cTn id="16" dur="5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DDD.jpg"/>
          <p:cNvPicPr>
            <a:picLocks noChangeAspect="1" noChangeArrowheads="1"/>
          </p:cNvPicPr>
          <p:nvPr/>
        </p:nvPicPr>
        <p:blipFill>
          <a:blip r:embed="rId2" cstate="print"/>
          <a:srcRect/>
          <a:stretch>
            <a:fillRect/>
          </a:stretch>
        </p:blipFill>
        <p:spPr bwMode="auto">
          <a:xfrm>
            <a:off x="-1" y="-1"/>
            <a:ext cx="24272707" cy="14722476"/>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QQQQQQQQQQ.jpg"/>
          <p:cNvPicPr>
            <a:picLocks noChangeAspect="1" noChangeArrowheads="1"/>
          </p:cNvPicPr>
          <p:nvPr/>
        </p:nvPicPr>
        <p:blipFill>
          <a:blip r:embed="rId2" cstate="print"/>
          <a:srcRect/>
          <a:stretch>
            <a:fillRect/>
          </a:stretch>
        </p:blipFill>
        <p:spPr bwMode="auto">
          <a:xfrm>
            <a:off x="-1" y="0"/>
            <a:ext cx="23774399" cy="14722475"/>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cropGGG.jpg"/>
          <p:cNvPicPr>
            <a:picLocks noChangeAspect="1" noChangeArrowheads="1"/>
          </p:cNvPicPr>
          <p:nvPr/>
        </p:nvPicPr>
        <p:blipFill>
          <a:blip r:embed="rId2" cstate="print"/>
          <a:srcRect/>
          <a:stretch>
            <a:fillRect/>
          </a:stretch>
        </p:blipFill>
        <p:spPr bwMode="auto">
          <a:xfrm>
            <a:off x="0" y="-1"/>
            <a:ext cx="23879580" cy="14722476"/>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DDDDDD.jpg"/>
          <p:cNvPicPr>
            <a:picLocks noChangeAspect="1" noChangeArrowheads="1"/>
          </p:cNvPicPr>
          <p:nvPr/>
        </p:nvPicPr>
        <p:blipFill>
          <a:blip r:embed="rId2" cstate="print"/>
          <a:srcRect/>
          <a:stretch>
            <a:fillRect/>
          </a:stretch>
        </p:blipFill>
        <p:spPr bwMode="auto">
          <a:xfrm>
            <a:off x="-1" y="0"/>
            <a:ext cx="23774399" cy="14722475"/>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TTTT.jpg"/>
          <p:cNvPicPr>
            <a:picLocks noChangeAspect="1" noChangeArrowheads="1"/>
          </p:cNvPicPr>
          <p:nvPr/>
        </p:nvPicPr>
        <p:blipFill>
          <a:blip r:embed="rId2" cstate="print"/>
          <a:srcRect/>
          <a:stretch>
            <a:fillRect/>
          </a:stretch>
        </p:blipFill>
        <p:spPr bwMode="auto">
          <a:xfrm>
            <a:off x="0" y="0"/>
            <a:ext cx="23774400" cy="14722476"/>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9"/>
          <p:cNvPicPr>
            <a:picLocks noChangeAspect="1" noChangeArrowheads="1" noCrop="1"/>
          </p:cNvPicPr>
          <p:nvPr/>
        </p:nvPicPr>
        <p:blipFill>
          <a:blip r:embed="rId2" cstate="print">
            <a:duotone>
              <a:prstClr val="black"/>
              <a:schemeClr val="accent2">
                <a:tint val="45000"/>
                <a:satMod val="400000"/>
              </a:schemeClr>
            </a:duotone>
            <a:lum bright="34000" contrast="7000"/>
          </a:blip>
          <a:srcRect/>
          <a:stretch>
            <a:fillRect/>
          </a:stretch>
        </p:blipFill>
        <p:spPr bwMode="auto">
          <a:xfrm>
            <a:off x="0" y="0"/>
            <a:ext cx="23774400" cy="14916731"/>
          </a:xfrm>
          <a:prstGeom prst="rect">
            <a:avLst/>
          </a:prstGeom>
          <a:noFill/>
        </p:spPr>
      </p:pic>
      <p:pic>
        <p:nvPicPr>
          <p:cNvPr id="6146" name="Picture 2" descr="C:\Documents and Settings\Dell\Escritorio\UUUU.jpg"/>
          <p:cNvPicPr>
            <a:picLocks noChangeAspect="1" noChangeArrowheads="1"/>
          </p:cNvPicPr>
          <p:nvPr/>
        </p:nvPicPr>
        <p:blipFill>
          <a:blip r:embed="rId3" cstate="print"/>
          <a:srcRect/>
          <a:stretch>
            <a:fillRect/>
          </a:stretch>
        </p:blipFill>
        <p:spPr bwMode="auto">
          <a:xfrm>
            <a:off x="5262464" y="0"/>
            <a:ext cx="13537504" cy="14897044"/>
          </a:xfrm>
          <a:prstGeom prst="rect">
            <a:avLst/>
          </a:prstGeom>
          <a:noFill/>
        </p:spPr>
      </p:pic>
      <p:sp>
        <p:nvSpPr>
          <p:cNvPr id="3" name="Cadre 4"/>
          <p:cNvSpPr>
            <a:spLocks/>
          </p:cNvSpPr>
          <p:nvPr/>
        </p:nvSpPr>
        <p:spPr bwMode="auto">
          <a:xfrm>
            <a:off x="5046440" y="-1"/>
            <a:ext cx="13969307" cy="14722475"/>
          </a:xfrm>
          <a:custGeom>
            <a:avLst/>
            <a:gdLst>
              <a:gd name="T0" fmla="*/ 2046654 w 4093308"/>
              <a:gd name="T1" fmla="*/ 0 h 5563382"/>
              <a:gd name="T2" fmla="*/ 0 w 4093308"/>
              <a:gd name="T3" fmla="*/ 2781691 h 5563382"/>
              <a:gd name="T4" fmla="*/ 2046654 w 4093308"/>
              <a:gd name="T5" fmla="*/ 5563382 h 5563382"/>
              <a:gd name="T6" fmla="*/ 4093308 w 4093308"/>
              <a:gd name="T7" fmla="*/ 2781691 h 5563382"/>
              <a:gd name="T8" fmla="*/ 17694720 60000 65536"/>
              <a:gd name="T9" fmla="*/ 11796480 60000 65536"/>
              <a:gd name="T10" fmla="*/ 5898240 60000 65536"/>
              <a:gd name="T11" fmla="*/ 0 60000 65536"/>
              <a:gd name="T12" fmla="*/ 134424 w 4093308"/>
              <a:gd name="T13" fmla="*/ 134424 h 5563382"/>
              <a:gd name="T14" fmla="*/ 3958884 w 4093308"/>
              <a:gd name="T15" fmla="*/ 5428958 h 5563382"/>
            </a:gdLst>
            <a:ahLst/>
            <a:cxnLst>
              <a:cxn ang="T8">
                <a:pos x="T0" y="T1"/>
              </a:cxn>
              <a:cxn ang="T9">
                <a:pos x="T2" y="T3"/>
              </a:cxn>
              <a:cxn ang="T10">
                <a:pos x="T4" y="T5"/>
              </a:cxn>
              <a:cxn ang="T11">
                <a:pos x="T6" y="T7"/>
              </a:cxn>
            </a:cxnLst>
            <a:rect l="T12" t="T13" r="T14" b="T15"/>
            <a:pathLst>
              <a:path w="4093308" h="5563382">
                <a:moveTo>
                  <a:pt x="0" y="0"/>
                </a:moveTo>
                <a:lnTo>
                  <a:pt x="4093308" y="0"/>
                </a:lnTo>
                <a:lnTo>
                  <a:pt x="4093308" y="5563382"/>
                </a:lnTo>
                <a:lnTo>
                  <a:pt x="0" y="5563382"/>
                </a:lnTo>
                <a:close/>
                <a:moveTo>
                  <a:pt x="134424" y="134424"/>
                </a:moveTo>
                <a:lnTo>
                  <a:pt x="134424" y="5428958"/>
                </a:lnTo>
                <a:lnTo>
                  <a:pt x="3958884" y="5428958"/>
                </a:lnTo>
                <a:lnTo>
                  <a:pt x="3958884" y="134424"/>
                </a:lnTo>
                <a:close/>
              </a:path>
            </a:pathLst>
          </a:custGeom>
          <a:solidFill>
            <a:srgbClr val="FFC000"/>
          </a:solidFill>
          <a:ln w="9525" cap="flat" cmpd="sng" algn="ctr">
            <a:solidFill>
              <a:srgbClr val="FF0080"/>
            </a:solidFill>
            <a:prstDash val="solid"/>
            <a:round/>
            <a:headEnd/>
            <a:tailEnd/>
          </a:ln>
          <a:effectLst>
            <a:outerShdw dist="23000" dir="5400000" rotWithShape="0">
              <a:srgbClr val="000000">
                <a:alpha val="34999"/>
              </a:srgbClr>
            </a:outerShdw>
          </a:effectLst>
        </p:spPr>
        <p:txBody>
          <a:bodyPr lIns="91388" tIns="45691" rIns="91388" bIns="45691" anchor="ctr"/>
          <a:lstStyle/>
          <a:p>
            <a:endParaRPr lang="es-ES"/>
          </a:p>
        </p:txBody>
      </p:sp>
    </p:spTree>
  </p:cSld>
  <p:clrMapOvr>
    <a:masterClrMapping/>
  </p:clrMapOvr>
  <p:transition spd="slow" advTm="10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strips(downLeft)">
                                      <p:cBhvr>
                                        <p:cTn id="10" dur="5000"/>
                                        <p:tgtEl>
                                          <p:spTgt spid="3"/>
                                        </p:tgtEl>
                                      </p:cBhvr>
                                    </p:animEffect>
                                  </p:childTnLst>
                                </p:cTn>
                              </p:par>
                              <p:par>
                                <p:cTn id="11" presetID="8" presetClass="emph" presetSubtype="0" fill="hold" grpId="1" nodeType="withEffect">
                                  <p:stCondLst>
                                    <p:cond delay="0"/>
                                  </p:stCondLst>
                                  <p:childTnLst>
                                    <p:animRot by="21600000">
                                      <p:cBhvr>
                                        <p:cTn id="12" dur="5000" fill="hold"/>
                                        <p:tgtEl>
                                          <p:spTgt spid="3"/>
                                        </p:tgtEl>
                                        <p:attrNameLst>
                                          <p:attrName>r</p:attrName>
                                        </p:attrNameLst>
                                      </p:cBhvr>
                                    </p:animRot>
                                  </p:childTnLst>
                                </p:cTn>
                              </p:par>
                              <p:par>
                                <p:cTn id="13" presetID="2" presetClass="entr" presetSubtype="8" fill="hold" grpId="2"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5000" fill="hold"/>
                                        <p:tgtEl>
                                          <p:spTgt spid="3"/>
                                        </p:tgtEl>
                                        <p:attrNameLst>
                                          <p:attrName>ppt_x</p:attrName>
                                        </p:attrNameLst>
                                      </p:cBhvr>
                                      <p:tavLst>
                                        <p:tav tm="0">
                                          <p:val>
                                            <p:strVal val="0-#ppt_w/2"/>
                                          </p:val>
                                        </p:tav>
                                        <p:tav tm="100000">
                                          <p:val>
                                            <p:strVal val="#ppt_x"/>
                                          </p:val>
                                        </p:tav>
                                      </p:tavLst>
                                    </p:anim>
                                    <p:anim calcmode="lin" valueType="num">
                                      <p:cBhvr additive="base">
                                        <p:cTn id="16" dur="5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Documents and Settings\Dell\Escritorio\b9ecfecb83.jpg"/>
          <p:cNvPicPr>
            <a:picLocks noChangeAspect="1" noChangeArrowheads="1"/>
          </p:cNvPicPr>
          <p:nvPr/>
        </p:nvPicPr>
        <p:blipFill>
          <a:blip r:embed="rId2" cstate="print"/>
          <a:srcRect/>
          <a:stretch>
            <a:fillRect/>
          </a:stretch>
        </p:blipFill>
        <p:spPr bwMode="auto">
          <a:xfrm>
            <a:off x="0" y="-1"/>
            <a:ext cx="23786886" cy="14722475"/>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735874.jpg"/>
          <p:cNvPicPr>
            <a:picLocks noChangeAspect="1" noChangeArrowheads="1"/>
          </p:cNvPicPr>
          <p:nvPr/>
        </p:nvPicPr>
        <p:blipFill>
          <a:blip r:embed="rId2" cstate="print"/>
          <a:srcRect/>
          <a:stretch>
            <a:fillRect/>
          </a:stretch>
        </p:blipFill>
        <p:spPr bwMode="auto">
          <a:xfrm>
            <a:off x="1" y="0"/>
            <a:ext cx="23774400" cy="14722475"/>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735875.jpg"/>
          <p:cNvPicPr>
            <a:picLocks noChangeAspect="1" noChangeArrowheads="1"/>
          </p:cNvPicPr>
          <p:nvPr/>
        </p:nvPicPr>
        <p:blipFill>
          <a:blip r:embed="rId2" cstate="print"/>
          <a:srcRect/>
          <a:stretch>
            <a:fillRect/>
          </a:stretch>
        </p:blipFill>
        <p:spPr bwMode="auto">
          <a:xfrm>
            <a:off x="0" y="0"/>
            <a:ext cx="23905448" cy="14722475"/>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735876.jpg"/>
          <p:cNvPicPr>
            <a:picLocks noChangeAspect="1" noChangeArrowheads="1"/>
          </p:cNvPicPr>
          <p:nvPr/>
        </p:nvPicPr>
        <p:blipFill>
          <a:blip r:embed="rId2" cstate="print"/>
          <a:srcRect/>
          <a:stretch>
            <a:fillRect/>
          </a:stretch>
        </p:blipFill>
        <p:spPr bwMode="auto">
          <a:xfrm>
            <a:off x="-283091" y="0"/>
            <a:ext cx="24057491" cy="14722475"/>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9"/>
          <p:cNvPicPr>
            <a:picLocks noChangeAspect="1" noChangeArrowheads="1" noCrop="1"/>
          </p:cNvPicPr>
          <p:nvPr/>
        </p:nvPicPr>
        <p:blipFill>
          <a:blip r:embed="rId2" cstate="print">
            <a:duotone>
              <a:prstClr val="black"/>
              <a:schemeClr val="accent2">
                <a:tint val="45000"/>
                <a:satMod val="400000"/>
              </a:schemeClr>
            </a:duotone>
            <a:lum bright="34000" contrast="7000"/>
          </a:blip>
          <a:srcRect/>
          <a:stretch>
            <a:fillRect/>
          </a:stretch>
        </p:blipFill>
        <p:spPr bwMode="auto">
          <a:xfrm>
            <a:off x="0" y="0"/>
            <a:ext cx="23774400" cy="14916731"/>
          </a:xfrm>
          <a:prstGeom prst="rect">
            <a:avLst/>
          </a:prstGeom>
          <a:noFill/>
        </p:spPr>
      </p:pic>
      <p:pic>
        <p:nvPicPr>
          <p:cNvPr id="33794" name="Picture 2" descr="C:\Documents and Settings\Dell\Escritorio\c9ee3ace40.jpg"/>
          <p:cNvPicPr>
            <a:picLocks noChangeAspect="1" noChangeArrowheads="1"/>
          </p:cNvPicPr>
          <p:nvPr/>
        </p:nvPicPr>
        <p:blipFill>
          <a:blip r:embed="rId3" cstate="print"/>
          <a:srcRect/>
          <a:stretch>
            <a:fillRect/>
          </a:stretch>
        </p:blipFill>
        <p:spPr bwMode="auto">
          <a:xfrm>
            <a:off x="5694512" y="0"/>
            <a:ext cx="13383637" cy="14722475"/>
          </a:xfrm>
          <a:prstGeom prst="rect">
            <a:avLst/>
          </a:prstGeom>
          <a:noFill/>
        </p:spPr>
      </p:pic>
      <p:sp>
        <p:nvSpPr>
          <p:cNvPr id="3" name="Cadre 4"/>
          <p:cNvSpPr>
            <a:spLocks/>
          </p:cNvSpPr>
          <p:nvPr/>
        </p:nvSpPr>
        <p:spPr bwMode="auto">
          <a:xfrm>
            <a:off x="5694512" y="-1"/>
            <a:ext cx="13321235" cy="14722475"/>
          </a:xfrm>
          <a:custGeom>
            <a:avLst/>
            <a:gdLst>
              <a:gd name="T0" fmla="*/ 2046654 w 4093308"/>
              <a:gd name="T1" fmla="*/ 0 h 5563382"/>
              <a:gd name="T2" fmla="*/ 0 w 4093308"/>
              <a:gd name="T3" fmla="*/ 2781691 h 5563382"/>
              <a:gd name="T4" fmla="*/ 2046654 w 4093308"/>
              <a:gd name="T5" fmla="*/ 5563382 h 5563382"/>
              <a:gd name="T6" fmla="*/ 4093308 w 4093308"/>
              <a:gd name="T7" fmla="*/ 2781691 h 5563382"/>
              <a:gd name="T8" fmla="*/ 17694720 60000 65536"/>
              <a:gd name="T9" fmla="*/ 11796480 60000 65536"/>
              <a:gd name="T10" fmla="*/ 5898240 60000 65536"/>
              <a:gd name="T11" fmla="*/ 0 60000 65536"/>
              <a:gd name="T12" fmla="*/ 134424 w 4093308"/>
              <a:gd name="T13" fmla="*/ 134424 h 5563382"/>
              <a:gd name="T14" fmla="*/ 3958884 w 4093308"/>
              <a:gd name="T15" fmla="*/ 5428958 h 5563382"/>
            </a:gdLst>
            <a:ahLst/>
            <a:cxnLst>
              <a:cxn ang="T8">
                <a:pos x="T0" y="T1"/>
              </a:cxn>
              <a:cxn ang="T9">
                <a:pos x="T2" y="T3"/>
              </a:cxn>
              <a:cxn ang="T10">
                <a:pos x="T4" y="T5"/>
              </a:cxn>
              <a:cxn ang="T11">
                <a:pos x="T6" y="T7"/>
              </a:cxn>
            </a:cxnLst>
            <a:rect l="T12" t="T13" r="T14" b="T15"/>
            <a:pathLst>
              <a:path w="4093308" h="5563382">
                <a:moveTo>
                  <a:pt x="0" y="0"/>
                </a:moveTo>
                <a:lnTo>
                  <a:pt x="4093308" y="0"/>
                </a:lnTo>
                <a:lnTo>
                  <a:pt x="4093308" y="5563382"/>
                </a:lnTo>
                <a:lnTo>
                  <a:pt x="0" y="5563382"/>
                </a:lnTo>
                <a:close/>
                <a:moveTo>
                  <a:pt x="134424" y="134424"/>
                </a:moveTo>
                <a:lnTo>
                  <a:pt x="134424" y="5428958"/>
                </a:lnTo>
                <a:lnTo>
                  <a:pt x="3958884" y="5428958"/>
                </a:lnTo>
                <a:lnTo>
                  <a:pt x="3958884" y="134424"/>
                </a:lnTo>
                <a:close/>
              </a:path>
            </a:pathLst>
          </a:custGeom>
          <a:solidFill>
            <a:srgbClr val="FFC000"/>
          </a:solidFill>
          <a:ln w="9525" cap="flat" cmpd="sng" algn="ctr">
            <a:solidFill>
              <a:srgbClr val="FF0080"/>
            </a:solidFill>
            <a:prstDash val="solid"/>
            <a:round/>
            <a:headEnd/>
            <a:tailEnd/>
          </a:ln>
          <a:effectLst>
            <a:outerShdw dist="23000" dir="5400000" rotWithShape="0">
              <a:srgbClr val="000000">
                <a:alpha val="34999"/>
              </a:srgbClr>
            </a:outerShdw>
          </a:effectLst>
        </p:spPr>
        <p:txBody>
          <a:bodyPr lIns="91388" tIns="45691" rIns="91388" bIns="45691" anchor="ctr"/>
          <a:lstStyle/>
          <a:p>
            <a:endParaRPr lang="es-ES"/>
          </a:p>
        </p:txBody>
      </p:sp>
    </p:spTree>
  </p:cSld>
  <p:clrMapOvr>
    <a:masterClrMapping/>
  </p:clrMapOvr>
  <p:transition spd="slow" advTm="10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trips(downLeft)">
                                      <p:cBhvr>
                                        <p:cTn id="7" dur="5000"/>
                                        <p:tgtEl>
                                          <p:spTgt spid="3"/>
                                        </p:tgtEl>
                                      </p:cBhvr>
                                    </p:animEffect>
                                  </p:childTnLst>
                                </p:cTn>
                              </p:par>
                              <p:par>
                                <p:cTn id="8" presetID="8" presetClass="emph" presetSubtype="0" fill="hold" grpId="1" nodeType="withEffect">
                                  <p:stCondLst>
                                    <p:cond delay="0"/>
                                  </p:stCondLst>
                                  <p:childTnLst>
                                    <p:animRot by="21600000">
                                      <p:cBhvr>
                                        <p:cTn id="9" dur="5000" fill="hold"/>
                                        <p:tgtEl>
                                          <p:spTgt spid="3"/>
                                        </p:tgtEl>
                                        <p:attrNameLst>
                                          <p:attrName>r</p:attrName>
                                        </p:attrNameLst>
                                      </p:cBhvr>
                                    </p:animRot>
                                  </p:childTnLst>
                                </p:cTn>
                              </p:par>
                              <p:par>
                                <p:cTn id="10" presetID="2" presetClass="entr" presetSubtype="8" fill="hold" grpId="2"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0" fill="hold"/>
                                        <p:tgtEl>
                                          <p:spTgt spid="3"/>
                                        </p:tgtEl>
                                        <p:attrNameLst>
                                          <p:attrName>ppt_x</p:attrName>
                                        </p:attrNameLst>
                                      </p:cBhvr>
                                      <p:tavLst>
                                        <p:tav tm="0">
                                          <p:val>
                                            <p:strVal val="0-#ppt_w/2"/>
                                          </p:val>
                                        </p:tav>
                                        <p:tav tm="100000">
                                          <p:val>
                                            <p:strVal val="#ppt_x"/>
                                          </p:val>
                                        </p:tav>
                                      </p:tavLst>
                                    </p:anim>
                                    <p:anim calcmode="lin" valueType="num">
                                      <p:cBhvr additive="base">
                                        <p:cTn id="13" dur="5000" fill="hold"/>
                                        <p:tgtEl>
                                          <p:spTgt spid="3"/>
                                        </p:tgtEl>
                                        <p:attrNameLst>
                                          <p:attrName>ppt_y</p:attrName>
                                        </p:attrNameLst>
                                      </p:cBhvr>
                                      <p:tavLst>
                                        <p:tav tm="0">
                                          <p:val>
                                            <p:strVal val="#ppt_y"/>
                                          </p:val>
                                        </p:tav>
                                        <p:tav tm="100000">
                                          <p:val>
                                            <p:strVal val="#ppt_y"/>
                                          </p:val>
                                        </p:tav>
                                      </p:tavLst>
                                    </p:anim>
                                  </p:childTnLst>
                                </p:cTn>
                              </p:par>
                            </p:childTnLst>
                          </p:cTn>
                        </p:par>
                        <p:par>
                          <p:cTn id="14" fill="hold">
                            <p:stCondLst>
                              <p:cond delay="5000"/>
                            </p:stCondLst>
                            <p:childTnLst>
                              <p:par>
                                <p:cTn id="15" presetID="9" presetClass="emph" presetSubtype="0" nodeType="afterEffect">
                                  <p:stCondLst>
                                    <p:cond delay="0"/>
                                  </p:stCondLst>
                                  <p:childTnLst>
                                    <p:set>
                                      <p:cBhvr rctx="PPT">
                                        <p:cTn id="16" dur="indefinite"/>
                                        <p:tgtEl>
                                          <p:spTgt spid="4"/>
                                        </p:tgtEl>
                                        <p:attrNameLst>
                                          <p:attrName>style.opacity</p:attrName>
                                        </p:attrNameLst>
                                      </p:cBhvr>
                                      <p:to>
                                        <p:strVal val="0.25"/>
                                      </p:to>
                                    </p:set>
                                    <p:animEffect filter="image" prLst="opacity: 0.25">
                                      <p:cBhvr rctx="IE">
                                        <p:cTn id="1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735877.jpg"/>
          <p:cNvPicPr>
            <a:picLocks noChangeAspect="1" noChangeArrowheads="1"/>
          </p:cNvPicPr>
          <p:nvPr/>
        </p:nvPicPr>
        <p:blipFill>
          <a:blip r:embed="rId2" cstate="print"/>
          <a:srcRect/>
          <a:stretch>
            <a:fillRect/>
          </a:stretch>
        </p:blipFill>
        <p:spPr bwMode="auto">
          <a:xfrm>
            <a:off x="-1" y="0"/>
            <a:ext cx="23774401" cy="14722475"/>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mujer-alimenta-conejos-en-Okunoshima-japon.jpg"/>
          <p:cNvPicPr>
            <a:picLocks noChangeAspect="1" noChangeArrowheads="1"/>
          </p:cNvPicPr>
          <p:nvPr/>
        </p:nvPicPr>
        <p:blipFill>
          <a:blip r:embed="rId2" cstate="print"/>
          <a:srcRect/>
          <a:stretch>
            <a:fillRect/>
          </a:stretch>
        </p:blipFill>
        <p:spPr bwMode="auto">
          <a:xfrm>
            <a:off x="0" y="0"/>
            <a:ext cx="23814625" cy="14722475"/>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tumblr_n2am645eXD1qfdlxyo1_1280.jpg"/>
          <p:cNvPicPr>
            <a:picLocks noChangeAspect="1" noChangeArrowheads="1"/>
          </p:cNvPicPr>
          <p:nvPr/>
        </p:nvPicPr>
        <p:blipFill>
          <a:blip r:embed="rId2" cstate="print"/>
          <a:srcRect/>
          <a:stretch>
            <a:fillRect/>
          </a:stretch>
        </p:blipFill>
        <p:spPr bwMode="auto">
          <a:xfrm>
            <a:off x="0" y="-1"/>
            <a:ext cx="24158554" cy="14722476"/>
          </a:xfrm>
          <a:prstGeom prst="rect">
            <a:avLst/>
          </a:prstGeom>
          <a:noFill/>
        </p:spPr>
      </p:pic>
    </p:spTree>
  </p:cSld>
  <p:clrMapOvr>
    <a:masterClrMapping/>
  </p:clrMapOvr>
  <p:transition spd="slow" advTm="5000">
    <p:blinds dir="vert"/>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3" descr="illusion-017"/>
          <p:cNvPicPr>
            <a:picLocks noChangeAspect="1" noChangeArrowheads="1" noCrop="1"/>
          </p:cNvPicPr>
          <p:nvPr/>
        </p:nvPicPr>
        <p:blipFill>
          <a:blip r:embed="rId2" cstate="print">
            <a:duotone>
              <a:prstClr val="black"/>
              <a:schemeClr val="accent6">
                <a:tint val="45000"/>
                <a:satMod val="400000"/>
              </a:schemeClr>
            </a:duotone>
            <a:lum bright="67000" contrast="-63000"/>
          </a:blip>
          <a:srcRect/>
          <a:stretch>
            <a:fillRect/>
          </a:stretch>
        </p:blipFill>
        <p:spPr bwMode="auto">
          <a:xfrm>
            <a:off x="0" y="0"/>
            <a:ext cx="23774400" cy="14763371"/>
          </a:xfrm>
          <a:prstGeom prst="rect">
            <a:avLst/>
          </a:prstGeom>
          <a:noFill/>
          <a:ln>
            <a:gradFill>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0"/>
            </a:gradFill>
          </a:ln>
        </p:spPr>
      </p:pic>
      <p:pic>
        <p:nvPicPr>
          <p:cNvPr id="14" name="Picture 2" descr="C:\Documents and Settings\Dell\Escritorio\crop.jpg"/>
          <p:cNvPicPr>
            <a:picLocks noChangeAspect="1" noChangeArrowheads="1"/>
          </p:cNvPicPr>
          <p:nvPr/>
        </p:nvPicPr>
        <p:blipFill>
          <a:blip r:embed="rId3" cstate="print"/>
          <a:srcRect/>
          <a:stretch>
            <a:fillRect/>
          </a:stretch>
        </p:blipFill>
        <p:spPr bwMode="auto">
          <a:xfrm>
            <a:off x="1" y="0"/>
            <a:ext cx="23774399" cy="14722475"/>
          </a:xfrm>
          <a:prstGeom prst="rect">
            <a:avLst/>
          </a:prstGeom>
          <a:noFill/>
        </p:spPr>
      </p:pic>
      <p:pic>
        <p:nvPicPr>
          <p:cNvPr id="155650" name="Picture 2" descr="CARA"/>
          <p:cNvPicPr>
            <a:picLocks noChangeAspect="1" noChangeArrowheads="1"/>
          </p:cNvPicPr>
          <p:nvPr/>
        </p:nvPicPr>
        <p:blipFill>
          <a:blip r:embed="rId4" cstate="print"/>
          <a:srcRect/>
          <a:stretch>
            <a:fillRect/>
          </a:stretch>
        </p:blipFill>
        <p:spPr bwMode="auto">
          <a:xfrm>
            <a:off x="20815300" y="11825288"/>
            <a:ext cx="2017713" cy="2106612"/>
          </a:xfrm>
          <a:prstGeom prst="rect">
            <a:avLst/>
          </a:prstGeom>
          <a:noFill/>
          <a:ln w="38100">
            <a:solidFill>
              <a:srgbClr val="1CDEF8"/>
            </a:solidFill>
            <a:miter lim="800000"/>
            <a:headEnd/>
            <a:tailEnd/>
          </a:ln>
        </p:spPr>
      </p:pic>
      <p:sp>
        <p:nvSpPr>
          <p:cNvPr id="155651" name="WordArt 3" descr="rainbow"/>
          <p:cNvSpPr>
            <a:spLocks noChangeArrowheads="1" noChangeShapeType="1" noTextEdit="1"/>
          </p:cNvSpPr>
          <p:nvPr/>
        </p:nvSpPr>
        <p:spPr bwMode="auto">
          <a:xfrm>
            <a:off x="16567150" y="12833350"/>
            <a:ext cx="3705225" cy="922338"/>
          </a:xfrm>
          <a:prstGeom prst="rect">
            <a:avLst/>
          </a:prstGeom>
        </p:spPr>
        <p:txBody>
          <a:bodyPr wrap="none" fromWordArt="1">
            <a:prstTxWarp prst="textPlain">
              <a:avLst>
                <a:gd name="adj" fmla="val 50000"/>
              </a:avLst>
            </a:prstTxWarp>
          </a:bodyPr>
          <a:lstStyle/>
          <a:p>
            <a:pPr algn="ctr"/>
            <a:r>
              <a:rPr lang="es-ES" sz="3600" b="1" kern="10">
                <a:ln w="9525">
                  <a:solidFill>
                    <a:srgbClr val="E31C07"/>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Forte"/>
              </a:rPr>
              <a:t>José Luis</a:t>
            </a:r>
          </a:p>
        </p:txBody>
      </p:sp>
      <p:pic>
        <p:nvPicPr>
          <p:cNvPr id="155652" name="Image 2" descr="swirlrainbw3.gif"/>
          <p:cNvPicPr>
            <a:picLocks noChangeAspect="1"/>
          </p:cNvPicPr>
          <p:nvPr/>
        </p:nvPicPr>
        <p:blipFill>
          <a:blip r:embed="rId6" cstate="print"/>
          <a:srcRect/>
          <a:stretch>
            <a:fillRect/>
          </a:stretch>
        </p:blipFill>
        <p:spPr bwMode="auto">
          <a:xfrm rot="5400000">
            <a:off x="-7270750" y="7270750"/>
            <a:ext cx="14722475" cy="180975"/>
          </a:xfrm>
          <a:prstGeom prst="rect">
            <a:avLst/>
          </a:prstGeom>
          <a:noFill/>
          <a:ln w="9525">
            <a:noFill/>
            <a:miter lim="800000"/>
            <a:headEnd/>
            <a:tailEnd/>
          </a:ln>
        </p:spPr>
      </p:pic>
      <p:pic>
        <p:nvPicPr>
          <p:cNvPr id="155654" name="Image 2" descr="swirlrainbw3.gif"/>
          <p:cNvPicPr>
            <a:picLocks noChangeAspect="1"/>
          </p:cNvPicPr>
          <p:nvPr/>
        </p:nvPicPr>
        <p:blipFill>
          <a:blip r:embed="rId6" cstate="print"/>
          <a:srcRect/>
          <a:stretch>
            <a:fillRect/>
          </a:stretch>
        </p:blipFill>
        <p:spPr bwMode="auto">
          <a:xfrm rot="10800000">
            <a:off x="0" y="0"/>
            <a:ext cx="23774400" cy="149225"/>
          </a:xfrm>
          <a:prstGeom prst="rect">
            <a:avLst/>
          </a:prstGeom>
          <a:noFill/>
          <a:ln w="9525">
            <a:noFill/>
            <a:miter lim="800000"/>
            <a:headEnd/>
            <a:tailEnd/>
          </a:ln>
        </p:spPr>
      </p:pic>
      <p:pic>
        <p:nvPicPr>
          <p:cNvPr id="155655" name="Image 2" descr="swirlrainbw3.gif"/>
          <p:cNvPicPr>
            <a:picLocks noChangeAspect="1"/>
          </p:cNvPicPr>
          <p:nvPr/>
        </p:nvPicPr>
        <p:blipFill>
          <a:blip r:embed="rId6" cstate="print"/>
          <a:srcRect/>
          <a:stretch>
            <a:fillRect/>
          </a:stretch>
        </p:blipFill>
        <p:spPr bwMode="auto">
          <a:xfrm rot="10800000">
            <a:off x="0" y="14562138"/>
            <a:ext cx="23774400" cy="160337"/>
          </a:xfrm>
          <a:prstGeom prst="rect">
            <a:avLst/>
          </a:prstGeom>
          <a:noFill/>
          <a:ln w="9525">
            <a:noFill/>
            <a:miter lim="800000"/>
            <a:headEnd/>
            <a:tailEnd/>
          </a:ln>
        </p:spPr>
      </p:pic>
      <p:sp>
        <p:nvSpPr>
          <p:cNvPr id="155658" name="WordArt 5"/>
          <p:cNvSpPr>
            <a:spLocks noChangeArrowheads="1" noChangeShapeType="1" noTextEdit="1"/>
          </p:cNvSpPr>
          <p:nvPr/>
        </p:nvSpPr>
        <p:spPr bwMode="auto">
          <a:xfrm>
            <a:off x="4814838" y="3003519"/>
            <a:ext cx="13787533" cy="7786742"/>
          </a:xfrm>
          <a:prstGeom prst="rect">
            <a:avLst/>
          </a:prstGeom>
        </p:spPr>
        <p:txBody>
          <a:bodyPr wrap="none" fromWordArt="1">
            <a:prstTxWarp prst="textPlain">
              <a:avLst>
                <a:gd name="adj" fmla="val 50000"/>
              </a:avLst>
            </a:prstTxWarp>
          </a:bodyPr>
          <a:lstStyle/>
          <a:p>
            <a:pPr algn="ctr"/>
            <a:endParaRPr lang="es-ES" sz="6600" b="1" i="1" kern="10" dirty="0">
              <a:ln w="25400">
                <a:solidFill>
                  <a:srgbClr val="EBEF39"/>
                </a:solidFill>
                <a:round/>
                <a:headEnd/>
                <a:tailEnd/>
              </a:ln>
              <a:solidFill>
                <a:srgbClr val="E31C07"/>
              </a:solidFill>
              <a:effectLst>
                <a:outerShdw dist="35921" dir="2700000" algn="ctr" rotWithShape="0">
                  <a:srgbClr val="808080">
                    <a:alpha val="79999"/>
                  </a:srgbClr>
                </a:outerShdw>
              </a:effectLst>
              <a:latin typeface="Snap ITC" pitchFamily="82" charset="0"/>
              <a:cs typeface="Times New Roman"/>
            </a:endParaRPr>
          </a:p>
        </p:txBody>
      </p:sp>
      <p:sp>
        <p:nvSpPr>
          <p:cNvPr id="9" name="8 Rectángulo"/>
          <p:cNvSpPr/>
          <p:nvPr/>
        </p:nvSpPr>
        <p:spPr>
          <a:xfrm>
            <a:off x="10519048" y="808509"/>
            <a:ext cx="12025336" cy="5509200"/>
          </a:xfrm>
          <a:prstGeom prst="rect">
            <a:avLst/>
          </a:prstGeom>
        </p:spPr>
        <p:txBody>
          <a:bodyPr wrap="square">
            <a:spAutoFit/>
          </a:bodyPr>
          <a:lstStyle/>
          <a:p>
            <a:pPr algn="ctr"/>
            <a:r>
              <a:rPr lang="es-ES" sz="8800" b="1" i="1" kern="10" dirty="0" smtClean="0">
                <a:ln w="25400">
                  <a:solidFill>
                    <a:srgbClr val="EBEF39"/>
                  </a:solidFill>
                  <a:round/>
                  <a:headEnd/>
                  <a:tailEnd/>
                </a:ln>
                <a:solidFill>
                  <a:srgbClr val="E31C07"/>
                </a:solidFill>
                <a:effectLst>
                  <a:outerShdw dist="35921" dir="2700000" algn="ctr" rotWithShape="0">
                    <a:srgbClr val="808080">
                      <a:alpha val="79999"/>
                    </a:srgbClr>
                  </a:outerShdw>
                </a:effectLst>
                <a:latin typeface="Snap ITC" pitchFamily="82" charset="0"/>
                <a:cs typeface="Times New Roman"/>
              </a:rPr>
              <a:t>UN  FUERTE  ABRAZO </a:t>
            </a:r>
          </a:p>
          <a:p>
            <a:pPr algn="ctr"/>
            <a:r>
              <a:rPr lang="es-ES" sz="8800" b="1" i="1" kern="10" dirty="0" smtClean="0">
                <a:ln w="25400">
                  <a:solidFill>
                    <a:srgbClr val="EBEF39"/>
                  </a:solidFill>
                  <a:round/>
                  <a:headEnd/>
                  <a:tailEnd/>
                </a:ln>
                <a:solidFill>
                  <a:srgbClr val="E31C07"/>
                </a:solidFill>
                <a:effectLst>
                  <a:outerShdw dist="35921" dir="2700000" algn="ctr" rotWithShape="0">
                    <a:srgbClr val="808080">
                      <a:alpha val="79999"/>
                    </a:srgbClr>
                  </a:outerShdw>
                </a:effectLst>
                <a:latin typeface="Snap ITC" pitchFamily="82" charset="0"/>
                <a:cs typeface="Times New Roman"/>
              </a:rPr>
              <a:t>QUE  TENGAS </a:t>
            </a:r>
          </a:p>
          <a:p>
            <a:pPr algn="ctr"/>
            <a:r>
              <a:rPr lang="es-ES" sz="8800" b="1" i="1" kern="10" dirty="0" smtClean="0">
                <a:ln w="25400">
                  <a:solidFill>
                    <a:srgbClr val="EBEF39"/>
                  </a:solidFill>
                  <a:round/>
                  <a:headEnd/>
                  <a:tailEnd/>
                </a:ln>
                <a:solidFill>
                  <a:srgbClr val="E31C07"/>
                </a:solidFill>
                <a:effectLst>
                  <a:outerShdw dist="35921" dir="2700000" algn="ctr" rotWithShape="0">
                    <a:srgbClr val="808080">
                      <a:alpha val="79999"/>
                    </a:srgbClr>
                  </a:outerShdw>
                </a:effectLst>
                <a:latin typeface="Snap ITC" pitchFamily="82" charset="0"/>
                <a:cs typeface="Times New Roman"/>
              </a:rPr>
              <a:t>UN  BUEN  DIA</a:t>
            </a:r>
            <a:endParaRPr lang="es-ES" sz="8800" b="1" i="1" kern="10" dirty="0">
              <a:ln w="25400">
                <a:solidFill>
                  <a:srgbClr val="EBEF39"/>
                </a:solidFill>
                <a:round/>
                <a:headEnd/>
                <a:tailEnd/>
              </a:ln>
              <a:solidFill>
                <a:srgbClr val="E31C07"/>
              </a:solidFill>
              <a:effectLst>
                <a:outerShdw dist="35921" dir="2700000" algn="ctr" rotWithShape="0">
                  <a:srgbClr val="808080">
                    <a:alpha val="79999"/>
                  </a:srgbClr>
                </a:outerShdw>
              </a:effectLst>
              <a:latin typeface="Snap ITC" pitchFamily="82" charset="0"/>
              <a:cs typeface="Times New Roman"/>
            </a:endParaRPr>
          </a:p>
        </p:txBody>
      </p:sp>
      <p:pic>
        <p:nvPicPr>
          <p:cNvPr id="12" name="Image 2" descr="swirlrainbw3.gif"/>
          <p:cNvPicPr>
            <a:picLocks noChangeAspect="1"/>
          </p:cNvPicPr>
          <p:nvPr/>
        </p:nvPicPr>
        <p:blipFill>
          <a:blip r:embed="rId6" cstate="print"/>
          <a:srcRect/>
          <a:stretch>
            <a:fillRect/>
          </a:stretch>
        </p:blipFill>
        <p:spPr bwMode="auto">
          <a:xfrm rot="5400000">
            <a:off x="16322675" y="7270750"/>
            <a:ext cx="14722475" cy="180975"/>
          </a:xfrm>
          <a:prstGeom prst="rect">
            <a:avLst/>
          </a:prstGeom>
          <a:noFill/>
          <a:ln w="9525">
            <a:noFill/>
            <a:miter lim="800000"/>
            <a:headEnd/>
            <a:tailEnd/>
          </a:ln>
        </p:spPr>
      </p:pic>
    </p:spTree>
  </p:cSld>
  <p:clrMapOvr>
    <a:masterClrMapping/>
  </p:clrMapOvr>
  <p:transition spd="slow" advTm="13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3"/>
                                        </p:tgtEl>
                                        <p:attrNameLst>
                                          <p:attrName>style.opacity</p:attrName>
                                        </p:attrNameLst>
                                      </p:cBhvr>
                                      <p:to>
                                        <p:strVal val="0.25"/>
                                      </p:to>
                                    </p:set>
                                    <p:animEffect filter="image" prLst="opacity: 0.25">
                                      <p:cBhvr rctx="IE">
                                        <p:cTn id="7" dur="indefinite"/>
                                        <p:tgtEl>
                                          <p:spTgt spid="13"/>
                                        </p:tgtEl>
                                      </p:cBhvr>
                                    </p:animEffect>
                                  </p:childTnLst>
                                </p:cTn>
                              </p:par>
                            </p:childTnLst>
                          </p:cTn>
                        </p:par>
                        <p:par>
                          <p:cTn id="8" fill="hold">
                            <p:stCondLst>
                              <p:cond delay="0"/>
                            </p:stCondLst>
                            <p:childTnLst>
                              <p:par>
                                <p:cTn id="9" presetID="8" presetClass="entr" presetSubtype="16" fill="hold" nodeType="afterEffect" nodePh="1">
                                  <p:stCondLst>
                                    <p:cond delay="0"/>
                                  </p:stCondLst>
                                  <p:endCondLst>
                                    <p:cond evt="begin" delay="0">
                                      <p:tn val="9"/>
                                    </p:cond>
                                  </p:endCondLst>
                                  <p:childTnLst>
                                    <p:set>
                                      <p:cBhvr>
                                        <p:cTn id="10" dur="1" fill="hold">
                                          <p:stCondLst>
                                            <p:cond delay="0"/>
                                          </p:stCondLst>
                                        </p:cTn>
                                        <p:tgtEl>
                                          <p:spTgt spid="155658">
                                            <p:txEl>
                                              <p:pRg st="0" end="0"/>
                                            </p:txEl>
                                          </p:spTgt>
                                        </p:tgtEl>
                                        <p:attrNameLst>
                                          <p:attrName>style.visibility</p:attrName>
                                        </p:attrNameLst>
                                      </p:cBhvr>
                                      <p:to>
                                        <p:strVal val="visible"/>
                                      </p:to>
                                    </p:set>
                                    <p:animEffect transition="in" filter="diamond(in)">
                                      <p:cBhvr>
                                        <p:cTn id="11" dur="2000"/>
                                        <p:tgtEl>
                                          <p:spTgt spid="155658">
                                            <p:txEl>
                                              <p:pRg st="0" end="0"/>
                                            </p:txEl>
                                          </p:spTgt>
                                        </p:tgtEl>
                                      </p:cBhvr>
                                    </p:animEffect>
                                  </p:childTnLst>
                                </p:cTn>
                              </p:par>
                            </p:childTnLst>
                          </p:cTn>
                        </p:par>
                        <p:par>
                          <p:cTn id="12" fill="hold">
                            <p:stCondLst>
                              <p:cond delay="2000"/>
                            </p:stCondLst>
                            <p:childTnLst>
                              <p:par>
                                <p:cTn id="13" presetID="41" presetClass="entr" presetSubtype="0" fill="hold" nodeType="after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calcmode="lin" valueType="num">
                                      <p:cBhvr>
                                        <p:cTn id="15" dur="500" fill="hold"/>
                                        <p:tgtEl>
                                          <p:spTgt spid="9">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9">
                                            <p:txEl>
                                              <p:pRg st="0" end="0"/>
                                            </p:txEl>
                                          </p:spTgt>
                                        </p:tgtEl>
                                        <p:attrNameLst>
                                          <p:attrName>ppt_y</p:attrName>
                                        </p:attrNameLst>
                                      </p:cBhvr>
                                      <p:tavLst>
                                        <p:tav tm="0">
                                          <p:val>
                                            <p:strVal val="#ppt_y"/>
                                          </p:val>
                                        </p:tav>
                                        <p:tav tm="100000">
                                          <p:val>
                                            <p:strVal val="#ppt_y"/>
                                          </p:val>
                                        </p:tav>
                                      </p:tavLst>
                                    </p:anim>
                                    <p:anim calcmode="lin" valueType="num">
                                      <p:cBhvr>
                                        <p:cTn id="17" dur="500" fill="hold"/>
                                        <p:tgtEl>
                                          <p:spTgt spid="9">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9">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9">
                                            <p:txEl>
                                              <p:pRg st="0" end="0"/>
                                            </p:txEl>
                                          </p:spTgt>
                                        </p:tgtEl>
                                      </p:cBhvr>
                                    </p:animEffect>
                                  </p:childTnLst>
                                </p:cTn>
                              </p:par>
                            </p:childTnLst>
                          </p:cTn>
                        </p:par>
                        <p:par>
                          <p:cTn id="20" fill="hold">
                            <p:stCondLst>
                              <p:cond delay="3150"/>
                            </p:stCondLst>
                            <p:childTnLst>
                              <p:par>
                                <p:cTn id="21" presetID="41" presetClass="entr" presetSubtype="0" fill="hold" nodeType="afterEffect">
                                  <p:stCondLst>
                                    <p:cond delay="0"/>
                                  </p:stCondLst>
                                  <p:iterate type="lt">
                                    <p:tmPct val="10000"/>
                                  </p:iterate>
                                  <p:childTnLst>
                                    <p:set>
                                      <p:cBhvr>
                                        <p:cTn id="22" dur="1" fill="hold">
                                          <p:stCondLst>
                                            <p:cond delay="0"/>
                                          </p:stCondLst>
                                        </p:cTn>
                                        <p:tgtEl>
                                          <p:spTgt spid="9">
                                            <p:txEl>
                                              <p:pRg st="1" end="1"/>
                                            </p:txEl>
                                          </p:spTgt>
                                        </p:tgtEl>
                                        <p:attrNameLst>
                                          <p:attrName>style.visibility</p:attrName>
                                        </p:attrNameLst>
                                      </p:cBhvr>
                                      <p:to>
                                        <p:strVal val="visible"/>
                                      </p:to>
                                    </p:set>
                                    <p:anim calcmode="lin" valueType="num">
                                      <p:cBhvr>
                                        <p:cTn id="23" dur="500" fill="hold"/>
                                        <p:tgtEl>
                                          <p:spTgt spid="9">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9">
                                            <p:txEl>
                                              <p:pRg st="1" end="1"/>
                                            </p:txEl>
                                          </p:spTgt>
                                        </p:tgtEl>
                                        <p:attrNameLst>
                                          <p:attrName>ppt_y</p:attrName>
                                        </p:attrNameLst>
                                      </p:cBhvr>
                                      <p:tavLst>
                                        <p:tav tm="0">
                                          <p:val>
                                            <p:strVal val="#ppt_y"/>
                                          </p:val>
                                        </p:tav>
                                        <p:tav tm="100000">
                                          <p:val>
                                            <p:strVal val="#ppt_y"/>
                                          </p:val>
                                        </p:tav>
                                      </p:tavLst>
                                    </p:anim>
                                    <p:anim calcmode="lin" valueType="num">
                                      <p:cBhvr>
                                        <p:cTn id="25" dur="500" fill="hold"/>
                                        <p:tgtEl>
                                          <p:spTgt spid="9">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9">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9">
                                            <p:txEl>
                                              <p:pRg st="1" end="1"/>
                                            </p:txEl>
                                          </p:spTgt>
                                        </p:tgtEl>
                                      </p:cBhvr>
                                    </p:animEffect>
                                  </p:childTnLst>
                                </p:cTn>
                              </p:par>
                            </p:childTnLst>
                          </p:cTn>
                        </p:par>
                        <p:par>
                          <p:cTn id="28" fill="hold">
                            <p:stCondLst>
                              <p:cond delay="4050"/>
                            </p:stCondLst>
                            <p:childTnLst>
                              <p:par>
                                <p:cTn id="29" presetID="41" presetClass="entr" presetSubtype="0" fill="hold" nodeType="afterEffect">
                                  <p:stCondLst>
                                    <p:cond delay="0"/>
                                  </p:stCondLst>
                                  <p:iterate type="lt">
                                    <p:tmPct val="10000"/>
                                  </p:iterate>
                                  <p:childTnLst>
                                    <p:set>
                                      <p:cBhvr>
                                        <p:cTn id="30" dur="1" fill="hold">
                                          <p:stCondLst>
                                            <p:cond delay="0"/>
                                          </p:stCondLst>
                                        </p:cTn>
                                        <p:tgtEl>
                                          <p:spTgt spid="9">
                                            <p:txEl>
                                              <p:pRg st="2" end="2"/>
                                            </p:txEl>
                                          </p:spTgt>
                                        </p:tgtEl>
                                        <p:attrNameLst>
                                          <p:attrName>style.visibility</p:attrName>
                                        </p:attrNameLst>
                                      </p:cBhvr>
                                      <p:to>
                                        <p:strVal val="visible"/>
                                      </p:to>
                                    </p:set>
                                    <p:anim calcmode="lin" valueType="num">
                                      <p:cBhvr>
                                        <p:cTn id="31" dur="500" fill="hold"/>
                                        <p:tgtEl>
                                          <p:spTgt spid="9">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9">
                                            <p:txEl>
                                              <p:pRg st="2" end="2"/>
                                            </p:txEl>
                                          </p:spTgt>
                                        </p:tgtEl>
                                        <p:attrNameLst>
                                          <p:attrName>ppt_y</p:attrName>
                                        </p:attrNameLst>
                                      </p:cBhvr>
                                      <p:tavLst>
                                        <p:tav tm="0">
                                          <p:val>
                                            <p:strVal val="#ppt_y"/>
                                          </p:val>
                                        </p:tav>
                                        <p:tav tm="100000">
                                          <p:val>
                                            <p:strVal val="#ppt_y"/>
                                          </p:val>
                                        </p:tav>
                                      </p:tavLst>
                                    </p:anim>
                                    <p:anim calcmode="lin" valueType="num">
                                      <p:cBhvr>
                                        <p:cTn id="33" dur="500" fill="hold"/>
                                        <p:tgtEl>
                                          <p:spTgt spid="9">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9">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23774400" cy="14722475"/>
          </a:xfrm>
          <a:prstGeom prst="rect">
            <a:avLst/>
          </a:prstGeom>
          <a:noFill/>
          <a:ln w="133350">
            <a:solidFill>
              <a:srgbClr val="FFFF00"/>
            </a:solidFill>
            <a:miter lim="800000"/>
            <a:headEnd/>
            <a:tailEnd/>
          </a:ln>
          <a:effectLst/>
        </p:spPr>
        <p:txBody>
          <a:bodyPr wrap="none" lIns="219934" tIns="109967" rIns="219934" bIns="109967" anchor="ctr"/>
          <a:lstStyle/>
          <a:p>
            <a:endParaRPr lang="es-ES" dirty="0" smtClean="0">
              <a:solidFill>
                <a:srgbClr val="000000"/>
              </a:solidFill>
            </a:endParaRPr>
          </a:p>
        </p:txBody>
      </p:sp>
      <p:sp>
        <p:nvSpPr>
          <p:cNvPr id="11267" name="Rectangle 3"/>
          <p:cNvSpPr>
            <a:spLocks noChangeArrowheads="1"/>
          </p:cNvSpPr>
          <p:nvPr/>
        </p:nvSpPr>
        <p:spPr bwMode="auto">
          <a:xfrm>
            <a:off x="396240" y="327166"/>
            <a:ext cx="22981920" cy="14068143"/>
          </a:xfrm>
          <a:prstGeom prst="rect">
            <a:avLst/>
          </a:prstGeom>
          <a:noFill/>
          <a:ln w="127000">
            <a:solidFill>
              <a:srgbClr val="0000FF"/>
            </a:solidFill>
            <a:miter lim="800000"/>
            <a:headEnd/>
            <a:tailEnd/>
          </a:ln>
          <a:effectLst/>
        </p:spPr>
        <p:txBody>
          <a:bodyPr wrap="none" lIns="219934" tIns="109967" rIns="219934" bIns="109967" anchor="ctr"/>
          <a:lstStyle/>
          <a:p>
            <a:endParaRPr lang="es-ES" dirty="0" smtClean="0">
              <a:solidFill>
                <a:srgbClr val="000000"/>
              </a:solidFill>
            </a:endParaRPr>
          </a:p>
        </p:txBody>
      </p:sp>
      <p:sp>
        <p:nvSpPr>
          <p:cNvPr id="11268" name="Rectangle 4"/>
          <p:cNvSpPr>
            <a:spLocks noChangeArrowheads="1"/>
          </p:cNvSpPr>
          <p:nvPr/>
        </p:nvSpPr>
        <p:spPr bwMode="auto">
          <a:xfrm>
            <a:off x="792480" y="654332"/>
            <a:ext cx="22189440" cy="13413811"/>
          </a:xfrm>
          <a:prstGeom prst="rect">
            <a:avLst/>
          </a:prstGeom>
          <a:noFill/>
          <a:ln w="120650">
            <a:solidFill>
              <a:schemeClr val="bg1"/>
            </a:solidFill>
            <a:miter lim="800000"/>
            <a:headEnd/>
            <a:tailEnd/>
          </a:ln>
          <a:effectLst/>
        </p:spPr>
        <p:txBody>
          <a:bodyPr wrap="none" lIns="219934" tIns="109967" rIns="219934" bIns="109967" anchor="ctr"/>
          <a:lstStyle/>
          <a:p>
            <a:endParaRPr lang="es-ES" dirty="0" smtClean="0">
              <a:solidFill>
                <a:srgbClr val="000000"/>
              </a:solidFill>
            </a:endParaRPr>
          </a:p>
        </p:txBody>
      </p:sp>
      <p:sp>
        <p:nvSpPr>
          <p:cNvPr id="11270" name="AutoShape 6" descr="postit"/>
          <p:cNvSpPr>
            <a:spLocks noChangeAspect="1" noChangeArrowheads="1"/>
          </p:cNvSpPr>
          <p:nvPr/>
        </p:nvSpPr>
        <p:spPr bwMode="auto">
          <a:xfrm>
            <a:off x="10896600" y="4743909"/>
            <a:ext cx="792480" cy="654332"/>
          </a:xfrm>
          <a:prstGeom prst="rect">
            <a:avLst/>
          </a:prstGeom>
          <a:noFill/>
        </p:spPr>
        <p:txBody>
          <a:bodyPr lIns="219934" tIns="109967" rIns="219934" bIns="109967"/>
          <a:lstStyle/>
          <a:p>
            <a:endParaRPr lang="es-ES" dirty="0"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6934200" y="12432312"/>
            <a:ext cx="9910129" cy="1172345"/>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11777981"/>
            <a:ext cx="23774400" cy="668358"/>
          </a:xfrm>
          <a:prstGeom prst="rect">
            <a:avLst/>
          </a:prstGeom>
          <a:noFill/>
          <a:ln w="9525">
            <a:noFill/>
            <a:miter lim="800000"/>
            <a:headEnd/>
            <a:tailEnd/>
          </a:ln>
          <a:effectLst/>
        </p:spPr>
        <p:txBody>
          <a:bodyPr lIns="219934" tIns="109967" rIns="219934" bIns="109967">
            <a:spAutoFit/>
          </a:bodyPr>
          <a:lstStyle/>
          <a:p>
            <a:pPr algn="ctr">
              <a:spcBef>
                <a:spcPct val="50000"/>
              </a:spcBef>
            </a:pPr>
            <a:r>
              <a:rPr lang="es-ES_tradnl" sz="2900" b="1" dirty="0" smtClean="0">
                <a:solidFill>
                  <a:srgbClr val="04265C"/>
                </a:solidFill>
                <a:latin typeface="Berlin Sans FB Demi" pitchFamily="34" charset="0"/>
              </a:rPr>
              <a:t>Si deseas recibir </a:t>
            </a:r>
            <a:r>
              <a:rPr lang="es-ES_tradnl" sz="2900" b="1" dirty="0" err="1" smtClean="0">
                <a:solidFill>
                  <a:srgbClr val="04265C"/>
                </a:solidFill>
                <a:latin typeface="Berlin Sans FB Demi" pitchFamily="34" charset="0"/>
              </a:rPr>
              <a:t>pps</a:t>
            </a:r>
            <a:r>
              <a:rPr lang="es-ES_tradnl" sz="2900" b="1" dirty="0" smtClean="0">
                <a:solidFill>
                  <a:srgbClr val="04265C"/>
                </a:solidFill>
                <a:latin typeface="Berlin Sans FB Demi" pitchFamily="34" charset="0"/>
              </a:rPr>
              <a:t>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7726680" y="9814983"/>
            <a:ext cx="6604000" cy="2426482"/>
          </a:xfrm>
          <a:prstGeom prst="rect">
            <a:avLst/>
          </a:prstGeom>
          <a:noFill/>
        </p:spPr>
      </p:pic>
      <p:sp>
        <p:nvSpPr>
          <p:cNvPr id="11390" name="Text Box 126"/>
          <p:cNvSpPr txBox="1">
            <a:spLocks noChangeArrowheads="1"/>
          </p:cNvSpPr>
          <p:nvPr/>
        </p:nvSpPr>
        <p:spPr bwMode="auto">
          <a:xfrm>
            <a:off x="2377440" y="5561826"/>
            <a:ext cx="2773680" cy="883801"/>
          </a:xfrm>
          <a:prstGeom prst="rect">
            <a:avLst/>
          </a:prstGeom>
          <a:noFill/>
          <a:ln w="9525">
            <a:noFill/>
            <a:miter lim="800000"/>
            <a:headEnd/>
            <a:tailEnd/>
          </a:ln>
          <a:effectLst/>
        </p:spPr>
        <p:txBody>
          <a:bodyPr lIns="219934" tIns="109967" rIns="219934" bIns="109967">
            <a:spAutoFit/>
          </a:bodyPr>
          <a:lstStyle/>
          <a:p>
            <a:pPr>
              <a:spcBef>
                <a:spcPct val="50000"/>
              </a:spcBef>
            </a:pPr>
            <a:endParaRPr lang="es-ES" dirty="0" smtClean="0">
              <a:solidFill>
                <a:srgbClr val="000000"/>
              </a:solidFill>
            </a:endParaRPr>
          </a:p>
        </p:txBody>
      </p:sp>
      <p:graphicFrame>
        <p:nvGraphicFramePr>
          <p:cNvPr id="11701" name="Group 437"/>
          <p:cNvGraphicFramePr>
            <a:graphicFrameLocks noGrp="1"/>
          </p:cNvGraphicFramePr>
          <p:nvPr/>
        </p:nvGraphicFramePr>
        <p:xfrm>
          <a:off x="13075920" y="7197658"/>
          <a:ext cx="8321040" cy="3298245"/>
        </p:xfrm>
        <a:graphic>
          <a:graphicData uri="http://schemas.openxmlformats.org/drawingml/2006/table">
            <a:tbl>
              <a:tblPr/>
              <a:tblGrid>
                <a:gridCol w="2876869"/>
                <a:gridCol w="2720021"/>
                <a:gridCol w="2724150"/>
              </a:tblGrid>
              <a:tr h="785199">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2E49D5"/>
                          </a:solidFill>
                          <a:effectLst/>
                          <a:latin typeface="Arial" charset="0"/>
                          <a:hlinkClick r:id="rId6"/>
                        </a:rPr>
                        <a:t>Dedicatorias</a:t>
                      </a:r>
                      <a:endParaRPr kumimoji="0" lang="es-ES_tradnl" sz="1900" b="1" i="0" u="none" strike="noStrike" cap="none" normalizeH="0" baseline="0" smtClean="0">
                        <a:ln>
                          <a:noFill/>
                        </a:ln>
                        <a:solidFill>
                          <a:srgbClr val="2E49D5"/>
                        </a:solidFill>
                        <a:effectLst/>
                        <a:latin typeface="Arial"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7"/>
                        </a:rPr>
                        <a:t>Fechas Especiales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8"/>
                        </a:rPr>
                        <a:t>Graciosos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855404">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9"/>
                        </a:rPr>
                        <a:t>Historia y Arte</a:t>
                      </a:r>
                      <a:endParaRPr kumimoji="0" lang="es-ES_tradnl" sz="1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0"/>
                        </a:rPr>
                        <a:t>Lugares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1"/>
                        </a:rPr>
                        <a:t>Musicales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785199">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2"/>
                        </a:rPr>
                        <a:t>Naturaleza y Ciencias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3"/>
                        </a:rPr>
                        <a:t>Política</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4"/>
                        </a:rPr>
                        <a:t>Reflexión</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87244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5"/>
                        </a:rPr>
                        <a:t>Religiosos</a:t>
                      </a:r>
                      <a:endParaRPr kumimoji="0" lang="es-ES_tradnl" sz="1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6"/>
                        </a:rPr>
                        <a:t>Románticos</a:t>
                      </a:r>
                      <a:endParaRPr kumimoji="0" lang="es-ES_tradnl" sz="1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7"/>
                        </a:rPr>
                        <a:t>Salud</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2377440" y="6216156"/>
            <a:ext cx="8321040" cy="883801"/>
          </a:xfrm>
          <a:prstGeom prst="rect">
            <a:avLst/>
          </a:prstGeom>
          <a:noFill/>
          <a:ln w="9525">
            <a:noFill/>
            <a:miter lim="800000"/>
            <a:headEnd/>
            <a:tailEnd/>
          </a:ln>
          <a:effectLst/>
        </p:spPr>
        <p:txBody>
          <a:bodyPr lIns="219934" tIns="109967" rIns="219934" bIns="109967">
            <a:spAutoFit/>
          </a:bodyPr>
          <a:lstStyle/>
          <a:p>
            <a:pPr algn="ctr">
              <a:spcBef>
                <a:spcPct val="50000"/>
              </a:spcBef>
            </a:pPr>
            <a:r>
              <a:rPr lang="es-ES_tradnl" b="1" u="sng" dirty="0"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13075920" y="6216156"/>
            <a:ext cx="8321040" cy="883801"/>
          </a:xfrm>
          <a:prstGeom prst="rect">
            <a:avLst/>
          </a:prstGeom>
          <a:noFill/>
          <a:ln w="9525">
            <a:noFill/>
            <a:miter lim="800000"/>
            <a:headEnd/>
            <a:tailEnd/>
          </a:ln>
          <a:effectLst/>
        </p:spPr>
        <p:txBody>
          <a:bodyPr lIns="219934" tIns="109967" rIns="219934" bIns="109967">
            <a:spAutoFit/>
          </a:bodyPr>
          <a:lstStyle/>
          <a:p>
            <a:pPr algn="ctr">
              <a:spcBef>
                <a:spcPct val="50000"/>
              </a:spcBef>
            </a:pPr>
            <a:r>
              <a:rPr lang="es-ES_tradnl" b="1" u="sng" dirty="0"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2377440" y="7197655"/>
          <a:ext cx="8321040" cy="3258576"/>
        </p:xfrm>
        <a:graphic>
          <a:graphicData uri="http://schemas.openxmlformats.org/drawingml/2006/table">
            <a:tbl>
              <a:tblPr/>
              <a:tblGrid>
                <a:gridCol w="2876869"/>
                <a:gridCol w="2720021"/>
                <a:gridCol w="2724150"/>
              </a:tblGrid>
              <a:tr h="785199">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2E49D5"/>
                          </a:solidFill>
                          <a:effectLst/>
                          <a:latin typeface="Arial" charset="0"/>
                          <a:hlinkClick r:id="rId18"/>
                        </a:rPr>
                        <a:t>Dedicatorias</a:t>
                      </a:r>
                      <a:endParaRPr kumimoji="0" lang="es-ES_tradnl" sz="1900" b="1" i="0" u="none" strike="noStrike" cap="none" normalizeH="0" baseline="0" smtClean="0">
                        <a:ln>
                          <a:noFill/>
                        </a:ln>
                        <a:solidFill>
                          <a:srgbClr val="2E49D5"/>
                        </a:solidFill>
                        <a:effectLst/>
                        <a:latin typeface="Arial"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9"/>
                        </a:rPr>
                        <a:t>Fechas Especiales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0"/>
                        </a:rPr>
                        <a:t>Graciosos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844089">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1"/>
                        </a:rPr>
                        <a:t>Historia y Arte</a:t>
                      </a:r>
                      <a:endParaRPr kumimoji="0" lang="es-ES_tradnl" sz="1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2"/>
                        </a:rPr>
                        <a:t>Lugares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3"/>
                        </a:rPr>
                        <a:t>Musicales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785199">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4"/>
                        </a:rPr>
                        <a:t>Naturaleza y Ciencias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5"/>
                        </a:rPr>
                        <a:t>Política</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6"/>
                        </a:rPr>
                        <a:t>Reflexión</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844089">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7"/>
                        </a:rPr>
                        <a:t>Religiosos</a:t>
                      </a:r>
                      <a:endParaRPr kumimoji="0" lang="es-ES_tradnl" sz="1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8"/>
                        </a:rPr>
                        <a:t>Románticos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9"/>
                        </a:rPr>
                        <a:t>Salud</a:t>
                      </a:r>
                      <a:endParaRPr kumimoji="0" lang="es-ES_tradnl" sz="1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1584960" y="1472247"/>
            <a:ext cx="20604480" cy="2780912"/>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396240" y="5071077"/>
            <a:ext cx="23774400" cy="883801"/>
          </a:xfrm>
          <a:prstGeom prst="rect">
            <a:avLst/>
          </a:prstGeom>
          <a:noFill/>
          <a:ln w="9525">
            <a:noFill/>
            <a:miter lim="800000"/>
            <a:headEnd/>
            <a:tailEnd/>
          </a:ln>
          <a:effectLst/>
        </p:spPr>
        <p:txBody>
          <a:bodyPr lIns="219934" tIns="109967" rIns="219934" bIns="109967">
            <a:spAutoFit/>
          </a:bodyPr>
          <a:lstStyle/>
          <a:p>
            <a:pPr algn="ctr">
              <a:spcBef>
                <a:spcPct val="50000"/>
              </a:spcBef>
            </a:pPr>
            <a:r>
              <a:rPr lang="es-ES_tradnl" b="1" dirty="0"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KUNOHIMA LA ISLA DE LOS CONEJOS">
  <a:themeElements>
    <a:clrScheme name="ROMANTICA ITALI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ROMANTICA ITALIA">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2209800" rtl="0" eaLnBrk="1" fontAlgn="base" latinLnBrk="0" hangingPunct="1">
          <a:lnSpc>
            <a:spcPct val="100000"/>
          </a:lnSpc>
          <a:spcBef>
            <a:spcPct val="0"/>
          </a:spcBef>
          <a:spcAft>
            <a:spcPct val="0"/>
          </a:spcAft>
          <a:buClrTx/>
          <a:buSzTx/>
          <a:buFontTx/>
          <a:buNone/>
          <a:tabLst/>
          <a:defRPr kumimoji="0" lang="en-US" sz="43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2209800" rtl="0" eaLnBrk="1" fontAlgn="base" latinLnBrk="0" hangingPunct="1">
          <a:lnSpc>
            <a:spcPct val="100000"/>
          </a:lnSpc>
          <a:spcBef>
            <a:spcPct val="0"/>
          </a:spcBef>
          <a:spcAft>
            <a:spcPct val="0"/>
          </a:spcAft>
          <a:buClrTx/>
          <a:buSzTx/>
          <a:buFontTx/>
          <a:buNone/>
          <a:tabLst/>
          <a:defRPr kumimoji="0" lang="en-US" sz="4300" b="0" i="0" u="none" strike="noStrike" cap="none" normalizeH="0" baseline="0" smtClean="0">
            <a:ln>
              <a:noFill/>
            </a:ln>
            <a:solidFill>
              <a:schemeClr val="tx1"/>
            </a:solidFill>
            <a:effectLst/>
            <a:latin typeface="Arial" charset="0"/>
          </a:defRPr>
        </a:defPPr>
      </a:lstStyle>
    </a:lnDef>
  </a:objectDefaults>
  <a:extraClrSchemeLst>
    <a:extraClrScheme>
      <a:clrScheme name="ROMANTICA ITALI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ROMANTICA ITALIA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ROMANTICA ITALIA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ROMANTICA ITALIA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ROMANTICA ITALIA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ROMANTICA ITALIA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ROMANTICA ITALIA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ROMANTICA ITALIA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ROMANTICA ITALIA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ROMANTICA ITALIA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ROMANTICA ITALIA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ROMANTICA ITALIA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OKUNOHIMA LA ISLA DE LOS CONEJOS</Template>
  <TotalTime>14</TotalTime>
  <Words>318</Words>
  <Application>Microsoft Office PowerPoint</Application>
  <PresentationFormat>Personalizado</PresentationFormat>
  <Paragraphs>53</Paragraphs>
  <Slides>64</Slides>
  <Notes>0</Notes>
  <HiddenSlides>0</HiddenSlides>
  <MMClips>0</MMClips>
  <ScaleCrop>false</ScaleCrop>
  <HeadingPairs>
    <vt:vector size="4" baseType="variant">
      <vt:variant>
        <vt:lpstr>Tema</vt:lpstr>
      </vt:variant>
      <vt:variant>
        <vt:i4>2</vt:i4>
      </vt:variant>
      <vt:variant>
        <vt:lpstr>Títulos de diapositiva</vt:lpstr>
      </vt:variant>
      <vt:variant>
        <vt:i4>64</vt:i4>
      </vt:variant>
    </vt:vector>
  </HeadingPairs>
  <TitlesOfParts>
    <vt:vector size="66" baseType="lpstr">
      <vt:lpstr>OKUNOHIMA LA ISLA DE LOS CONEJOS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2015-02-09T21:38:24Z</dcterms:created>
  <dcterms:modified xsi:type="dcterms:W3CDTF">2015-02-09T21:52:33Z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TAG2">
    <vt:lpwstr>000800da3f000000000001023620</vt:lpwstr>
  </property>
</Properties>
</file>