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8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8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QmFdSj+DJ3ImJMek+ZfpQ==" hashData="BhU0vdQSpx1s+UTg3kFBeUPiRM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FF7C80"/>
    <a:srgbClr val="9966FF"/>
    <a:srgbClr val="BA97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1" autoAdjust="0"/>
    <p:restoredTop sz="94660"/>
  </p:normalViewPr>
  <p:slideViewPr>
    <p:cSldViewPr>
      <p:cViewPr>
        <p:scale>
          <a:sx n="84" d="100"/>
          <a:sy n="84" d="100"/>
        </p:scale>
        <p:origin x="-126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87D00-A58A-4D49-B41B-B829847EC502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FB9E77-2996-4AE8-B105-9D8B7569E3D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65442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54615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10873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B9E77-2996-4AE8-B105-9D8B7569E3D6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7B356E-D582-4098-B477-3BB4ECD47C17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30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29281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A1027-CAB2-4C98-B4CD-860170C857C5}" type="datetimeFigureOut">
              <a:rPr lang="es-ES" smtClean="0"/>
              <a:pPr/>
              <a:t>19/03/2015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D6650-A218-4DF5-AD49-BA856CF7E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jpe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7.png"/><Relationship Id="rId10" Type="http://schemas.openxmlformats.org/officeDocument/2006/relationships/image" Target="../media/image21.png"/><Relationship Id="rId4" Type="http://schemas.microsoft.com/office/2007/relationships/hdphoto" Target="../media/hdphoto5.wdp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microsoft.com/office/2007/relationships/hdphoto" Target="../media/hdphoto12.wdp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3" Type="http://schemas.openxmlformats.org/officeDocument/2006/relationships/image" Target="../media/image51.png"/><Relationship Id="rId7" Type="http://schemas.openxmlformats.org/officeDocument/2006/relationships/image" Target="../media/image5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11" Type="http://schemas.openxmlformats.org/officeDocument/2006/relationships/image" Target="../media/image55.png"/><Relationship Id="rId5" Type="http://schemas.openxmlformats.org/officeDocument/2006/relationships/image" Target="../media/image52.png"/><Relationship Id="rId10" Type="http://schemas.microsoft.com/office/2007/relationships/hdphoto" Target="../media/hdphoto17.wdp"/><Relationship Id="rId4" Type="http://schemas.microsoft.com/office/2007/relationships/hdphoto" Target="../media/hdphoto14.wdp"/><Relationship Id="rId9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9.wdp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7" Type="http://schemas.openxmlformats.org/officeDocument/2006/relationships/image" Target="../media/image7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microsoft.com/office/2007/relationships/hdphoto" Target="../media/hdphoto21.wdp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64340" y="314014"/>
            <a:ext cx="9208340" cy="6134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4750"/>
                    </a14:imgEffect>
                    <a14:imgEffect>
                      <a14:brightnessContrast bright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08089" y="1483320"/>
            <a:ext cx="3866604" cy="3891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780880" y="1668970"/>
            <a:ext cx="3517900" cy="3520058"/>
          </a:xfrm>
          <a:prstGeom prst="donut">
            <a:avLst>
              <a:gd name="adj" fmla="val 3882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14 Imagen" descr="Diapositiva2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96389" y="331385"/>
            <a:ext cx="9208340" cy="613456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Forma libre"/>
          <p:cNvSpPr/>
          <p:nvPr/>
        </p:nvSpPr>
        <p:spPr>
          <a:xfrm>
            <a:off x="-61217" y="0"/>
            <a:ext cx="9205217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93135" y="461779"/>
                  <a:pt x="4446977" y="428327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5000">
                <a:srgbClr val="FF7C80">
                  <a:lumMod val="72000"/>
                  <a:lumOff val="28000"/>
                </a:srgbClr>
              </a:gs>
              <a:gs pos="53000">
                <a:schemeClr val="accent2">
                  <a:lumMod val="40000"/>
                  <a:lumOff val="60000"/>
                </a:schemeClr>
              </a:gs>
              <a:gs pos="93000">
                <a:schemeClr val="accent2">
                  <a:lumMod val="12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28000">
                <a:srgbClr val="C6E2E8">
                  <a:lumMod val="47000"/>
                  <a:lumOff val="53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110703" y="6061728"/>
            <a:ext cx="9254702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20" y="498568"/>
                  <a:pt x="4527169" y="391538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5000">
                <a:srgbClr val="FF7C80">
                  <a:lumMod val="72000"/>
                  <a:lumOff val="28000"/>
                </a:srgbClr>
              </a:gs>
              <a:gs pos="53000">
                <a:schemeClr val="accent2">
                  <a:lumMod val="40000"/>
                  <a:lumOff val="60000"/>
                </a:schemeClr>
              </a:gs>
              <a:gs pos="93000">
                <a:schemeClr val="accent2">
                  <a:lumMod val="12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28000">
                <a:srgbClr val="C6E2E8">
                  <a:lumMod val="47000"/>
                  <a:lumOff val="53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500926" y="6381328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accent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accent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090613" cy="358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0" cstate="email">
            <a:lum contrast="2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5065464" cy="3673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175367398"/>
      </p:ext>
    </p:extLst>
  </p:cSld>
  <p:clrMapOvr>
    <a:masterClrMapping/>
  </p:clrMapOvr>
  <p:transition>
    <p:sndAc>
      <p:stSnd loop="1">
        <p:snd r:embed="rId2" name="OBRAS DE ARTE EN LA NATURALE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2736" y="-36003"/>
            <a:ext cx="9154886" cy="6894003"/>
          </a:xfrm>
          <a:prstGeom prst="rect">
            <a:avLst/>
          </a:prstGeom>
          <a:gradFill flip="none" rotWithShape="1">
            <a:gsLst>
              <a:gs pos="7000">
                <a:schemeClr val="accent2">
                  <a:lumMod val="75000"/>
                </a:schemeClr>
              </a:gs>
              <a:gs pos="100000">
                <a:srgbClr val="151E0C">
                  <a:lumMod val="0"/>
                </a:srgbClr>
              </a:gs>
              <a:gs pos="100000">
                <a:srgbClr val="232B1A">
                  <a:lumMod val="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rect">
                  <a:fillToRect l="100000" t="100000"/>
                </a:path>
                <a:tileRect r="-100000" b="-100000"/>
              </a:gra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1233054" y="310999"/>
            <a:ext cx="3338946" cy="310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590968" y="321745"/>
            <a:ext cx="3338946" cy="310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1233054" y="3444699"/>
            <a:ext cx="3338946" cy="310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 flipH="1">
            <a:off x="4590968" y="3429000"/>
            <a:ext cx="3338946" cy="310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2576" y="7015"/>
            <a:ext cx="9154886" cy="6894003"/>
          </a:xfrm>
          <a:prstGeom prst="rect">
            <a:avLst/>
          </a:prstGeom>
          <a:gradFill flip="none" rotWithShape="1">
            <a:gsLst>
              <a:gs pos="7000">
                <a:schemeClr val="accent2">
                  <a:lumMod val="75000"/>
                </a:schemeClr>
              </a:gs>
              <a:gs pos="100000">
                <a:srgbClr val="151E0C">
                  <a:lumMod val="0"/>
                </a:srgbClr>
              </a:gs>
              <a:gs pos="100000">
                <a:srgbClr val="232B1A">
                  <a:lumMod val="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rect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0" y="1"/>
            <a:ext cx="9184079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750">
                <a:srgbClr val="9966FF">
                  <a:lumMod val="0"/>
                  <a:lumOff val="100000"/>
                </a:srgbClr>
              </a:gs>
              <a:gs pos="61000">
                <a:srgbClr val="9966FF">
                  <a:lumMod val="47000"/>
                  <a:lumOff val="53000"/>
                </a:srgbClr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1860" y="6021288"/>
            <a:ext cx="9184079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750">
                <a:srgbClr val="9966FF">
                  <a:lumMod val="0"/>
                  <a:lumOff val="100000"/>
                </a:srgbClr>
              </a:gs>
              <a:gs pos="61000">
                <a:srgbClr val="9966FF">
                  <a:lumMod val="47000"/>
                  <a:lumOff val="53000"/>
                </a:srgbClr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95536" y="764704"/>
            <a:ext cx="8208912" cy="59400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tx1"/>
              </a:extrusionClr>
              <a:contourClr>
                <a:schemeClr val="accent2">
                  <a:lumMod val="60000"/>
                  <a:lumOff val="40000"/>
                </a:schemeClr>
              </a:contourClr>
            </a:sp3d>
          </a:bodyPr>
          <a:lstStyle/>
          <a:p>
            <a:pPr algn="ctr"/>
            <a: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>Definimos como artista a la persona que ejercita algún arte bello, y lo </a:t>
            </a:r>
            <a:endParaRPr lang="es-ES" sz="2000" b="1" i="1" dirty="0" smtClean="0">
              <a:gradFill flip="none" rotWithShape="1">
                <a:gsLst>
                  <a:gs pos="65000">
                    <a:srgbClr val="FF7C80">
                      <a:lumMod val="72000"/>
                      <a:lumOff val="28000"/>
                    </a:srgbClr>
                  </a:gs>
                  <a:gs pos="22000">
                    <a:schemeClr val="accent2">
                      <a:lumMod val="21000"/>
                      <a:lumOff val="79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es-ES" sz="2000" b="1" i="1" dirty="0" smtClean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>admiramos </a:t>
            </a:r>
            <a: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>al contemplar sus diseños que juegan con las formas y los colores, con las luces y las sombras y quizás pensemos que sólo las personas pueden ser artistas.</a:t>
            </a:r>
          </a:p>
          <a:p>
            <a:pPr algn="ctr"/>
            <a: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/>
            </a:r>
            <a:b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</a:br>
            <a:endParaRPr lang="es-ES" sz="2000" b="1" i="1" dirty="0">
              <a:gradFill flip="none" rotWithShape="1">
                <a:gsLst>
                  <a:gs pos="65000">
                    <a:srgbClr val="FF7C80">
                      <a:lumMod val="72000"/>
                      <a:lumOff val="28000"/>
                    </a:srgbClr>
                  </a:gs>
                  <a:gs pos="22000">
                    <a:schemeClr val="accent2">
                      <a:lumMod val="21000"/>
                      <a:lumOff val="79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>Pero no es así, existe una artista insuperable al que los demás intentan copiar y cuyas obras a veces son efímeras, creadas en un momento para desaparecer con rapidez, obras que muchos espectadores pierden por no estar atentos a lo que de forma gratuita nos muestra esa artista. Otras de sus obras perduran en el tiempo, son obras creadas sin prisas utilizando como herramientas el viento y el agua, a veces a la vista de todos y a veces escondidas bajo tierra, pero todas bellas e interesantes.</a:t>
            </a:r>
          </a:p>
          <a:p>
            <a:pPr algn="ctr"/>
            <a: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/>
            </a:r>
            <a:b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</a:br>
            <a:endParaRPr lang="es-ES" sz="2000" b="1" i="1" dirty="0">
              <a:gradFill flip="none" rotWithShape="1">
                <a:gsLst>
                  <a:gs pos="65000">
                    <a:srgbClr val="FF7C80">
                      <a:lumMod val="72000"/>
                      <a:lumOff val="28000"/>
                    </a:srgbClr>
                  </a:gs>
                  <a:gs pos="22000">
                    <a:schemeClr val="accent2">
                      <a:lumMod val="21000"/>
                      <a:lumOff val="79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>Esta maravillosa artista se llama Naturaleza y a continuación </a:t>
            </a:r>
            <a:r>
              <a:rPr lang="es-ES" sz="2000" b="1" i="1" dirty="0" smtClean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>vamos a poder contemplar algunas de sus bellas obras.</a:t>
            </a:r>
          </a:p>
          <a:p>
            <a:pPr algn="ctr"/>
            <a: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  <a:t/>
            </a:r>
            <a:br>
              <a:rPr lang="es-ES" sz="2000" b="1" i="1" dirty="0">
                <a:gradFill flip="none" rotWithShape="1">
                  <a:gsLst>
                    <a:gs pos="65000">
                      <a:srgbClr val="FF7C80">
                        <a:lumMod val="72000"/>
                        <a:lumOff val="28000"/>
                      </a:srgbClr>
                    </a:gs>
                    <a:gs pos="22000">
                      <a:schemeClr val="accent2">
                        <a:lumMod val="21000"/>
                        <a:lumOff val="7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ESSENCE" panose="02000000000000000000" pitchFamily="2" charset="0"/>
              </a:rPr>
            </a:br>
            <a:endParaRPr lang="es-ES" sz="2000" b="1" i="1" dirty="0">
              <a:gradFill flip="none" rotWithShape="1">
                <a:gsLst>
                  <a:gs pos="65000">
                    <a:srgbClr val="FF7C80">
                      <a:lumMod val="72000"/>
                      <a:lumOff val="28000"/>
                    </a:srgbClr>
                  </a:gs>
                  <a:gs pos="22000">
                    <a:schemeClr val="accent2">
                      <a:lumMod val="21000"/>
                      <a:lumOff val="79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147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REFLEJOS EN LA NATURALEZA.jpg"/>
          <p:cNvPicPr>
            <a:picLocks noGrp="1" noChangeAspect="1"/>
          </p:cNvPicPr>
          <p:nvPr isPhoto="1"/>
        </p:nvPicPr>
        <p:blipFill>
          <a:blip r:embed="rId2" cstate="email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Diapositiva3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593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>
            <a:lum bright="70000"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744324">
            <a:off x="5473003" y="1362663"/>
            <a:ext cx="1273434" cy="1821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lum bright="70000"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744324">
            <a:off x="6569655" y="369517"/>
            <a:ext cx="1273434" cy="1821557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lum bright="70000"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8855676" flipH="1">
            <a:off x="2367639" y="1384712"/>
            <a:ext cx="1273434" cy="1821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grayscl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8855676" flipH="1">
            <a:off x="1423385" y="585539"/>
            <a:ext cx="1273434" cy="1821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lum bright="70000"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3370740" flipH="1">
            <a:off x="2388378" y="3635531"/>
            <a:ext cx="1273434" cy="1821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lum bright="70000"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3370740" flipH="1">
            <a:off x="1455338" y="4586278"/>
            <a:ext cx="1273434" cy="1821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lum bright="70000"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8229260">
            <a:off x="5443227" y="3688423"/>
            <a:ext cx="1273434" cy="1821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lum bright="70000"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8229260">
            <a:off x="6529414" y="4683276"/>
            <a:ext cx="1273434" cy="1821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13 Imagen" descr="Diapositiva3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4796" y="132347"/>
            <a:ext cx="9144000" cy="659330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Forma libre"/>
          <p:cNvSpPr/>
          <p:nvPr/>
        </p:nvSpPr>
        <p:spPr>
          <a:xfrm>
            <a:off x="-21764" y="-1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44000">
                <a:schemeClr val="accent6">
                  <a:lumMod val="40000"/>
                  <a:lumOff val="60000"/>
                </a:schemeClr>
              </a:gs>
              <a:gs pos="93750">
                <a:schemeClr val="bg1"/>
              </a:gs>
              <a:gs pos="66000">
                <a:schemeClr val="bg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40079" y="6022975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44000">
                <a:schemeClr val="accent6">
                  <a:lumMod val="40000"/>
                  <a:lumOff val="60000"/>
                </a:schemeClr>
              </a:gs>
              <a:gs pos="93750">
                <a:schemeClr val="bg1"/>
              </a:gs>
              <a:gs pos="66000">
                <a:schemeClr val="bg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55626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OBRAS DE ARTE EN LA NATURALEZA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5400000">
            <a:off x="-1811167" y="2212888"/>
            <a:ext cx="6040627" cy="240522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876189" y="2188626"/>
            <a:ext cx="6103238" cy="239113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1173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4.JPG"/>
          <p:cNvPicPr>
            <a:picLocks noGrp="1" noChangeAspect="1"/>
          </p:cNvPicPr>
          <p:nvPr isPhoto="1"/>
        </p:nvPicPr>
        <p:blipFill>
          <a:blip r:embed="rId2" cstate="email">
            <a:lum contrast="3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2854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Forma libre"/>
          <p:cNvSpPr/>
          <p:nvPr/>
        </p:nvSpPr>
        <p:spPr>
          <a:xfrm>
            <a:off x="-15471" y="-11324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44000">
                <a:schemeClr val="accent6">
                  <a:lumMod val="40000"/>
                  <a:lumOff val="60000"/>
                </a:schemeClr>
              </a:gs>
              <a:gs pos="71000">
                <a:srgbClr val="C00000"/>
              </a:gs>
              <a:gs pos="88000">
                <a:schemeClr val="accent2">
                  <a:lumMod val="2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8506" y="6022975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44000">
                <a:schemeClr val="accent6">
                  <a:lumMod val="40000"/>
                  <a:lumOff val="60000"/>
                </a:schemeClr>
              </a:gs>
              <a:gs pos="71000">
                <a:srgbClr val="C00000"/>
              </a:gs>
              <a:gs pos="88000">
                <a:schemeClr val="accent2">
                  <a:lumMod val="2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4627563" cy="622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03062" y="332766"/>
            <a:ext cx="4627563" cy="622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64520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OBRAS DE ARTE EN LA NATURALEZA DOSSS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6084" y="188640"/>
            <a:ext cx="9144000" cy="6467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4188641" flipH="1">
            <a:off x="0" y="1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8678762">
            <a:off x="7942984" y="1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8592953">
            <a:off x="0" y="4149080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3904936" flipH="1">
            <a:off x="7927216" y="4193401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4281560" flipH="1">
            <a:off x="1259632" y="620688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4227058" flipH="1">
            <a:off x="2548100" y="1232757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2900"/>
                    </a14:imgEffect>
                    <a14:imgEffect>
                      <a14:saturation sat="2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8357345">
            <a:off x="6588224" y="620688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8291104">
            <a:off x="5292080" y="1268760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4052979" flipH="1">
            <a:off x="6641277" y="3548572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4096209" flipH="1">
            <a:off x="5243355" y="2900499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8365347">
            <a:off x="1336204" y="3501007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rot="18188054">
            <a:off x="2627784" y="2852936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21" name="20 Imagen" descr="OBRAS DE ARTE EN LA NATURALEZA DOSSS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88640"/>
            <a:ext cx="9144000" cy="6467442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Forma libre"/>
          <p:cNvSpPr/>
          <p:nvPr/>
        </p:nvSpPr>
        <p:spPr>
          <a:xfrm>
            <a:off x="-50343" y="-2998"/>
            <a:ext cx="9194343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750">
                <a:srgbClr val="9966FF">
                  <a:lumMod val="0"/>
                  <a:lumOff val="100000"/>
                </a:srgbClr>
              </a:gs>
              <a:gs pos="61000">
                <a:srgbClr val="9966FF">
                  <a:lumMod val="47000"/>
                  <a:lumOff val="53000"/>
                </a:srgbClr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-50344" y="5823252"/>
            <a:ext cx="9194343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750">
                <a:srgbClr val="9966FF">
                  <a:lumMod val="0"/>
                  <a:lumOff val="100000"/>
                </a:srgbClr>
              </a:gs>
              <a:gs pos="61000">
                <a:srgbClr val="9966FF">
                  <a:lumMod val="47000"/>
                  <a:lumOff val="53000"/>
                </a:srgbClr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2063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324648" y="764704"/>
            <a:ext cx="6631727" cy="377556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orma libre"/>
          <p:cNvSpPr/>
          <p:nvPr/>
        </p:nvSpPr>
        <p:spPr>
          <a:xfrm rot="16200000">
            <a:off x="-623592" y="2299396"/>
            <a:ext cx="3789040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chemeClr val="tx1"/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1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5400000" flipH="1">
            <a:off x="6017230" y="2299396"/>
            <a:ext cx="3789040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chemeClr val="tx1"/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1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6200000">
            <a:off x="-1086330" y="3455004"/>
            <a:ext cx="3789040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chemeClr val="tx1"/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1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 rot="16200000">
            <a:off x="-1573195" y="4408102"/>
            <a:ext cx="3789040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chemeClr val="tx1"/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1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5400000" flipH="1">
            <a:off x="6408203" y="3465003"/>
            <a:ext cx="3789040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chemeClr val="tx1"/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1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5400000" flipH="1">
            <a:off x="6903129" y="4401107"/>
            <a:ext cx="3789040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chemeClr val="tx1"/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1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2819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6" grpId="0" animBg="1"/>
      <p:bldP spid="6" grpId="1" animBg="1"/>
      <p:bldP spid="6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14921" y="66228"/>
            <a:ext cx="9154886" cy="6858000"/>
          </a:xfrm>
          <a:prstGeom prst="rect">
            <a:avLst/>
          </a:prstGeom>
          <a:gradFill flip="none" rotWithShape="1">
            <a:gsLst>
              <a:gs pos="7000">
                <a:schemeClr val="accent1">
                  <a:lumMod val="0"/>
                </a:schemeClr>
              </a:gs>
              <a:gs pos="0">
                <a:srgbClr val="FF9999"/>
              </a:gs>
              <a:gs pos="89000">
                <a:srgbClr val="C00000">
                  <a:lumMod val="52000"/>
                </a:srgbClr>
              </a:gs>
              <a:gs pos="70000">
                <a:schemeClr val="bg2">
                  <a:lumMod val="22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6.JPG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29925" y="224644"/>
            <a:ext cx="9144000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31900" y="548680"/>
            <a:ext cx="1524000" cy="20907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246541">
            <a:off x="5142276" y="1156606"/>
            <a:ext cx="1524000" cy="20907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5400000">
            <a:off x="5612901" y="2449861"/>
            <a:ext cx="1524000" cy="20907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>
            <a:off x="3800523" y="4152512"/>
            <a:ext cx="1524000" cy="20907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7372983">
            <a:off x="5193319" y="3657331"/>
            <a:ext cx="1524000" cy="20907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3472372">
            <a:off x="2524171" y="3514310"/>
            <a:ext cx="1524000" cy="20907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6200000">
            <a:off x="2004996" y="2345143"/>
            <a:ext cx="1524000" cy="20907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8831476">
            <a:off x="2552764" y="1090387"/>
            <a:ext cx="1524000" cy="209073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iapositiva6.JPG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9129" y="224644"/>
            <a:ext cx="9144000" cy="6408712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Forma libre"/>
          <p:cNvSpPr/>
          <p:nvPr/>
        </p:nvSpPr>
        <p:spPr>
          <a:xfrm>
            <a:off x="-21764" y="-1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117069" y="409848"/>
                  <a:pt x="4572000" y="387550"/>
                </a:cubicBezTo>
                <a:cubicBezTo>
                  <a:pt x="3138385" y="36946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8000">
                <a:schemeClr val="tx1"/>
              </a:gs>
              <a:gs pos="76000">
                <a:srgbClr val="C00000"/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9885" y="6089203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117069" y="409848"/>
                  <a:pt x="4572000" y="387550"/>
                </a:cubicBezTo>
                <a:cubicBezTo>
                  <a:pt x="3138385" y="36946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8000">
                <a:schemeClr val="tx1"/>
              </a:gs>
              <a:gs pos="76000">
                <a:srgbClr val="C00000"/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28141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10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32656"/>
            <a:ext cx="9144000" cy="6022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07504" y="211015"/>
            <a:ext cx="2715064" cy="6443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5906326" y="211015"/>
            <a:ext cx="2715064" cy="6443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 descr="Diapositiva10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404664"/>
            <a:ext cx="9144000" cy="602297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>
          <a:xfrm>
            <a:off x="-21764" y="-1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44000">
                <a:schemeClr val="accent6">
                  <a:lumMod val="27000"/>
                  <a:lumOff val="73000"/>
                </a:schemeClr>
              </a:gs>
              <a:gs pos="87000">
                <a:schemeClr val="bg1"/>
              </a:gs>
              <a:gs pos="79000">
                <a:schemeClr val="bg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0" y="6022975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44000">
                <a:schemeClr val="accent6">
                  <a:lumMod val="27000"/>
                  <a:lumOff val="73000"/>
                </a:schemeClr>
              </a:gs>
              <a:gs pos="87000">
                <a:schemeClr val="bg1"/>
              </a:gs>
              <a:gs pos="79000">
                <a:schemeClr val="bg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6330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REFLEJOS EN LA NATURALEZA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173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22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539349" y="438549"/>
            <a:ext cx="4128779" cy="590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12009" y="430947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0345" y="1227934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0345" y="2074167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12009" y="2920400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23560" y="3781091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12009" y="4658867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23560" y="5549372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71806" y="389312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56441" y="1227933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89953" y="2074166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89953" y="2920400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71806" y="3766633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89953" y="4612890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89953" y="5459123"/>
            <a:ext cx="1438326" cy="84623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2659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/>
          <a:stretch>
            <a:fillRect/>
          </a:stretch>
        </p:blipFill>
        <p:spPr>
          <a:xfrm>
            <a:off x="2195736" y="620688"/>
            <a:ext cx="4752528" cy="446449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Forma libre"/>
          <p:cNvSpPr/>
          <p:nvPr/>
        </p:nvSpPr>
        <p:spPr>
          <a:xfrm rot="16200000" flipH="1">
            <a:off x="88149" y="2329114"/>
            <a:ext cx="4514192" cy="9570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FFC000">
                  <a:lumMod val="62000"/>
                  <a:lumOff val="38000"/>
                </a:srgbClr>
              </a:gs>
              <a:gs pos="60000">
                <a:srgbClr val="FF6600"/>
              </a:gs>
              <a:gs pos="100000">
                <a:srgbClr val="C00000">
                  <a:lumMod val="4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6200000" flipH="1">
            <a:off x="-765817" y="3285988"/>
            <a:ext cx="4514192" cy="9570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FFC000">
                  <a:lumMod val="62000"/>
                  <a:lumOff val="38000"/>
                </a:srgbClr>
              </a:gs>
              <a:gs pos="60000">
                <a:srgbClr val="FF6600"/>
              </a:gs>
              <a:gs pos="100000">
                <a:srgbClr val="C00000">
                  <a:lumMod val="4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5400000">
            <a:off x="4593608" y="2354598"/>
            <a:ext cx="4514192" cy="9570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FFC000">
                  <a:lumMod val="62000"/>
                  <a:lumOff val="38000"/>
                </a:srgbClr>
              </a:gs>
              <a:gs pos="60000">
                <a:srgbClr val="FF6600"/>
              </a:gs>
              <a:gs pos="100000">
                <a:srgbClr val="C00000">
                  <a:lumMod val="4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5400000">
            <a:off x="5454713" y="3263376"/>
            <a:ext cx="4514192" cy="9570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FFC000">
                  <a:lumMod val="62000"/>
                  <a:lumOff val="38000"/>
                </a:srgbClr>
              </a:gs>
              <a:gs pos="60000">
                <a:srgbClr val="FF6600"/>
              </a:gs>
              <a:gs pos="100000">
                <a:srgbClr val="C00000">
                  <a:lumMod val="4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5400000">
            <a:off x="6249792" y="4110786"/>
            <a:ext cx="4514192" cy="9570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FFC000">
                  <a:lumMod val="62000"/>
                  <a:lumOff val="38000"/>
                </a:srgbClr>
              </a:gs>
              <a:gs pos="60000">
                <a:srgbClr val="FF6600"/>
              </a:gs>
              <a:gs pos="100000">
                <a:srgbClr val="C00000">
                  <a:lumMod val="4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6200000" flipH="1">
            <a:off x="-1636499" y="4118771"/>
            <a:ext cx="4514192" cy="9570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FFC000">
                  <a:lumMod val="62000"/>
                  <a:lumOff val="38000"/>
                </a:srgbClr>
              </a:gs>
              <a:gs pos="60000">
                <a:srgbClr val="FF6600"/>
              </a:gs>
              <a:gs pos="100000">
                <a:srgbClr val="C00000">
                  <a:lumMod val="4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144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7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6" grpId="0" animBg="1"/>
      <p:bldP spid="6" grpId="1" animBg="1"/>
      <p:bldP spid="6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20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1314"/>
          <a:stretch/>
        </p:blipFill>
        <p:spPr>
          <a:xfrm>
            <a:off x="-2" y="404664"/>
            <a:ext cx="9144001" cy="6192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2000" y="1306488"/>
            <a:ext cx="2378075" cy="2157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2193925" y="1276980"/>
            <a:ext cx="2378075" cy="2157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786805" y="332656"/>
            <a:ext cx="2378075" cy="2157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012160" y="332655"/>
            <a:ext cx="2378075" cy="2157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>
            <a:off x="2193923" y="3434394"/>
            <a:ext cx="2378075" cy="2157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72000" y="3434393"/>
            <a:ext cx="2378075" cy="2157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012159" y="4319561"/>
            <a:ext cx="2378075" cy="2157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>
            <a:off x="759035" y="4327834"/>
            <a:ext cx="2378075" cy="2157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6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Diapositiva20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876"/>
          <a:stretch/>
        </p:blipFill>
        <p:spPr>
          <a:xfrm>
            <a:off x="0" y="260648"/>
            <a:ext cx="9144000" cy="619268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Forma libre"/>
          <p:cNvSpPr/>
          <p:nvPr/>
        </p:nvSpPr>
        <p:spPr>
          <a:xfrm>
            <a:off x="-50977" y="1"/>
            <a:ext cx="9194978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54851"/>
              <a:gd name="connsiteY0" fmla="*/ 0 h 972724"/>
              <a:gd name="connsiteX1" fmla="*/ 9154851 w 9154851"/>
              <a:gd name="connsiteY1" fmla="*/ 0 h 972724"/>
              <a:gd name="connsiteX2" fmla="*/ 9144000 w 9154851"/>
              <a:gd name="connsiteY2" fmla="*/ 972724 h 972724"/>
              <a:gd name="connsiteX3" fmla="*/ 4572000 w 9154851"/>
              <a:gd name="connsiteY3" fmla="*/ 387550 h 972724"/>
              <a:gd name="connsiteX4" fmla="*/ 0 w 9154851"/>
              <a:gd name="connsiteY4" fmla="*/ 972724 h 972724"/>
              <a:gd name="connsiteX5" fmla="*/ 0 w 9154851"/>
              <a:gd name="connsiteY5" fmla="*/ 0 h 972724"/>
              <a:gd name="connsiteX0" fmla="*/ 0 w 9154851"/>
              <a:gd name="connsiteY0" fmla="*/ 0 h 974689"/>
              <a:gd name="connsiteX1" fmla="*/ 9154851 w 9154851"/>
              <a:gd name="connsiteY1" fmla="*/ 0 h 974689"/>
              <a:gd name="connsiteX2" fmla="*/ 9154850 w 9154851"/>
              <a:gd name="connsiteY2" fmla="*/ 974689 h 974689"/>
              <a:gd name="connsiteX3" fmla="*/ 4572000 w 9154851"/>
              <a:gd name="connsiteY3" fmla="*/ 387550 h 974689"/>
              <a:gd name="connsiteX4" fmla="*/ 0 w 9154851"/>
              <a:gd name="connsiteY4" fmla="*/ 972724 h 974689"/>
              <a:gd name="connsiteX5" fmla="*/ 0 w 9154851"/>
              <a:gd name="connsiteY5" fmla="*/ 0 h 974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4851" h="974689">
                <a:moveTo>
                  <a:pt x="0" y="0"/>
                </a:moveTo>
                <a:lnTo>
                  <a:pt x="9154851" y="0"/>
                </a:lnTo>
                <a:cubicBezTo>
                  <a:pt x="9154851" y="324896"/>
                  <a:pt x="9154850" y="649793"/>
                  <a:pt x="9154850" y="974689"/>
                </a:cubicBezTo>
                <a:cubicBezTo>
                  <a:pt x="7951881" y="765821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62000">
                <a:schemeClr val="accent6">
                  <a:lumMod val="27000"/>
                  <a:lumOff val="73000"/>
                </a:schemeClr>
              </a:gs>
              <a:gs pos="86000">
                <a:schemeClr val="accent6">
                  <a:lumMod val="14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-49517" y="6022974"/>
            <a:ext cx="9193516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62000">
                <a:schemeClr val="accent6">
                  <a:lumMod val="27000"/>
                  <a:lumOff val="73000"/>
                </a:schemeClr>
              </a:gs>
              <a:gs pos="86000">
                <a:schemeClr val="accent6">
                  <a:lumMod val="1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10775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25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25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-21764" y="-1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chemeClr val="tx1"/>
              </a:gs>
              <a:gs pos="76000">
                <a:srgbClr val="C00000"/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47701" y="6019890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chemeClr val="tx1"/>
              </a:gs>
              <a:gs pos="76000">
                <a:srgbClr val="C00000"/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383" y="316706"/>
            <a:ext cx="4627563" cy="622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4484570" y="317613"/>
            <a:ext cx="4627563" cy="622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1311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57173" y="662739"/>
            <a:ext cx="1440160" cy="5587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4427984" y="635310"/>
            <a:ext cx="1440160" cy="5587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23728" y="635310"/>
            <a:ext cx="1440160" cy="5587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87624" y="609432"/>
            <a:ext cx="1440160" cy="5587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4722" y="649932"/>
            <a:ext cx="1440160" cy="5587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5580112" y="635673"/>
            <a:ext cx="1440160" cy="5587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6616697" y="575515"/>
            <a:ext cx="1440160" cy="5587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7682916" y="580333"/>
            <a:ext cx="1440160" cy="5587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14 Imagen" descr="Diapositiva8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93" y="-54977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Forma libre"/>
          <p:cNvSpPr/>
          <p:nvPr/>
        </p:nvSpPr>
        <p:spPr>
          <a:xfrm rot="10800000">
            <a:off x="5293" y="5992774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264613" y="344908"/>
                  <a:pt x="4572000" y="387550"/>
                </a:cubicBezTo>
                <a:cubicBezTo>
                  <a:pt x="2835114" y="346779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80FF5D"/>
              </a:gs>
              <a:gs pos="44000">
                <a:srgbClr val="00CC00">
                  <a:lumMod val="39000"/>
                  <a:lumOff val="61000"/>
                </a:srgbClr>
              </a:gs>
              <a:gs pos="86000">
                <a:schemeClr val="bg1">
                  <a:lumMod val="5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5293" y="-54977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264613" y="344908"/>
                  <a:pt x="4572000" y="387550"/>
                </a:cubicBezTo>
                <a:cubicBezTo>
                  <a:pt x="2835114" y="346779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80FF5D"/>
              </a:gs>
              <a:gs pos="44000">
                <a:srgbClr val="00CC00">
                  <a:lumMod val="39000"/>
                  <a:lumOff val="61000"/>
                </a:srgbClr>
              </a:gs>
              <a:gs pos="86000">
                <a:schemeClr val="bg1">
                  <a:lumMod val="5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3762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18.JPG"/>
          <p:cNvPicPr>
            <a:picLocks noGrp="1" noChangeAspect="1"/>
          </p:cNvPicPr>
          <p:nvPr isPhoto="1"/>
        </p:nvPicPr>
        <p:blipFill rotWithShape="1">
          <a:blip r:embed="rId2" cstate="email">
            <a:lum contrast="2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308295" y="1294228"/>
            <a:ext cx="6414868" cy="413590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Forma libre"/>
          <p:cNvSpPr/>
          <p:nvPr/>
        </p:nvSpPr>
        <p:spPr>
          <a:xfrm rot="16200000" flipH="1">
            <a:off x="-2958857" y="2967413"/>
            <a:ext cx="6793725" cy="9231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chemeClr val="tx1"/>
              </a:gs>
              <a:gs pos="72496">
                <a:srgbClr val="FAC598">
                  <a:lumMod val="30000"/>
                  <a:lumOff val="70000"/>
                </a:srgbClr>
              </a:gs>
              <a:gs pos="100000">
                <a:schemeClr val="accent6">
                  <a:lumMod val="22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6200000" flipH="1">
            <a:off x="-2122507" y="2931896"/>
            <a:ext cx="5723094" cy="93695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chemeClr val="tx1"/>
              </a:gs>
              <a:gs pos="72496">
                <a:srgbClr val="FAC598">
                  <a:lumMod val="30000"/>
                  <a:lumOff val="70000"/>
                </a:srgbClr>
              </a:gs>
              <a:gs pos="100000">
                <a:schemeClr val="accent6">
                  <a:lumMod val="22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6200000" flipH="1">
            <a:off x="-1187933" y="2950496"/>
            <a:ext cx="4514192" cy="9570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chemeClr val="tx1"/>
              </a:gs>
              <a:gs pos="72496">
                <a:srgbClr val="FAC598">
                  <a:lumMod val="30000"/>
                  <a:lumOff val="70000"/>
                </a:srgbClr>
              </a:gs>
              <a:gs pos="100000">
                <a:schemeClr val="accent6">
                  <a:lumMod val="22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5400000">
            <a:off x="5253414" y="2967416"/>
            <a:ext cx="6858001" cy="9231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chemeClr val="tx1"/>
              </a:gs>
              <a:gs pos="72496">
                <a:srgbClr val="FAC598">
                  <a:lumMod val="30000"/>
                  <a:lumOff val="70000"/>
                </a:srgbClr>
              </a:gs>
              <a:gs pos="100000">
                <a:schemeClr val="accent6">
                  <a:lumMod val="22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5400000">
            <a:off x="5491298" y="2931897"/>
            <a:ext cx="5723094" cy="93695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chemeClr val="tx1"/>
              </a:gs>
              <a:gs pos="72496">
                <a:srgbClr val="FAC598">
                  <a:lumMod val="30000"/>
                  <a:lumOff val="70000"/>
                </a:srgbClr>
              </a:gs>
              <a:gs pos="100000">
                <a:schemeClr val="accent6">
                  <a:lumMod val="22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5400000">
            <a:off x="5709762" y="2924981"/>
            <a:ext cx="4514192" cy="95700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chemeClr val="tx1"/>
              </a:gs>
              <a:gs pos="72496">
                <a:srgbClr val="FAC598">
                  <a:lumMod val="30000"/>
                  <a:lumOff val="70000"/>
                </a:srgbClr>
              </a:gs>
              <a:gs pos="100000">
                <a:schemeClr val="accent6">
                  <a:lumMod val="22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5567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39552" y="476672"/>
            <a:ext cx="8100392" cy="6075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52536" y="21033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06497" y="1301467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3945480" y="1296279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5174785" y="620687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42312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067944" y="2636912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178708" y="3356991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 flipV="1">
            <a:off x="6556635" y="3863975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2123728" y="2636911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1015937" y="3285929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V="1">
            <a:off x="-252537" y="3863975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18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188640"/>
            <a:ext cx="9116652" cy="6336703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Forma libre"/>
          <p:cNvSpPr/>
          <p:nvPr/>
        </p:nvSpPr>
        <p:spPr>
          <a:xfrm>
            <a:off x="-21764" y="-1"/>
            <a:ext cx="91840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chemeClr val="tx1"/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1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40079" y="6165303"/>
            <a:ext cx="9184079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chemeClr val="tx1"/>
              </a:gs>
              <a:gs pos="89000">
                <a:schemeClr val="accent2">
                  <a:lumMod val="75000"/>
                </a:schemeClr>
              </a:gs>
              <a:gs pos="100000">
                <a:schemeClr val="accent2">
                  <a:lumMod val="16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47388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3477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6200000" flipV="1">
            <a:off x="4959787" y="2673787"/>
            <a:ext cx="6892770" cy="147565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645114 w 9144000"/>
              <a:gd name="connsiteY3" fmla="*/ 852258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1315413"/>
              <a:gd name="connsiteX1" fmla="*/ 9144000 w 9144000"/>
              <a:gd name="connsiteY1" fmla="*/ 0 h 1315413"/>
              <a:gd name="connsiteX2" fmla="*/ 9144000 w 9144000"/>
              <a:gd name="connsiteY2" fmla="*/ 972724 h 1315413"/>
              <a:gd name="connsiteX3" fmla="*/ 4839964 w 9144000"/>
              <a:gd name="connsiteY3" fmla="*/ 1314129 h 1315413"/>
              <a:gd name="connsiteX4" fmla="*/ 4645114 w 9144000"/>
              <a:gd name="connsiteY4" fmla="*/ 852258 h 1315413"/>
              <a:gd name="connsiteX5" fmla="*/ 0 w 9144000"/>
              <a:gd name="connsiteY5" fmla="*/ 972724 h 1315413"/>
              <a:gd name="connsiteX6" fmla="*/ 0 w 9144000"/>
              <a:gd name="connsiteY6" fmla="*/ 0 h 1315413"/>
              <a:gd name="connsiteX0" fmla="*/ 0 w 9144000"/>
              <a:gd name="connsiteY0" fmla="*/ 0 h 1315413"/>
              <a:gd name="connsiteX1" fmla="*/ 9144000 w 9144000"/>
              <a:gd name="connsiteY1" fmla="*/ 0 h 1315413"/>
              <a:gd name="connsiteX2" fmla="*/ 9144000 w 9144000"/>
              <a:gd name="connsiteY2" fmla="*/ 972724 h 1315413"/>
              <a:gd name="connsiteX3" fmla="*/ 4839964 w 9144000"/>
              <a:gd name="connsiteY3" fmla="*/ 1314129 h 1315413"/>
              <a:gd name="connsiteX4" fmla="*/ 6229250 w 9144000"/>
              <a:gd name="connsiteY4" fmla="*/ 418542 h 1315413"/>
              <a:gd name="connsiteX5" fmla="*/ 0 w 9144000"/>
              <a:gd name="connsiteY5" fmla="*/ 972724 h 1315413"/>
              <a:gd name="connsiteX6" fmla="*/ 0 w 9144000"/>
              <a:gd name="connsiteY6" fmla="*/ 0 h 1315413"/>
              <a:gd name="connsiteX0" fmla="*/ 0 w 9144000"/>
              <a:gd name="connsiteY0" fmla="*/ 0 h 1314375"/>
              <a:gd name="connsiteX1" fmla="*/ 9144000 w 9144000"/>
              <a:gd name="connsiteY1" fmla="*/ 0 h 1314375"/>
              <a:gd name="connsiteX2" fmla="*/ 9144000 w 9144000"/>
              <a:gd name="connsiteY2" fmla="*/ 972724 h 1314375"/>
              <a:gd name="connsiteX3" fmla="*/ 4839964 w 9144000"/>
              <a:gd name="connsiteY3" fmla="*/ 1314129 h 1314375"/>
              <a:gd name="connsiteX4" fmla="*/ 6229250 w 9144000"/>
              <a:gd name="connsiteY4" fmla="*/ 418542 h 1314375"/>
              <a:gd name="connsiteX5" fmla="*/ 0 w 9144000"/>
              <a:gd name="connsiteY5" fmla="*/ 972724 h 1314375"/>
              <a:gd name="connsiteX6" fmla="*/ 0 w 9144000"/>
              <a:gd name="connsiteY6" fmla="*/ 0 h 13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1314375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8117957" y="116746"/>
                  <a:pt x="5589778" y="1334207"/>
                  <a:pt x="4839964" y="1314129"/>
                </a:cubicBezTo>
                <a:cubicBezTo>
                  <a:pt x="4090150" y="1294051"/>
                  <a:pt x="7019663" y="397992"/>
                  <a:pt x="6229250" y="418542"/>
                </a:cubicBezTo>
                <a:cubicBezTo>
                  <a:pt x="4696189" y="33572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FFC000">
                  <a:lumMod val="62000"/>
                  <a:lumOff val="38000"/>
                </a:srgbClr>
              </a:gs>
              <a:gs pos="60000">
                <a:srgbClr val="FF6600"/>
              </a:gs>
              <a:gs pos="100000">
                <a:srgbClr val="C00000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6200000" flipH="1">
            <a:off x="-2643804" y="2631759"/>
            <a:ext cx="6858000" cy="152494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645114 w 9144000"/>
              <a:gd name="connsiteY3" fmla="*/ 852258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1315413"/>
              <a:gd name="connsiteX1" fmla="*/ 9144000 w 9144000"/>
              <a:gd name="connsiteY1" fmla="*/ 0 h 1315413"/>
              <a:gd name="connsiteX2" fmla="*/ 9144000 w 9144000"/>
              <a:gd name="connsiteY2" fmla="*/ 972724 h 1315413"/>
              <a:gd name="connsiteX3" fmla="*/ 4839964 w 9144000"/>
              <a:gd name="connsiteY3" fmla="*/ 1314129 h 1315413"/>
              <a:gd name="connsiteX4" fmla="*/ 4645114 w 9144000"/>
              <a:gd name="connsiteY4" fmla="*/ 852258 h 1315413"/>
              <a:gd name="connsiteX5" fmla="*/ 0 w 9144000"/>
              <a:gd name="connsiteY5" fmla="*/ 972724 h 1315413"/>
              <a:gd name="connsiteX6" fmla="*/ 0 w 9144000"/>
              <a:gd name="connsiteY6" fmla="*/ 0 h 1315413"/>
              <a:gd name="connsiteX0" fmla="*/ 0 w 9144000"/>
              <a:gd name="connsiteY0" fmla="*/ 0 h 1315413"/>
              <a:gd name="connsiteX1" fmla="*/ 9144000 w 9144000"/>
              <a:gd name="connsiteY1" fmla="*/ 0 h 1315413"/>
              <a:gd name="connsiteX2" fmla="*/ 9144000 w 9144000"/>
              <a:gd name="connsiteY2" fmla="*/ 972724 h 1315413"/>
              <a:gd name="connsiteX3" fmla="*/ 4839964 w 9144000"/>
              <a:gd name="connsiteY3" fmla="*/ 1314129 h 1315413"/>
              <a:gd name="connsiteX4" fmla="*/ 6229250 w 9144000"/>
              <a:gd name="connsiteY4" fmla="*/ 418542 h 1315413"/>
              <a:gd name="connsiteX5" fmla="*/ 0 w 9144000"/>
              <a:gd name="connsiteY5" fmla="*/ 972724 h 1315413"/>
              <a:gd name="connsiteX6" fmla="*/ 0 w 9144000"/>
              <a:gd name="connsiteY6" fmla="*/ 0 h 1315413"/>
              <a:gd name="connsiteX0" fmla="*/ 0 w 9144000"/>
              <a:gd name="connsiteY0" fmla="*/ 0 h 1314375"/>
              <a:gd name="connsiteX1" fmla="*/ 9144000 w 9144000"/>
              <a:gd name="connsiteY1" fmla="*/ 0 h 1314375"/>
              <a:gd name="connsiteX2" fmla="*/ 9144000 w 9144000"/>
              <a:gd name="connsiteY2" fmla="*/ 972724 h 1314375"/>
              <a:gd name="connsiteX3" fmla="*/ 4839964 w 9144000"/>
              <a:gd name="connsiteY3" fmla="*/ 1314129 h 1314375"/>
              <a:gd name="connsiteX4" fmla="*/ 6229250 w 9144000"/>
              <a:gd name="connsiteY4" fmla="*/ 418542 h 1314375"/>
              <a:gd name="connsiteX5" fmla="*/ 0 w 9144000"/>
              <a:gd name="connsiteY5" fmla="*/ 972724 h 1314375"/>
              <a:gd name="connsiteX6" fmla="*/ 0 w 9144000"/>
              <a:gd name="connsiteY6" fmla="*/ 0 h 13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1314375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8117957" y="116746"/>
                  <a:pt x="5589778" y="1334207"/>
                  <a:pt x="4839964" y="1314129"/>
                </a:cubicBezTo>
                <a:cubicBezTo>
                  <a:pt x="4090150" y="1294051"/>
                  <a:pt x="7019663" y="397992"/>
                  <a:pt x="6229250" y="418542"/>
                </a:cubicBezTo>
                <a:cubicBezTo>
                  <a:pt x="4696189" y="33572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FFC000">
                  <a:lumMod val="62000"/>
                  <a:lumOff val="38000"/>
                </a:srgbClr>
              </a:gs>
              <a:gs pos="60000">
                <a:srgbClr val="FF6600"/>
              </a:gs>
              <a:gs pos="100000">
                <a:srgbClr val="C00000">
                  <a:lumMod val="4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18616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  <p:bldP spid="7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23902" y="0"/>
            <a:ext cx="9154886" cy="6858000"/>
          </a:xfrm>
          <a:prstGeom prst="rect">
            <a:avLst/>
          </a:prstGeom>
          <a:gradFill flip="none" rotWithShape="1">
            <a:gsLst>
              <a:gs pos="79000">
                <a:srgbClr val="040006"/>
              </a:gs>
              <a:gs pos="22000">
                <a:srgbClr val="9900CC">
                  <a:lumMod val="0"/>
                </a:srgbClr>
              </a:gs>
              <a:gs pos="0">
                <a:srgbClr val="015DEA">
                  <a:lumMod val="67000"/>
                  <a:lumOff val="33000"/>
                </a:srgbClr>
              </a:gs>
              <a:gs pos="100000">
                <a:srgbClr val="0066FF">
                  <a:lumMod val="51000"/>
                  <a:lumOff val="49000"/>
                </a:srgbClr>
              </a:gs>
              <a:gs pos="50000">
                <a:srgbClr val="9900CC">
                  <a:lumMod val="12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8" name="17 Imagen" descr="Diapositiva19.JPG"/>
          <p:cNvPicPr>
            <a:picLocks noGrp="1" noChangeAspect="1"/>
          </p:cNvPicPr>
          <p:nvPr isPhoto="1"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1859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8748053">
            <a:off x="2903620" y="266685"/>
            <a:ext cx="1310952" cy="249654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851947" flipH="1">
            <a:off x="4984202" y="266685"/>
            <a:ext cx="1310952" cy="24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8748053">
            <a:off x="2903618" y="1710762"/>
            <a:ext cx="1310952" cy="24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8748053">
            <a:off x="2921175" y="3100327"/>
            <a:ext cx="1310952" cy="24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8748053">
            <a:off x="2903617" y="4659173"/>
            <a:ext cx="1310952" cy="24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851947" flipH="1">
            <a:off x="5033847" y="1745402"/>
            <a:ext cx="1310952" cy="24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851947" flipH="1">
            <a:off x="4953315" y="3099249"/>
            <a:ext cx="1310952" cy="24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851947" flipH="1">
            <a:off x="4945666" y="4659173"/>
            <a:ext cx="1310952" cy="24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20 Imagen" descr="Diapositiva19.JPG"/>
          <p:cNvPicPr>
            <a:picLocks noGrp="1" noChangeAspect="1"/>
          </p:cNvPicPr>
          <p:nvPr isPhoto="1"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34788" y="-3169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18 Forma libre"/>
          <p:cNvSpPr/>
          <p:nvPr/>
        </p:nvSpPr>
        <p:spPr>
          <a:xfrm>
            <a:off x="275" y="-31698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000">
                <a:srgbClr val="9966FF">
                  <a:lumMod val="0"/>
                  <a:lumOff val="100000"/>
                </a:srgbClr>
              </a:gs>
              <a:gs pos="78000">
                <a:srgbClr val="9966FF">
                  <a:lumMod val="11000"/>
                </a:srgbClr>
              </a:gs>
              <a:gs pos="55000">
                <a:srgbClr val="C2E9FF"/>
              </a:gs>
              <a:gs pos="35000">
                <a:srgbClr val="00B0F0">
                  <a:lumMod val="23000"/>
                  <a:lumOff val="77000"/>
                </a:srgbClr>
              </a:gs>
              <a:gs pos="89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Forma libre"/>
          <p:cNvSpPr/>
          <p:nvPr/>
        </p:nvSpPr>
        <p:spPr>
          <a:xfrm rot="10800000">
            <a:off x="-1441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000">
                <a:srgbClr val="9966FF">
                  <a:lumMod val="0"/>
                  <a:lumOff val="100000"/>
                </a:srgbClr>
              </a:gs>
              <a:gs pos="78000">
                <a:srgbClr val="9966FF">
                  <a:lumMod val="7000"/>
                </a:srgbClr>
              </a:gs>
              <a:gs pos="54000">
                <a:srgbClr val="C2E9FF"/>
              </a:gs>
              <a:gs pos="35000">
                <a:srgbClr val="00B0F0">
                  <a:lumMod val="23000"/>
                  <a:lumOff val="77000"/>
                </a:srgbClr>
              </a:gs>
              <a:gs pos="89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11219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REFLEJOS EN LA NATURALEZA.jpg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173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14.JPG"/>
          <p:cNvPicPr>
            <a:picLocks noGrp="1" noChangeAspect="1"/>
          </p:cNvPicPr>
          <p:nvPr isPhoto="1"/>
        </p:nvPicPr>
        <p:blipFill rotWithShape="1">
          <a:blip r:embed="rId4" cstate="email">
            <a:lum contrast="1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956094" y="382620"/>
            <a:ext cx="5295289" cy="3539075"/>
          </a:xfrm>
          <a:prstGeom prst="rect">
            <a:avLst/>
          </a:prstGeom>
          <a:noFill/>
          <a:ln>
            <a:noFill/>
          </a:ln>
          <a:effectLst>
            <a:reflection blurRad="6350" stA="66000" dist="50800" dir="5400000" sy="-100000" algn="bl" rotWithShape="0"/>
          </a:effec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260648"/>
            <a:ext cx="1885071" cy="1547446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38299" y="1811011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3429000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4941168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302736" y="252614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258929" y="1844824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258929" y="3356992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310154" y="4943422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41985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 rotWithShape="1">
          <a:blip r:embed="rId2" cstate="email">
            <a:lum contrast="1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93131" y="476672"/>
            <a:ext cx="5795890" cy="429064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 flipH="1">
            <a:off x="-1353723" y="2781565"/>
            <a:ext cx="5565046" cy="914400"/>
          </a:xfrm>
          <a:prstGeom prst="wave">
            <a:avLst/>
          </a:prstGeom>
          <a:gradFill>
            <a:gsLst>
              <a:gs pos="17000">
                <a:srgbClr val="66008F">
                  <a:lumMod val="33000"/>
                </a:srgbClr>
              </a:gs>
              <a:gs pos="64999">
                <a:srgbClr val="C00000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6200000" flipH="1">
            <a:off x="-1802960" y="3163062"/>
            <a:ext cx="5565046" cy="914400"/>
          </a:xfrm>
          <a:prstGeom prst="wave">
            <a:avLst/>
          </a:prstGeom>
          <a:gradFill>
            <a:gsLst>
              <a:gs pos="17000">
                <a:srgbClr val="66008F">
                  <a:lumMod val="33000"/>
                </a:srgbClr>
              </a:gs>
              <a:gs pos="64999">
                <a:srgbClr val="C00000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 flipH="1">
            <a:off x="-2268124" y="3630033"/>
            <a:ext cx="5565046" cy="914400"/>
          </a:xfrm>
          <a:prstGeom prst="wave">
            <a:avLst/>
          </a:prstGeom>
          <a:gradFill>
            <a:gsLst>
              <a:gs pos="17000">
                <a:srgbClr val="66008F">
                  <a:lumMod val="33000"/>
                </a:srgbClr>
              </a:gs>
              <a:gs pos="64999">
                <a:srgbClr val="C00000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4910973" y="2806361"/>
            <a:ext cx="5565046" cy="914400"/>
          </a:xfrm>
          <a:prstGeom prst="wave">
            <a:avLst/>
          </a:prstGeom>
          <a:gradFill>
            <a:gsLst>
              <a:gs pos="17000">
                <a:srgbClr val="66008F">
                  <a:lumMod val="33000"/>
                </a:srgbClr>
              </a:gs>
              <a:gs pos="64999">
                <a:srgbClr val="C00000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5329419" y="3195564"/>
            <a:ext cx="5565046" cy="914400"/>
          </a:xfrm>
          <a:prstGeom prst="wave">
            <a:avLst/>
          </a:prstGeom>
          <a:gradFill>
            <a:gsLst>
              <a:gs pos="17000">
                <a:srgbClr val="66008F">
                  <a:lumMod val="33000"/>
                </a:srgbClr>
              </a:gs>
              <a:gs pos="64999">
                <a:srgbClr val="C00000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5786619" y="3601897"/>
            <a:ext cx="5565046" cy="914400"/>
          </a:xfrm>
          <a:prstGeom prst="wave">
            <a:avLst/>
          </a:prstGeom>
          <a:gradFill>
            <a:gsLst>
              <a:gs pos="17000">
                <a:srgbClr val="66008F">
                  <a:lumMod val="33000"/>
                </a:srgbClr>
              </a:gs>
              <a:gs pos="64999">
                <a:srgbClr val="C00000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51806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/>
          <a:stretch>
            <a:fillRect/>
          </a:stretch>
        </p:blipFill>
        <p:spPr>
          <a:xfrm>
            <a:off x="2339752" y="620688"/>
            <a:ext cx="4464496" cy="6237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2195736" cy="6058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6948264" y="260648"/>
            <a:ext cx="2195736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4123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OBRAS DE ARTE EN LA NATURALEZA DOSS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33812" y="882098"/>
            <a:ext cx="7236296" cy="5787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48679"/>
            <a:ext cx="971599" cy="5760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80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58567" y="548680"/>
            <a:ext cx="893154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302325" y="548679"/>
            <a:ext cx="901524" cy="5760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9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39379" y="548680"/>
            <a:ext cx="916598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9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4788024" y="548680"/>
            <a:ext cx="916598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5868144" y="548680"/>
            <a:ext cx="916598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9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rightnessContrast brigh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7020272" y="548680"/>
            <a:ext cx="916598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8140116" y="548680"/>
            <a:ext cx="916598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13 Imagen" descr="OBRAS DE ARTE EN LA NATURALEZA DOSS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3484" y="102059"/>
            <a:ext cx="9147484" cy="6653879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Forma libre"/>
          <p:cNvSpPr/>
          <p:nvPr/>
        </p:nvSpPr>
        <p:spPr>
          <a:xfrm rot="10800000">
            <a:off x="0" y="583251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750">
                <a:srgbClr val="9966FF">
                  <a:lumMod val="0"/>
                  <a:lumOff val="100000"/>
                </a:srgbClr>
              </a:gs>
              <a:gs pos="61000">
                <a:srgbClr val="9966FF">
                  <a:lumMod val="47000"/>
                  <a:lumOff val="53000"/>
                </a:srgbClr>
              </a:gs>
              <a:gs pos="91000">
                <a:schemeClr val="accent2">
                  <a:lumMod val="75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-21782" y="2123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750">
                <a:srgbClr val="9966FF">
                  <a:lumMod val="0"/>
                  <a:lumOff val="100000"/>
                </a:srgbClr>
              </a:gs>
              <a:gs pos="61000">
                <a:srgbClr val="9966FF">
                  <a:lumMod val="47000"/>
                  <a:lumOff val="53000"/>
                </a:srgbClr>
              </a:gs>
              <a:gs pos="91000">
                <a:schemeClr val="accent2">
                  <a:lumMod val="75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1326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Diapositiva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/>
          <a:stretch>
            <a:fillRect/>
          </a:stretch>
        </p:blipFill>
        <p:spPr>
          <a:xfrm>
            <a:off x="2339752" y="548680"/>
            <a:ext cx="4464496" cy="6165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07504" y="213579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865469" y="1268975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91245" y="2492896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903136" y="3447119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4812103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8125434" y="195501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7183576" y="1171812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8176514" y="2521566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7166324" y="3585429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8158453" y="4812103"/>
            <a:ext cx="1018566" cy="95823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stA="8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5665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2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908143" y="1034934"/>
            <a:ext cx="5242659" cy="3721238"/>
          </a:xfrm>
          <a:prstGeom prst="ellips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Onda"/>
          <p:cNvSpPr/>
          <p:nvPr/>
        </p:nvSpPr>
        <p:spPr>
          <a:xfrm rot="16200000" flipH="1">
            <a:off x="-1264090" y="3018019"/>
            <a:ext cx="5565046" cy="914400"/>
          </a:xfrm>
          <a:prstGeom prst="wave">
            <a:avLst/>
          </a:prstGeom>
          <a:gradFill>
            <a:gsLst>
              <a:gs pos="28000">
                <a:schemeClr val="tx1"/>
              </a:gs>
              <a:gs pos="67000">
                <a:srgbClr val="FF6600">
                  <a:lumMod val="63000"/>
                  <a:lumOff val="37000"/>
                </a:srgbClr>
              </a:gs>
              <a:gs pos="55000">
                <a:schemeClr val="accent6">
                  <a:lumMod val="60000"/>
                  <a:lumOff val="40000"/>
                </a:schemeClr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 flipH="1">
            <a:off x="-1721291" y="3360257"/>
            <a:ext cx="5565046" cy="914400"/>
          </a:xfrm>
          <a:prstGeom prst="wave">
            <a:avLst/>
          </a:prstGeom>
          <a:gradFill>
            <a:gsLst>
              <a:gs pos="28000">
                <a:schemeClr val="tx1"/>
              </a:gs>
              <a:gs pos="67000">
                <a:srgbClr val="FF6600">
                  <a:lumMod val="63000"/>
                  <a:lumOff val="37000"/>
                </a:srgbClr>
              </a:gs>
              <a:gs pos="55000">
                <a:schemeClr val="accent6">
                  <a:lumMod val="60000"/>
                  <a:lumOff val="40000"/>
                </a:schemeClr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Onda"/>
          <p:cNvSpPr/>
          <p:nvPr/>
        </p:nvSpPr>
        <p:spPr>
          <a:xfrm rot="16200000" flipH="1">
            <a:off x="-2268124" y="3630033"/>
            <a:ext cx="5565046" cy="914400"/>
          </a:xfrm>
          <a:prstGeom prst="wave">
            <a:avLst/>
          </a:prstGeom>
          <a:gradFill>
            <a:gsLst>
              <a:gs pos="28000">
                <a:schemeClr val="tx1"/>
              </a:gs>
              <a:gs pos="67000">
                <a:srgbClr val="FF6600">
                  <a:lumMod val="63000"/>
                  <a:lumOff val="37000"/>
                </a:srgbClr>
              </a:gs>
              <a:gs pos="55000">
                <a:schemeClr val="accent6">
                  <a:lumMod val="60000"/>
                  <a:lumOff val="40000"/>
                </a:schemeClr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4660900" y="3018019"/>
            <a:ext cx="5565046" cy="914400"/>
          </a:xfrm>
          <a:prstGeom prst="wave">
            <a:avLst/>
          </a:prstGeom>
          <a:gradFill>
            <a:gsLst>
              <a:gs pos="28000">
                <a:schemeClr val="tx1"/>
              </a:gs>
              <a:gs pos="67000">
                <a:srgbClr val="FF6600">
                  <a:lumMod val="63000"/>
                  <a:lumOff val="37000"/>
                </a:srgbClr>
              </a:gs>
              <a:gs pos="55000">
                <a:schemeClr val="accent6">
                  <a:lumMod val="60000"/>
                  <a:lumOff val="40000"/>
                </a:schemeClr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5176862" y="3352936"/>
            <a:ext cx="5565046" cy="914400"/>
          </a:xfrm>
          <a:prstGeom prst="wave">
            <a:avLst/>
          </a:prstGeom>
          <a:gradFill>
            <a:gsLst>
              <a:gs pos="28000">
                <a:schemeClr val="tx1"/>
              </a:gs>
              <a:gs pos="67000">
                <a:srgbClr val="FF6600">
                  <a:lumMod val="63000"/>
                  <a:lumOff val="37000"/>
                </a:srgbClr>
              </a:gs>
              <a:gs pos="55000">
                <a:schemeClr val="accent6">
                  <a:lumMod val="60000"/>
                  <a:lumOff val="40000"/>
                </a:schemeClr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728977" y="3630033"/>
            <a:ext cx="5565046" cy="914400"/>
          </a:xfrm>
          <a:prstGeom prst="wave">
            <a:avLst/>
          </a:prstGeom>
          <a:gradFill>
            <a:gsLst>
              <a:gs pos="28000">
                <a:schemeClr val="tx1"/>
              </a:gs>
              <a:gs pos="67000">
                <a:srgbClr val="FF6600">
                  <a:lumMod val="63000"/>
                  <a:lumOff val="37000"/>
                </a:srgbClr>
              </a:gs>
              <a:gs pos="55000">
                <a:schemeClr val="accent6">
                  <a:lumMod val="60000"/>
                  <a:lumOff val="40000"/>
                </a:schemeClr>
              </a:gs>
              <a:gs pos="100000">
                <a:schemeClr val="accent2">
                  <a:lumMod val="3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1812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2" grpId="0" animBg="1"/>
      <p:bldP spid="2" grpId="1" animBg="1"/>
      <p:bldP spid="2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464592" y="548680"/>
            <a:ext cx="4320480" cy="583264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>
              <a:rot lat="0" lon="0" rev="16800000"/>
            </a:lightRig>
          </a:scene3d>
          <a:sp3d>
            <a:bevelT w="152400" h="50800" prst="softRound"/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37263" y="3952250"/>
            <a:ext cx="2012047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337843" y="1916832"/>
            <a:ext cx="1410884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1866" y="332656"/>
            <a:ext cx="1022839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060698" y="3939979"/>
            <a:ext cx="2012047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361280" y="2017968"/>
            <a:ext cx="1410884" cy="2203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555300" y="369533"/>
            <a:ext cx="1022839" cy="1726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9779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0979" y="350656"/>
            <a:ext cx="9184079" cy="610267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50978" y="0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62000">
                <a:schemeClr val="accent6">
                  <a:lumMod val="27000"/>
                  <a:lumOff val="73000"/>
                </a:schemeClr>
              </a:gs>
              <a:gs pos="86000">
                <a:schemeClr val="accent6">
                  <a:lumMod val="14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50980" y="5960586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62000">
                <a:schemeClr val="accent6">
                  <a:lumMod val="27000"/>
                  <a:lumOff val="73000"/>
                </a:schemeClr>
              </a:gs>
              <a:gs pos="86000">
                <a:schemeClr val="accent6">
                  <a:lumMod val="14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50978" y="350656"/>
            <a:ext cx="4627563" cy="622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4493878" y="342130"/>
            <a:ext cx="4627563" cy="622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23137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EFLEJOS EN LA NATURALEZA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173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 descr="Photo : Steve Axford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73069" y="967354"/>
            <a:ext cx="5376596" cy="403244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Forma libre"/>
          <p:cNvSpPr/>
          <p:nvPr/>
        </p:nvSpPr>
        <p:spPr>
          <a:xfrm rot="16200000">
            <a:off x="-795168" y="2637230"/>
            <a:ext cx="5589876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66000">
                <a:srgbClr val="002060">
                  <a:lumMod val="67000"/>
                  <a:lumOff val="33000"/>
                </a:srgbClr>
              </a:gs>
              <a:gs pos="55000">
                <a:srgbClr val="00B0F0">
                  <a:lumMod val="90000"/>
                </a:srgbClr>
              </a:gs>
              <a:gs pos="100000">
                <a:srgbClr val="00B050">
                  <a:lumMod val="22000"/>
                </a:srgbClr>
              </a:gs>
              <a:gs pos="87000">
                <a:srgbClr val="006600">
                  <a:lumMod val="29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6200000">
            <a:off x="-1268218" y="3009111"/>
            <a:ext cx="5589876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66000">
                <a:srgbClr val="002060">
                  <a:lumMod val="67000"/>
                  <a:lumOff val="33000"/>
                </a:srgbClr>
              </a:gs>
              <a:gs pos="55000">
                <a:srgbClr val="00B0F0">
                  <a:lumMod val="90000"/>
                </a:srgbClr>
              </a:gs>
              <a:gs pos="100000">
                <a:srgbClr val="00B050">
                  <a:lumMod val="22000"/>
                </a:srgbClr>
              </a:gs>
              <a:gs pos="87000">
                <a:srgbClr val="006600">
                  <a:lumMod val="29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6200000">
            <a:off x="-1765021" y="3331745"/>
            <a:ext cx="5589876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66000">
                <a:srgbClr val="002060">
                  <a:lumMod val="67000"/>
                  <a:lumOff val="33000"/>
                </a:srgbClr>
              </a:gs>
              <a:gs pos="55000">
                <a:srgbClr val="00B0F0">
                  <a:lumMod val="90000"/>
                </a:srgbClr>
              </a:gs>
              <a:gs pos="100000">
                <a:srgbClr val="00B050">
                  <a:lumMod val="22000"/>
                </a:srgbClr>
              </a:gs>
              <a:gs pos="87000">
                <a:srgbClr val="006600">
                  <a:lumMod val="29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6200000">
            <a:off x="-2269077" y="3669771"/>
            <a:ext cx="5589876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66000">
                <a:srgbClr val="002060">
                  <a:lumMod val="67000"/>
                  <a:lumOff val="33000"/>
                </a:srgbClr>
              </a:gs>
              <a:gs pos="55000">
                <a:srgbClr val="00B0F0">
                  <a:lumMod val="90000"/>
                </a:srgbClr>
              </a:gs>
              <a:gs pos="100000">
                <a:srgbClr val="00B050">
                  <a:lumMod val="22000"/>
                </a:srgbClr>
              </a:gs>
              <a:gs pos="87000">
                <a:srgbClr val="006600">
                  <a:lumMod val="29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6200000" flipH="1" flipV="1">
            <a:off x="4338432" y="2656580"/>
            <a:ext cx="5589876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66000">
                <a:srgbClr val="002060">
                  <a:lumMod val="67000"/>
                  <a:lumOff val="33000"/>
                </a:srgbClr>
              </a:gs>
              <a:gs pos="55000">
                <a:srgbClr val="00B0F0">
                  <a:lumMod val="90000"/>
                </a:srgbClr>
              </a:gs>
              <a:gs pos="100000">
                <a:srgbClr val="00B050">
                  <a:lumMod val="22000"/>
                </a:srgbClr>
              </a:gs>
              <a:gs pos="87000">
                <a:srgbClr val="006600">
                  <a:lumMod val="29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6200000" flipH="1" flipV="1">
            <a:off x="4801076" y="3014612"/>
            <a:ext cx="5589876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66000">
                <a:srgbClr val="002060">
                  <a:lumMod val="67000"/>
                  <a:lumOff val="33000"/>
                </a:srgbClr>
              </a:gs>
              <a:gs pos="55000">
                <a:srgbClr val="00B0F0">
                  <a:lumMod val="90000"/>
                </a:srgbClr>
              </a:gs>
              <a:gs pos="100000">
                <a:srgbClr val="00B050">
                  <a:lumMod val="22000"/>
                </a:srgbClr>
              </a:gs>
              <a:gs pos="87000">
                <a:srgbClr val="006600">
                  <a:lumMod val="29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6200000" flipH="1" flipV="1">
            <a:off x="5229156" y="3331744"/>
            <a:ext cx="5589876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66000">
                <a:srgbClr val="002060">
                  <a:lumMod val="67000"/>
                  <a:lumOff val="33000"/>
                </a:srgbClr>
              </a:gs>
              <a:gs pos="55000">
                <a:srgbClr val="00B0F0">
                  <a:lumMod val="90000"/>
                </a:srgbClr>
              </a:gs>
              <a:gs pos="100000">
                <a:srgbClr val="00B050">
                  <a:lumMod val="22000"/>
                </a:srgbClr>
              </a:gs>
              <a:gs pos="87000">
                <a:srgbClr val="006600">
                  <a:lumMod val="29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6200000" flipH="1" flipV="1">
            <a:off x="5688475" y="3696919"/>
            <a:ext cx="5589876" cy="69269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66000">
                <a:srgbClr val="002060">
                  <a:lumMod val="67000"/>
                  <a:lumOff val="33000"/>
                </a:srgbClr>
              </a:gs>
              <a:gs pos="55000">
                <a:srgbClr val="00B0F0">
                  <a:lumMod val="90000"/>
                </a:srgbClr>
              </a:gs>
              <a:gs pos="100000">
                <a:srgbClr val="00B050">
                  <a:lumMod val="22000"/>
                </a:srgbClr>
              </a:gs>
              <a:gs pos="87000">
                <a:srgbClr val="006600">
                  <a:lumMod val="29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8836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5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542" y="1"/>
            <a:ext cx="91084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1297" y="1"/>
            <a:ext cx="1890713" cy="1633369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21542" y="1633370"/>
            <a:ext cx="1890713" cy="159109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55826" y="3415750"/>
            <a:ext cx="1890713" cy="158963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21543" y="5005388"/>
            <a:ext cx="1890713" cy="158791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253286" y="38486"/>
            <a:ext cx="1890713" cy="159488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289347" y="1633370"/>
            <a:ext cx="1890713" cy="1591093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253285" y="3419796"/>
            <a:ext cx="1890713" cy="1585590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63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1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277774" y="5005385"/>
            <a:ext cx="1890713" cy="1587921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64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07794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REFLEJOS EN LA NATURALEZA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173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Diapositiva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/>
          <a:stretch>
            <a:fillRect/>
          </a:stretch>
        </p:blipFill>
        <p:spPr>
          <a:xfrm>
            <a:off x="2123728" y="476672"/>
            <a:ext cx="4896544" cy="6381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16072" y="171929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66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1700808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66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0" y="3284984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66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34220" y="4833782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66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302736" y="252614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66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258929" y="1844824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66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258929" y="3429000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66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7310154" y="4943422"/>
            <a:ext cx="1885071" cy="1547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66"/>
            </a:outerShdw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14508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2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Elipse"/>
          <p:cNvSpPr/>
          <p:nvPr/>
        </p:nvSpPr>
        <p:spPr>
          <a:xfrm>
            <a:off x="2188889" y="1268760"/>
            <a:ext cx="4752528" cy="4248472"/>
          </a:xfrm>
          <a:prstGeom prst="ellipse">
            <a:avLst/>
          </a:prstGeom>
          <a:gradFill>
            <a:gsLst>
              <a:gs pos="5000">
                <a:srgbClr val="7030A0">
                  <a:lumMod val="49000"/>
                  <a:lumOff val="51000"/>
                </a:srgbClr>
              </a:gs>
              <a:gs pos="10000">
                <a:srgbClr val="7030A0">
                  <a:lumMod val="6100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0">
                <a:srgbClr val="FF99FF">
                  <a:lumMod val="49000"/>
                  <a:lumOff val="51000"/>
                </a:srgbClr>
              </a:gs>
              <a:gs pos="2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Diapositiva26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332656"/>
            <a:ext cx="9144000" cy="6175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5400000">
            <a:off x="5651796" y="198884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8031442">
            <a:off x="5233982" y="3011929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10800000">
            <a:off x="4211512" y="342629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13468273">
            <a:off x="3101662" y="3037619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16200000">
            <a:off x="2765424" y="198021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18934556">
            <a:off x="3187181" y="99091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>
            <a:off x="4211637" y="54868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2661098">
            <a:off x="5210271" y="935042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8266805" flipH="1">
            <a:off x="2854187" y="548681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5400000" flipH="1">
            <a:off x="2196207" y="1988367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2745230" flipH="1">
            <a:off x="2805685" y="3357033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>
            <a:off x="4163089" y="3956968"/>
            <a:ext cx="719137" cy="2901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18510237" flipH="1">
            <a:off x="5635315" y="331084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5400000" flipH="1" flipV="1">
            <a:off x="6156648" y="1988363"/>
            <a:ext cx="719137" cy="288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2444"/>
          <a:stretch/>
        </p:blipFill>
        <p:spPr bwMode="auto">
          <a:xfrm rot="13218918" flipH="1">
            <a:off x="5501831" y="594902"/>
            <a:ext cx="719137" cy="27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325472"/>
          <a:stretch/>
        </p:blipFill>
        <p:spPr bwMode="auto">
          <a:xfrm rot="10800000">
            <a:off x="4233473" y="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27 Imagen" descr="Diapositiva26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981" y="341052"/>
            <a:ext cx="9144000" cy="6175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3785" y="1099577"/>
            <a:ext cx="4164013" cy="440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24 Forma libre"/>
          <p:cNvSpPr/>
          <p:nvPr/>
        </p:nvSpPr>
        <p:spPr>
          <a:xfrm>
            <a:off x="-36359" y="0"/>
            <a:ext cx="9214757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55000">
                <a:srgbClr val="9966FF"/>
              </a:gs>
              <a:gs pos="100000">
                <a:schemeClr val="bg1"/>
              </a:gs>
              <a:gs pos="87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Forma libre"/>
          <p:cNvSpPr/>
          <p:nvPr/>
        </p:nvSpPr>
        <p:spPr>
          <a:xfrm rot="10800000">
            <a:off x="-73257" y="6093296"/>
            <a:ext cx="9214757" cy="76470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tx1"/>
              </a:gs>
              <a:gs pos="55000">
                <a:srgbClr val="9966FF"/>
              </a:gs>
              <a:gs pos="100000">
                <a:schemeClr val="bg1"/>
              </a:gs>
              <a:gs pos="87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5547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9" dur="1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000"/>
                            </p:stCondLst>
                            <p:childTnLst>
                              <p:par>
                                <p:cTn id="14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73345" y="699445"/>
            <a:ext cx="5328592" cy="157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>
            <a:off x="1947808" y="4456775"/>
            <a:ext cx="5328592" cy="157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6200000">
            <a:off x="-9681" y="2643369"/>
            <a:ext cx="5328592" cy="157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5400000">
            <a:off x="3909359" y="2643369"/>
            <a:ext cx="5328592" cy="157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13 Imagen" descr="Diapositiva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5544" y="-257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Forma libre"/>
          <p:cNvSpPr/>
          <p:nvPr/>
        </p:nvSpPr>
        <p:spPr>
          <a:xfrm>
            <a:off x="-25583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750">
                <a:srgbClr val="9966FF">
                  <a:lumMod val="0"/>
                  <a:lumOff val="100000"/>
                </a:srgbClr>
              </a:gs>
              <a:gs pos="61000">
                <a:schemeClr val="accent6">
                  <a:lumMod val="60000"/>
                  <a:lumOff val="40000"/>
                </a:schemeClr>
              </a:gs>
              <a:gs pos="70000">
                <a:schemeClr val="accent2">
                  <a:lumMod val="65000"/>
                  <a:lumOff val="35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25583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750">
                <a:srgbClr val="9966FF">
                  <a:lumMod val="0"/>
                  <a:lumOff val="100000"/>
                </a:srgbClr>
              </a:gs>
              <a:gs pos="61000">
                <a:schemeClr val="accent6">
                  <a:lumMod val="60000"/>
                  <a:lumOff val="40000"/>
                </a:schemeClr>
              </a:gs>
              <a:gs pos="70000">
                <a:schemeClr val="accent2">
                  <a:lumMod val="65000"/>
                  <a:lumOff val="35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8" name="17 Imagen" descr="Diapositiva2.JPG"/>
          <p:cNvPicPr>
            <a:picLocks noGrp="1" noChangeAspect="1"/>
          </p:cNvPicPr>
          <p:nvPr isPhoto="1"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7418265" y="6356109"/>
            <a:ext cx="1439163" cy="3132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5" cstate="email">
            <a:grayscl/>
            <a:biLevel thresh="50000"/>
          </a:blip>
          <a:srcRect/>
          <a:stretch>
            <a:fillRect/>
          </a:stretch>
        </p:blipFill>
        <p:spPr bwMode="auto">
          <a:xfrm>
            <a:off x="7524328" y="6381328"/>
            <a:ext cx="1225550" cy="21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40152" y="1504170"/>
            <a:ext cx="2197695" cy="1182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1260648" y="6330551"/>
            <a:ext cx="4572000" cy="646331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i="1" dirty="0" err="1" smtClean="0">
                <a:solidFill>
                  <a:schemeClr val="bg1"/>
                </a:solidFill>
              </a:rPr>
              <a:t>Phot</a:t>
            </a:r>
            <a:r>
              <a:rPr lang="es-ES" i="1" dirty="0" err="1">
                <a:solidFill>
                  <a:schemeClr val="bg1"/>
                </a:solidFill>
              </a:rPr>
              <a:t>o</a:t>
            </a:r>
            <a:r>
              <a:rPr lang="es-ES" i="1" dirty="0" smtClean="0">
                <a:solidFill>
                  <a:schemeClr val="bg1"/>
                </a:solidFill>
              </a:rPr>
              <a:t>: </a:t>
            </a:r>
            <a:r>
              <a:rPr lang="es-ES" i="1" dirty="0">
                <a:solidFill>
                  <a:schemeClr val="bg1"/>
                </a:solidFill>
              </a:rPr>
              <a:t>Steve </a:t>
            </a:r>
            <a:r>
              <a:rPr lang="es-ES" i="1" dirty="0" err="1">
                <a:solidFill>
                  <a:schemeClr val="bg1"/>
                </a:solidFill>
              </a:rPr>
              <a:t>Axford</a:t>
            </a:r>
            <a:endParaRPr lang="es-ES" i="1" dirty="0">
              <a:solidFill>
                <a:schemeClr val="bg1"/>
              </a:solidFill>
            </a:endParaRPr>
          </a:p>
          <a:p>
            <a:pPr algn="ctr"/>
            <a:endParaRPr lang="es-ES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2098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0734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77</Words>
  <Application>Microsoft Office PowerPoint</Application>
  <PresentationFormat>Presentación en pantalla (4:3)</PresentationFormat>
  <Paragraphs>18</Paragraphs>
  <Slides>32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9</cp:revision>
  <dcterms:created xsi:type="dcterms:W3CDTF">2015-03-03T06:07:14Z</dcterms:created>
  <dcterms:modified xsi:type="dcterms:W3CDTF">2015-03-19T19:15:03Z</dcterms:modified>
</cp:coreProperties>
</file>