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60" r:id="rId2"/>
    <p:sldMasterId id="2147483672" r:id="rId3"/>
  </p:sldMasterIdLst>
  <p:sldIdLst>
    <p:sldId id="257" r:id="rId4"/>
    <p:sldId id="480" r:id="rId5"/>
    <p:sldId id="481" r:id="rId6"/>
    <p:sldId id="479" r:id="rId7"/>
    <p:sldId id="727" r:id="rId8"/>
    <p:sldId id="759" r:id="rId9"/>
    <p:sldId id="684" r:id="rId10"/>
    <p:sldId id="717" r:id="rId11"/>
    <p:sldId id="718" r:id="rId12"/>
    <p:sldId id="720" r:id="rId13"/>
    <p:sldId id="728" r:id="rId14"/>
    <p:sldId id="719" r:id="rId15"/>
    <p:sldId id="715" r:id="rId16"/>
    <p:sldId id="713" r:id="rId17"/>
    <p:sldId id="707" r:id="rId18"/>
    <p:sldId id="688" r:id="rId19"/>
    <p:sldId id="708" r:id="rId20"/>
    <p:sldId id="686" r:id="rId21"/>
    <p:sldId id="696" r:id="rId22"/>
    <p:sldId id="748" r:id="rId23"/>
    <p:sldId id="756" r:id="rId24"/>
    <p:sldId id="736" r:id="rId25"/>
    <p:sldId id="760" r:id="rId26"/>
    <p:sldId id="757" r:id="rId27"/>
    <p:sldId id="747" r:id="rId28"/>
    <p:sldId id="758" r:id="rId29"/>
    <p:sldId id="749" r:id="rId30"/>
    <p:sldId id="709" r:id="rId31"/>
    <p:sldId id="595" r:id="rId32"/>
    <p:sldId id="721" r:id="rId33"/>
    <p:sldId id="750" r:id="rId34"/>
    <p:sldId id="700" r:id="rId35"/>
    <p:sldId id="761" r:id="rId36"/>
    <p:sldId id="710" r:id="rId37"/>
    <p:sldId id="741" r:id="rId38"/>
    <p:sldId id="597" r:id="rId39"/>
    <p:sldId id="268" r:id="rId40"/>
  </p:sldIdLst>
  <p:sldSz cx="12192000" cy="6858000"/>
  <p:notesSz cx="6858000" cy="9144000"/>
  <p:embeddedFontLst>
    <p:embeddedFont>
      <p:font typeface="Artistik CE" panose="040F0704080607010103" pitchFamily="82" charset="0"/>
      <p:regular r:id="rId41"/>
    </p:embeddedFont>
    <p:embeddedFont>
      <p:font typeface="BalloPEEExtBol" pitchFamily="2" charset="0"/>
      <p:regular r:id="rId42"/>
    </p:embeddedFont>
    <p:embeddedFont>
      <p:font typeface="Calibri" panose="020F0502020204030204" pitchFamily="34" charset="0"/>
      <p:regular r:id="rId43"/>
      <p:bold r:id="rId44"/>
      <p:italic r:id="rId45"/>
      <p:boldItalic r:id="rId46"/>
    </p:embeddedFont>
    <p:embeddedFont>
      <p:font typeface="Calibri Light" panose="020F0302020204030204" pitchFamily="34" charset="0"/>
      <p:regular r:id="rId47"/>
      <p:italic r:id="rId48"/>
    </p:embeddedFont>
    <p:embeddedFont>
      <p:font typeface="Corbel" panose="020B0503020204020204" pitchFamily="34" charset="0"/>
      <p:regular r:id="rId49"/>
      <p:bold r:id="rId50"/>
      <p:italic r:id="rId51"/>
      <p:boldItalic r:id="rId52"/>
    </p:embeddedFont>
    <p:embeddedFont>
      <p:font typeface="EucrosiaUPC" panose="02020603050405020304" pitchFamily="18" charset="-34"/>
      <p:regular r:id="rId53"/>
      <p:bold r:id="rId54"/>
      <p:italic r:id="rId55"/>
      <p:boldItalic r:id="rId56"/>
    </p:embeddedFont>
    <p:embeddedFont>
      <p:font typeface="Kristen ITC" panose="03050502040202030202" pitchFamily="66" charset="0"/>
      <p:regular r:id="rId57"/>
    </p:embeddedFont>
    <p:embeddedFont>
      <p:font typeface="Merlin CE" pitchFamily="2" charset="0"/>
      <p:regular r:id="rId58"/>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j00zXmOfBgPNkc4wakAofg==" hashData="TOXMb4wVSOqr6Z08Aln72ce+64+scKEOWHJOSR3nbKhQZBhF9skvN33a2tdics59NYpDjtpAWLRldaJMNKzw6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59709"/>
    <a:srgbClr val="0000FF"/>
    <a:srgbClr val="3333FF"/>
    <a:srgbClr val="0066FF"/>
    <a:srgbClr val="F29A28"/>
    <a:srgbClr val="DCA741"/>
    <a:srgbClr val="FFD46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009" autoAdjust="0"/>
    <p:restoredTop sz="94660"/>
  </p:normalViewPr>
  <p:slideViewPr>
    <p:cSldViewPr snapToGrid="0">
      <p:cViewPr varScale="1">
        <p:scale>
          <a:sx n="97" d="100"/>
          <a:sy n="97" d="100"/>
        </p:scale>
        <p:origin x="114" y="420"/>
      </p:cViewPr>
      <p:guideLst>
        <p:guide orient="horz" pos="2160"/>
        <p:guide pos="3840"/>
      </p:guideLst>
    </p:cSldViewPr>
  </p:slideViewPr>
  <p:notesTextViewPr>
    <p:cViewPr>
      <p:scale>
        <a:sx n="1" d="1"/>
        <a:sy n="1" d="1"/>
      </p:scale>
      <p:origin x="0" y="0"/>
    </p:cViewPr>
  </p:notesTextViewPr>
  <p:sorterViewPr>
    <p:cViewPr>
      <p:scale>
        <a:sx n="40" d="100"/>
        <a:sy n="4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font" Target="fonts/font2.fntdata"/><Relationship Id="rId47" Type="http://schemas.openxmlformats.org/officeDocument/2006/relationships/font" Target="fonts/font7.fntdata"/><Relationship Id="rId50" Type="http://schemas.openxmlformats.org/officeDocument/2006/relationships/font" Target="fonts/font10.fntdata"/><Relationship Id="rId55" Type="http://schemas.openxmlformats.org/officeDocument/2006/relationships/font" Target="fonts/font15.fntdata"/><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font" Target="fonts/font1.fntdata"/><Relationship Id="rId54" Type="http://schemas.openxmlformats.org/officeDocument/2006/relationships/font" Target="fonts/font14.fntdata"/><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font" Target="fonts/font5.fntdata"/><Relationship Id="rId53" Type="http://schemas.openxmlformats.org/officeDocument/2006/relationships/font" Target="fonts/font13.fntdata"/><Relationship Id="rId58" Type="http://schemas.openxmlformats.org/officeDocument/2006/relationships/font" Target="fonts/font18.fntdata"/><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font" Target="fonts/font9.fntdata"/><Relationship Id="rId57" Type="http://schemas.openxmlformats.org/officeDocument/2006/relationships/font" Target="fonts/font17.fntdata"/><Relationship Id="rId61"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font" Target="fonts/font4.fntdata"/><Relationship Id="rId52" Type="http://schemas.openxmlformats.org/officeDocument/2006/relationships/font" Target="fonts/font12.fntdata"/><Relationship Id="rId60"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font" Target="fonts/font3.fntdata"/><Relationship Id="rId48" Type="http://schemas.openxmlformats.org/officeDocument/2006/relationships/font" Target="fonts/font8.fntdata"/><Relationship Id="rId56" Type="http://schemas.openxmlformats.org/officeDocument/2006/relationships/font" Target="fonts/font16.fntdata"/><Relationship Id="rId8" Type="http://schemas.openxmlformats.org/officeDocument/2006/relationships/slide" Target="slides/slide5.xml"/><Relationship Id="rId51" Type="http://schemas.openxmlformats.org/officeDocument/2006/relationships/font" Target="fonts/font11.fntdata"/><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font" Target="fonts/font6.fntdata"/><Relationship Id="rId5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524000" y="1122363"/>
            <a:ext cx="9144000" cy="2387600"/>
          </a:xfrm>
        </p:spPr>
        <p:txBody>
          <a:bodyPr anchor="b"/>
          <a:lstStyle>
            <a:lvl1pPr algn="ctr">
              <a:defRPr sz="60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98781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8423724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831850" y="1709738"/>
            <a:ext cx="10515600" cy="2852737"/>
          </a:xfrm>
        </p:spPr>
        <p:txBody>
          <a:bodyPr anchor="b"/>
          <a:lstStyle>
            <a:lvl1pPr>
              <a:defRPr sz="60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5505856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838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6172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8203334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839788" y="365125"/>
            <a:ext cx="10515600" cy="1325563"/>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839788" y="2505075"/>
            <a:ext cx="5157787"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6172200" y="2505075"/>
            <a:ext cx="5183188"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8948196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7587782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5812390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888795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0911753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9521057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8724900" y="365125"/>
            <a:ext cx="2628900" cy="581183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838200" y="365125"/>
            <a:ext cx="7734300" cy="581183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0276174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524001" y="1122363"/>
            <a:ext cx="9144000" cy="2387600"/>
          </a:xfrm>
        </p:spPr>
        <p:txBody>
          <a:bodyPr anchor="b"/>
          <a:lstStyle>
            <a:lvl1pPr algn="ctr">
              <a:defRPr sz="5999"/>
            </a:lvl1pPr>
          </a:lstStyle>
          <a:p>
            <a:r>
              <a:rPr lang="sk-SK"/>
              <a:t>Kliknutím upravte štýl predlohy nadpisu</a:t>
            </a:r>
            <a:endParaRPr lang="en-US" dirty="0"/>
          </a:p>
        </p:txBody>
      </p:sp>
      <p:sp>
        <p:nvSpPr>
          <p:cNvPr id="3" name="Subtitle 2"/>
          <p:cNvSpPr>
            <a:spLocks noGrp="1"/>
          </p:cNvSpPr>
          <p:nvPr>
            <p:ph type="subTitle" idx="1"/>
          </p:nvPr>
        </p:nvSpPr>
        <p:spPr>
          <a:xfrm>
            <a:off x="1524001" y="3602038"/>
            <a:ext cx="9144000" cy="1655762"/>
          </a:xfrm>
        </p:spPr>
        <p:txBody>
          <a:bodyPr/>
          <a:lstStyle>
            <a:lvl1pPr marL="0" indent="0" algn="ctr">
              <a:buNone/>
              <a:defRPr sz="2400"/>
            </a:lvl1pPr>
            <a:lvl2pPr marL="457151" indent="0" algn="ctr">
              <a:buNone/>
              <a:defRPr sz="1999"/>
            </a:lvl2pPr>
            <a:lvl3pPr marL="914302" indent="0" algn="ctr">
              <a:buNone/>
              <a:defRPr sz="1800"/>
            </a:lvl3pPr>
            <a:lvl4pPr marL="1371454" indent="0" algn="ctr">
              <a:buNone/>
              <a:defRPr sz="1600"/>
            </a:lvl4pPr>
            <a:lvl5pPr marL="1828605" indent="0" algn="ctr">
              <a:buNone/>
              <a:defRPr sz="1600"/>
            </a:lvl5pPr>
            <a:lvl6pPr marL="2285756" indent="0" algn="ctr">
              <a:buNone/>
              <a:defRPr sz="1600"/>
            </a:lvl6pPr>
            <a:lvl7pPr marL="2742907" indent="0" algn="ctr">
              <a:buNone/>
              <a:defRPr sz="1600"/>
            </a:lvl7pPr>
            <a:lvl8pPr marL="3200059" indent="0" algn="ctr">
              <a:buNone/>
              <a:defRPr sz="1600"/>
            </a:lvl8pPr>
            <a:lvl9pPr marL="3657210" indent="0" algn="ctr">
              <a:buNone/>
              <a:defRPr sz="16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0969850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8480424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9"/>
            <a:ext cx="10515600" cy="2852737"/>
          </a:xfrm>
        </p:spPr>
        <p:txBody>
          <a:bodyPr anchor="b"/>
          <a:lstStyle>
            <a:lvl1pPr>
              <a:defRPr sz="5999"/>
            </a:lvl1pPr>
          </a:lstStyle>
          <a:p>
            <a:r>
              <a:rPr lang="sk-SK"/>
              <a:t>Kliknutím upravte štýl predlohy nadpisu</a:t>
            </a:r>
            <a:endParaRPr lang="en-US" dirty="0"/>
          </a:p>
        </p:txBody>
      </p:sp>
      <p:sp>
        <p:nvSpPr>
          <p:cNvPr id="3" name="Text Placeholder 2"/>
          <p:cNvSpPr>
            <a:spLocks noGrp="1"/>
          </p:cNvSpPr>
          <p:nvPr>
            <p:ph type="body" idx="1"/>
          </p:nvPr>
        </p:nvSpPr>
        <p:spPr>
          <a:xfrm>
            <a:off x="831850" y="4589464"/>
            <a:ext cx="10515600" cy="1500187"/>
          </a:xfrm>
        </p:spPr>
        <p:txBody>
          <a:bodyPr/>
          <a:lstStyle>
            <a:lvl1pPr marL="0" indent="0">
              <a:buNone/>
              <a:defRPr sz="2400">
                <a:solidFill>
                  <a:schemeClr val="tx1">
                    <a:tint val="75000"/>
                  </a:schemeClr>
                </a:solidFill>
              </a:defRPr>
            </a:lvl1pPr>
            <a:lvl2pPr marL="457151" indent="0">
              <a:buNone/>
              <a:defRPr sz="1999">
                <a:solidFill>
                  <a:schemeClr val="tx1">
                    <a:tint val="75000"/>
                  </a:schemeClr>
                </a:solidFill>
              </a:defRPr>
            </a:lvl2pPr>
            <a:lvl3pPr marL="914302" indent="0">
              <a:buNone/>
              <a:defRPr sz="1800">
                <a:solidFill>
                  <a:schemeClr val="tx1">
                    <a:tint val="75000"/>
                  </a:schemeClr>
                </a:solidFill>
              </a:defRPr>
            </a:lvl3pPr>
            <a:lvl4pPr marL="1371454" indent="0">
              <a:buNone/>
              <a:defRPr sz="1600">
                <a:solidFill>
                  <a:schemeClr val="tx1">
                    <a:tint val="75000"/>
                  </a:schemeClr>
                </a:solidFill>
              </a:defRPr>
            </a:lvl4pPr>
            <a:lvl5pPr marL="1828605" indent="0">
              <a:buNone/>
              <a:defRPr sz="1600">
                <a:solidFill>
                  <a:schemeClr val="tx1">
                    <a:tint val="75000"/>
                  </a:schemeClr>
                </a:solidFill>
              </a:defRPr>
            </a:lvl5pPr>
            <a:lvl6pPr marL="2285756" indent="0">
              <a:buNone/>
              <a:defRPr sz="1600">
                <a:solidFill>
                  <a:schemeClr val="tx1">
                    <a:tint val="75000"/>
                  </a:schemeClr>
                </a:solidFill>
              </a:defRPr>
            </a:lvl6pPr>
            <a:lvl7pPr marL="2742907" indent="0">
              <a:buNone/>
              <a:defRPr sz="1600">
                <a:solidFill>
                  <a:schemeClr val="tx1">
                    <a:tint val="75000"/>
                  </a:schemeClr>
                </a:solidFill>
              </a:defRPr>
            </a:lvl7pPr>
            <a:lvl8pPr marL="3200059" indent="0">
              <a:buNone/>
              <a:defRPr sz="1600">
                <a:solidFill>
                  <a:schemeClr val="tx1">
                    <a:tint val="75000"/>
                  </a:schemeClr>
                </a:solidFill>
              </a:defRPr>
            </a:lvl8pPr>
            <a:lvl9pPr marL="3657210" indent="0">
              <a:buNone/>
              <a:defRPr sz="16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2325748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37D2B237-F00F-4862-9069-ABD888C85C1C}" type="datetimeFigureOut">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7537450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6"/>
            <a:ext cx="10515600" cy="1325563"/>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839789" y="1681164"/>
            <a:ext cx="5157787" cy="823912"/>
          </a:xfrm>
        </p:spPr>
        <p:txBody>
          <a:bodyPr anchor="b"/>
          <a:lstStyle>
            <a:lvl1pPr marL="0" indent="0">
              <a:buNone/>
              <a:defRPr sz="2400" b="1"/>
            </a:lvl1pPr>
            <a:lvl2pPr marL="457151" indent="0">
              <a:buNone/>
              <a:defRPr sz="1999" b="1"/>
            </a:lvl2pPr>
            <a:lvl3pPr marL="914302" indent="0">
              <a:buNone/>
              <a:defRPr sz="1800" b="1"/>
            </a:lvl3pPr>
            <a:lvl4pPr marL="1371454" indent="0">
              <a:buNone/>
              <a:defRPr sz="1600" b="1"/>
            </a:lvl4pPr>
            <a:lvl5pPr marL="1828605" indent="0">
              <a:buNone/>
              <a:defRPr sz="1600" b="1"/>
            </a:lvl5pPr>
            <a:lvl6pPr marL="2285756" indent="0">
              <a:buNone/>
              <a:defRPr sz="1600" b="1"/>
            </a:lvl6pPr>
            <a:lvl7pPr marL="2742907" indent="0">
              <a:buNone/>
              <a:defRPr sz="1600" b="1"/>
            </a:lvl7pPr>
            <a:lvl8pPr marL="3200059" indent="0">
              <a:buNone/>
              <a:defRPr sz="1600" b="1"/>
            </a:lvl8pPr>
            <a:lvl9pPr marL="3657210" indent="0">
              <a:buNone/>
              <a:defRPr sz="1600" b="1"/>
            </a:lvl9pPr>
          </a:lstStyle>
          <a:p>
            <a:pPr lvl="0"/>
            <a:r>
              <a:rPr lang="sk-SK"/>
              <a:t>Kliknite sem a upravte štýly predlohy textu</a:t>
            </a:r>
          </a:p>
        </p:txBody>
      </p:sp>
      <p:sp>
        <p:nvSpPr>
          <p:cNvPr id="4" name="Content Placeholder 3"/>
          <p:cNvSpPr>
            <a:spLocks noGrp="1"/>
          </p:cNvSpPr>
          <p:nvPr>
            <p:ph sz="half" idx="2"/>
          </p:nvPr>
        </p:nvSpPr>
        <p:spPr>
          <a:xfrm>
            <a:off x="839789" y="2505076"/>
            <a:ext cx="5157787"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6172201" y="1681164"/>
            <a:ext cx="5183188" cy="823912"/>
          </a:xfrm>
        </p:spPr>
        <p:txBody>
          <a:bodyPr anchor="b"/>
          <a:lstStyle>
            <a:lvl1pPr marL="0" indent="0">
              <a:buNone/>
              <a:defRPr sz="2400" b="1"/>
            </a:lvl1pPr>
            <a:lvl2pPr marL="457151" indent="0">
              <a:buNone/>
              <a:defRPr sz="1999" b="1"/>
            </a:lvl2pPr>
            <a:lvl3pPr marL="914302" indent="0">
              <a:buNone/>
              <a:defRPr sz="1800" b="1"/>
            </a:lvl3pPr>
            <a:lvl4pPr marL="1371454" indent="0">
              <a:buNone/>
              <a:defRPr sz="1600" b="1"/>
            </a:lvl4pPr>
            <a:lvl5pPr marL="1828605" indent="0">
              <a:buNone/>
              <a:defRPr sz="1600" b="1"/>
            </a:lvl5pPr>
            <a:lvl6pPr marL="2285756" indent="0">
              <a:buNone/>
              <a:defRPr sz="1600" b="1"/>
            </a:lvl6pPr>
            <a:lvl7pPr marL="2742907" indent="0">
              <a:buNone/>
              <a:defRPr sz="1600" b="1"/>
            </a:lvl7pPr>
            <a:lvl8pPr marL="3200059" indent="0">
              <a:buNone/>
              <a:defRPr sz="1600" b="1"/>
            </a:lvl8pPr>
            <a:lvl9pPr marL="3657210" indent="0">
              <a:buNone/>
              <a:defRPr sz="1600" b="1"/>
            </a:lvl9pPr>
          </a:lstStyle>
          <a:p>
            <a:pPr lvl="0"/>
            <a:r>
              <a:rPr lang="sk-SK"/>
              <a:t>Kliknite sem a upravte štýly predlohy textu</a:t>
            </a:r>
          </a:p>
        </p:txBody>
      </p:sp>
      <p:sp>
        <p:nvSpPr>
          <p:cNvPr id="6" name="Content Placeholder 5"/>
          <p:cNvSpPr>
            <a:spLocks noGrp="1"/>
          </p:cNvSpPr>
          <p:nvPr>
            <p:ph sz="quarter" idx="4"/>
          </p:nvPr>
        </p:nvSpPr>
        <p:spPr>
          <a:xfrm>
            <a:off x="6172201" y="2505076"/>
            <a:ext cx="5183188"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37D2B237-F00F-4862-9069-ABD888C85C1C}" type="datetimeFigureOut">
              <a:rPr lang="sk-SK" smtClean="0"/>
              <a:t>13. 10. 2020</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1048761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37D2B237-F00F-4862-9069-ABD888C85C1C}" type="datetimeFigureOut">
              <a:rPr lang="sk-SK" smtClean="0"/>
              <a:t>13. 10. 2020</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36592023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D2B237-F00F-4862-9069-ABD888C85C1C}" type="datetimeFigureOut">
              <a:rPr lang="sk-SK" smtClean="0"/>
              <a:t>13. 10. 2020</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7340387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9789" y="457200"/>
            <a:ext cx="3932237" cy="1600200"/>
          </a:xfrm>
        </p:spPr>
        <p:txBody>
          <a:bodyPr anchor="b"/>
          <a:lstStyle>
            <a:lvl1pPr>
              <a:defRPr sz="3199"/>
            </a:lvl1pPr>
          </a:lstStyle>
          <a:p>
            <a:r>
              <a:rPr lang="sk-SK"/>
              <a:t>Kliknutím upravte štýl predlohy nadpisu</a:t>
            </a:r>
            <a:endParaRPr lang="en-US" dirty="0"/>
          </a:p>
        </p:txBody>
      </p:sp>
      <p:sp>
        <p:nvSpPr>
          <p:cNvPr id="3" name="Content Placeholder 2"/>
          <p:cNvSpPr>
            <a:spLocks noGrp="1"/>
          </p:cNvSpPr>
          <p:nvPr>
            <p:ph idx="1"/>
          </p:nvPr>
        </p:nvSpPr>
        <p:spPr>
          <a:xfrm>
            <a:off x="5183188" y="987426"/>
            <a:ext cx="6172200" cy="4873625"/>
          </a:xfrm>
        </p:spPr>
        <p:txBody>
          <a:bodyPr/>
          <a:lstStyle>
            <a:lvl1pPr>
              <a:defRPr sz="3199"/>
            </a:lvl1pPr>
            <a:lvl2pPr>
              <a:defRPr sz="2800"/>
            </a:lvl2pPr>
            <a:lvl3pPr>
              <a:defRPr sz="2400"/>
            </a:lvl3pPr>
            <a:lvl4pPr>
              <a:defRPr sz="1999"/>
            </a:lvl4pPr>
            <a:lvl5pPr>
              <a:defRPr sz="1999"/>
            </a:lvl5pPr>
            <a:lvl6pPr>
              <a:defRPr sz="1999"/>
            </a:lvl6pPr>
            <a:lvl7pPr>
              <a:defRPr sz="1999"/>
            </a:lvl7pPr>
            <a:lvl8pPr>
              <a:defRPr sz="1999"/>
            </a:lvl8pPr>
            <a:lvl9pPr>
              <a:defRPr sz="1999"/>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839789" y="2057401"/>
            <a:ext cx="3932237" cy="3811588"/>
          </a:xfrm>
        </p:spPr>
        <p:txBody>
          <a:bodyPr/>
          <a:lstStyle>
            <a:lvl1pPr marL="0" indent="0">
              <a:buNone/>
              <a:defRPr sz="1600"/>
            </a:lvl1pPr>
            <a:lvl2pPr marL="457151" indent="0">
              <a:buNone/>
              <a:defRPr sz="1400"/>
            </a:lvl2pPr>
            <a:lvl3pPr marL="914302" indent="0">
              <a:buNone/>
              <a:defRPr sz="1200"/>
            </a:lvl3pPr>
            <a:lvl4pPr marL="1371454" indent="0">
              <a:buNone/>
              <a:defRPr sz="1000"/>
            </a:lvl4pPr>
            <a:lvl5pPr marL="1828605" indent="0">
              <a:buNone/>
              <a:defRPr sz="1000"/>
            </a:lvl5pPr>
            <a:lvl6pPr marL="2285756" indent="0">
              <a:buNone/>
              <a:defRPr sz="1000"/>
            </a:lvl6pPr>
            <a:lvl7pPr marL="2742907" indent="0">
              <a:buNone/>
              <a:defRPr sz="1000"/>
            </a:lvl7pPr>
            <a:lvl8pPr marL="3200059" indent="0">
              <a:buNone/>
              <a:defRPr sz="1000"/>
            </a:lvl8pPr>
            <a:lvl9pPr marL="3657210" indent="0">
              <a:buNone/>
              <a:defRPr sz="100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37D2B237-F00F-4862-9069-ABD888C85C1C}" type="datetimeFigureOut">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15841056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9789" y="457200"/>
            <a:ext cx="3932237" cy="1600200"/>
          </a:xfrm>
        </p:spPr>
        <p:txBody>
          <a:bodyPr anchor="b"/>
          <a:lstStyle>
            <a:lvl1pPr>
              <a:defRPr sz="3199"/>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5183188" y="987426"/>
            <a:ext cx="6172200" cy="4873625"/>
          </a:xfrm>
        </p:spPr>
        <p:txBody>
          <a:bodyPr anchor="t"/>
          <a:lstStyle>
            <a:lvl1pPr marL="0" indent="0">
              <a:buNone/>
              <a:defRPr sz="3199"/>
            </a:lvl1pPr>
            <a:lvl2pPr marL="457151" indent="0">
              <a:buNone/>
              <a:defRPr sz="2800"/>
            </a:lvl2pPr>
            <a:lvl3pPr marL="914302" indent="0">
              <a:buNone/>
              <a:defRPr sz="2400"/>
            </a:lvl3pPr>
            <a:lvl4pPr marL="1371454" indent="0">
              <a:buNone/>
              <a:defRPr sz="1999"/>
            </a:lvl4pPr>
            <a:lvl5pPr marL="1828605" indent="0">
              <a:buNone/>
              <a:defRPr sz="1999"/>
            </a:lvl5pPr>
            <a:lvl6pPr marL="2285756" indent="0">
              <a:buNone/>
              <a:defRPr sz="1999"/>
            </a:lvl6pPr>
            <a:lvl7pPr marL="2742907" indent="0">
              <a:buNone/>
              <a:defRPr sz="1999"/>
            </a:lvl7pPr>
            <a:lvl8pPr marL="3200059" indent="0">
              <a:buNone/>
              <a:defRPr sz="1999"/>
            </a:lvl8pPr>
            <a:lvl9pPr marL="3657210" indent="0">
              <a:buNone/>
              <a:defRPr sz="1999"/>
            </a:lvl9pPr>
          </a:lstStyle>
          <a:p>
            <a:r>
              <a:rPr lang="sk-SK"/>
              <a:t>Kliknutím na ikonu pridáte obrázok</a:t>
            </a:r>
            <a:endParaRPr lang="en-US" dirty="0"/>
          </a:p>
        </p:txBody>
      </p:sp>
      <p:sp>
        <p:nvSpPr>
          <p:cNvPr id="4" name="Text Placeholder 3"/>
          <p:cNvSpPr>
            <a:spLocks noGrp="1"/>
          </p:cNvSpPr>
          <p:nvPr>
            <p:ph type="body" sz="half" idx="2"/>
          </p:nvPr>
        </p:nvSpPr>
        <p:spPr>
          <a:xfrm>
            <a:off x="839789" y="2057401"/>
            <a:ext cx="3932237" cy="3811588"/>
          </a:xfrm>
        </p:spPr>
        <p:txBody>
          <a:bodyPr/>
          <a:lstStyle>
            <a:lvl1pPr marL="0" indent="0">
              <a:buNone/>
              <a:defRPr sz="1600"/>
            </a:lvl1pPr>
            <a:lvl2pPr marL="457151" indent="0">
              <a:buNone/>
              <a:defRPr sz="1400"/>
            </a:lvl2pPr>
            <a:lvl3pPr marL="914302" indent="0">
              <a:buNone/>
              <a:defRPr sz="1200"/>
            </a:lvl3pPr>
            <a:lvl4pPr marL="1371454" indent="0">
              <a:buNone/>
              <a:defRPr sz="1000"/>
            </a:lvl4pPr>
            <a:lvl5pPr marL="1828605" indent="0">
              <a:buNone/>
              <a:defRPr sz="1000"/>
            </a:lvl5pPr>
            <a:lvl6pPr marL="2285756" indent="0">
              <a:buNone/>
              <a:defRPr sz="1000"/>
            </a:lvl6pPr>
            <a:lvl7pPr marL="2742907" indent="0">
              <a:buNone/>
              <a:defRPr sz="1000"/>
            </a:lvl7pPr>
            <a:lvl8pPr marL="3200059" indent="0">
              <a:buNone/>
              <a:defRPr sz="1000"/>
            </a:lvl8pPr>
            <a:lvl9pPr marL="3657210" indent="0">
              <a:buNone/>
              <a:defRPr sz="100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37D2B237-F00F-4862-9069-ABD888C85C1C}" type="datetimeFigureOut">
              <a:rPr lang="sk-SK" smtClean="0"/>
              <a:t>13. 10. 2020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9963189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36662454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6"/>
            <a:ext cx="2628900" cy="581183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838200" y="365126"/>
            <a:ext cx="7734300" cy="581183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13. 10. 2020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5311457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401" y="2130426"/>
            <a:ext cx="10363199"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8802" y="3886203"/>
            <a:ext cx="8534400" cy="1752600"/>
          </a:xfrm>
          <a:prstGeom prst="rect">
            <a:avLst/>
          </a:prstGeom>
        </p:spPr>
        <p:txBody>
          <a:bodyPr lIns="100794" tIns="50397" rIns="100794" bIns="50397"/>
          <a:lstStyle>
            <a:lvl1pPr marL="0" indent="0" algn="ctr">
              <a:buNone/>
              <a:defRPr/>
            </a:lvl1pPr>
            <a:lvl2pPr marL="457218" indent="0" algn="ctr">
              <a:buNone/>
              <a:defRPr/>
            </a:lvl2pPr>
            <a:lvl3pPr marL="914437" indent="0" algn="ctr">
              <a:buNone/>
              <a:defRPr/>
            </a:lvl3pPr>
            <a:lvl4pPr marL="1371655" indent="0" algn="ctr">
              <a:buNone/>
              <a:defRPr/>
            </a:lvl4pPr>
            <a:lvl5pPr marL="1828873" indent="0" algn="ctr">
              <a:buNone/>
              <a:defRPr/>
            </a:lvl5pPr>
            <a:lvl6pPr marL="2286091" indent="0" algn="ctr">
              <a:buNone/>
              <a:defRPr/>
            </a:lvl6pPr>
            <a:lvl7pPr marL="2743309" indent="0" algn="ctr">
              <a:buNone/>
              <a:defRPr/>
            </a:lvl7pPr>
            <a:lvl8pPr marL="3200527" indent="0" algn="ctr">
              <a:buNone/>
              <a:defRPr/>
            </a:lvl8pPr>
            <a:lvl9pPr marL="3657745"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13. 10. 2020</a:t>
            </a:fld>
            <a:endParaRPr lang="es-ES" altLang="sk-SK"/>
          </a:p>
        </p:txBody>
      </p:sp>
    </p:spTree>
    <p:extLst>
      <p:ext uri="{BB962C8B-B14F-4D97-AF65-F5344CB8AC3E}">
        <p14:creationId xmlns:p14="http://schemas.microsoft.com/office/powerpoint/2010/main" val="382767764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9600" y="1600201"/>
            <a:ext cx="10972800"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13. 10. 2020</a:t>
            </a:fld>
            <a:endParaRPr lang="es-ES" altLang="sk-SK"/>
          </a:p>
        </p:txBody>
      </p:sp>
    </p:spTree>
    <p:extLst>
      <p:ext uri="{BB962C8B-B14F-4D97-AF65-F5344CB8AC3E}">
        <p14:creationId xmlns:p14="http://schemas.microsoft.com/office/powerpoint/2010/main" val="34474353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3086" y="4406904"/>
            <a:ext cx="10363199" cy="1362075"/>
          </a:xfrm>
          <a:prstGeom prst="rect">
            <a:avLst/>
          </a:prstGeom>
        </p:spPr>
        <p:txBody>
          <a:bodyPr lIns="100794" tIns="50397" rIns="100794" bIns="50397" anchor="t"/>
          <a:lstStyle>
            <a:lvl1pPr algn="l">
              <a:defRPr sz="3992" b="1" cap="all"/>
            </a:lvl1pPr>
          </a:lstStyle>
          <a:p>
            <a:r>
              <a:rPr lang="sk-SK"/>
              <a:t>Upravte štýly predlohy textu</a:t>
            </a:r>
          </a:p>
        </p:txBody>
      </p:sp>
      <p:sp>
        <p:nvSpPr>
          <p:cNvPr id="3" name="Zástupný symbol textu 2"/>
          <p:cNvSpPr>
            <a:spLocks noGrp="1"/>
          </p:cNvSpPr>
          <p:nvPr>
            <p:ph type="body" idx="1"/>
          </p:nvPr>
        </p:nvSpPr>
        <p:spPr>
          <a:xfrm>
            <a:off x="963086" y="2906714"/>
            <a:ext cx="10363199" cy="1500187"/>
          </a:xfrm>
          <a:prstGeom prst="rect">
            <a:avLst/>
          </a:prstGeom>
        </p:spPr>
        <p:txBody>
          <a:bodyPr lIns="100794" tIns="50397" rIns="100794" bIns="50397" anchor="b"/>
          <a:lstStyle>
            <a:lvl1pPr marL="0" indent="0">
              <a:buNone/>
              <a:defRPr sz="1996"/>
            </a:lvl1pPr>
            <a:lvl2pPr marL="457218" indent="0">
              <a:buNone/>
              <a:defRPr sz="1814"/>
            </a:lvl2pPr>
            <a:lvl3pPr marL="914437" indent="0">
              <a:buNone/>
              <a:defRPr sz="1633"/>
            </a:lvl3pPr>
            <a:lvl4pPr marL="1371655" indent="0">
              <a:buNone/>
              <a:defRPr sz="1361"/>
            </a:lvl4pPr>
            <a:lvl5pPr marL="1828873" indent="0">
              <a:buNone/>
              <a:defRPr sz="1361"/>
            </a:lvl5pPr>
            <a:lvl6pPr marL="2286091" indent="0">
              <a:buNone/>
              <a:defRPr sz="1361"/>
            </a:lvl6pPr>
            <a:lvl7pPr marL="2743309" indent="0">
              <a:buNone/>
              <a:defRPr sz="1361"/>
            </a:lvl7pPr>
            <a:lvl8pPr marL="3200527" indent="0">
              <a:buNone/>
              <a:defRPr sz="1361"/>
            </a:lvl8pPr>
            <a:lvl9pPr marL="3657745" indent="0">
              <a:buNone/>
              <a:defRPr sz="136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13. 10. 2020</a:t>
            </a:fld>
            <a:endParaRPr lang="es-ES" altLang="sk-SK"/>
          </a:p>
        </p:txBody>
      </p:sp>
    </p:spTree>
    <p:extLst>
      <p:ext uri="{BB962C8B-B14F-4D97-AF65-F5344CB8AC3E}">
        <p14:creationId xmlns:p14="http://schemas.microsoft.com/office/powerpoint/2010/main" val="187264958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9600"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7602"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13. 10. 2020</a:t>
            </a:fld>
            <a:endParaRPr lang="es-ES" altLang="sk-SK"/>
          </a:p>
        </p:txBody>
      </p:sp>
    </p:spTree>
    <p:extLst>
      <p:ext uri="{BB962C8B-B14F-4D97-AF65-F5344CB8AC3E}">
        <p14:creationId xmlns:p14="http://schemas.microsoft.com/office/powerpoint/2010/main" val="33070498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9601" y="1535114"/>
            <a:ext cx="5386918"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4" name="Zástupný symbol obsahu 3"/>
          <p:cNvSpPr>
            <a:spLocks noGrp="1"/>
          </p:cNvSpPr>
          <p:nvPr>
            <p:ph sz="half" idx="2"/>
          </p:nvPr>
        </p:nvSpPr>
        <p:spPr>
          <a:xfrm>
            <a:off x="609601" y="2174878"/>
            <a:ext cx="5386918"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3369" y="1535114"/>
            <a:ext cx="5389033"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6" name="Zástupný symbol obsahu 5"/>
          <p:cNvSpPr>
            <a:spLocks noGrp="1"/>
          </p:cNvSpPr>
          <p:nvPr>
            <p:ph sz="quarter" idx="4"/>
          </p:nvPr>
        </p:nvSpPr>
        <p:spPr>
          <a:xfrm>
            <a:off x="6193369" y="2174878"/>
            <a:ext cx="5389033"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13. 10. 2020</a:t>
            </a:fld>
            <a:endParaRPr lang="es-ES" altLang="sk-SK"/>
          </a:p>
        </p:txBody>
      </p:sp>
    </p:spTree>
    <p:extLst>
      <p:ext uri="{BB962C8B-B14F-4D97-AF65-F5344CB8AC3E}">
        <p14:creationId xmlns:p14="http://schemas.microsoft.com/office/powerpoint/2010/main" val="50739365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13. 10. 2020</a:t>
            </a:fld>
            <a:endParaRPr lang="es-ES" altLang="sk-SK"/>
          </a:p>
        </p:txBody>
      </p:sp>
    </p:spTree>
    <p:extLst>
      <p:ext uri="{BB962C8B-B14F-4D97-AF65-F5344CB8AC3E}">
        <p14:creationId xmlns:p14="http://schemas.microsoft.com/office/powerpoint/2010/main" val="48898194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13. 10. 2020</a:t>
            </a:fld>
            <a:endParaRPr lang="es-ES" altLang="sk-SK"/>
          </a:p>
        </p:txBody>
      </p:sp>
    </p:spTree>
    <p:extLst>
      <p:ext uri="{BB962C8B-B14F-4D97-AF65-F5344CB8AC3E}">
        <p14:creationId xmlns:p14="http://schemas.microsoft.com/office/powerpoint/2010/main" val="40398495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602" y="273053"/>
            <a:ext cx="4011084" cy="1162050"/>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sahu 2"/>
          <p:cNvSpPr>
            <a:spLocks noGrp="1"/>
          </p:cNvSpPr>
          <p:nvPr>
            <p:ph idx="1"/>
          </p:nvPr>
        </p:nvSpPr>
        <p:spPr>
          <a:xfrm>
            <a:off x="4766737" y="273054"/>
            <a:ext cx="6815666" cy="5853113"/>
          </a:xfrm>
          <a:prstGeom prst="rect">
            <a:avLst/>
          </a:prstGeom>
        </p:spPr>
        <p:txBody>
          <a:bodyPr lIns="100794" tIns="50397" rIns="100794" bIns="50397"/>
          <a:lstStyle>
            <a:lvl1pPr>
              <a:defRPr sz="3175"/>
            </a:lvl1pPr>
            <a:lvl2pPr>
              <a:defRPr sz="2812"/>
            </a:lvl2pPr>
            <a:lvl3pPr>
              <a:defRPr sz="2359"/>
            </a:lvl3pPr>
            <a:lvl4pPr>
              <a:defRPr sz="1996"/>
            </a:lvl4pPr>
            <a:lvl5pPr>
              <a:defRPr sz="1996"/>
            </a:lvl5pPr>
            <a:lvl6pPr>
              <a:defRPr sz="1996"/>
            </a:lvl6pPr>
            <a:lvl7pPr>
              <a:defRPr sz="1996"/>
            </a:lvl7pPr>
            <a:lvl8pPr>
              <a:defRPr sz="1996"/>
            </a:lvl8pPr>
            <a:lvl9pPr>
              <a:defRPr sz="199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602" y="1435101"/>
            <a:ext cx="4011084" cy="4691063"/>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13. 10. 2020</a:t>
            </a:fld>
            <a:endParaRPr lang="es-ES" altLang="sk-SK"/>
          </a:p>
        </p:txBody>
      </p:sp>
    </p:spTree>
    <p:extLst>
      <p:ext uri="{BB962C8B-B14F-4D97-AF65-F5344CB8AC3E}">
        <p14:creationId xmlns:p14="http://schemas.microsoft.com/office/powerpoint/2010/main" val="77667304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720" y="4800600"/>
            <a:ext cx="7315200" cy="566738"/>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rázka 2"/>
          <p:cNvSpPr>
            <a:spLocks noGrp="1"/>
          </p:cNvSpPr>
          <p:nvPr>
            <p:ph type="pic" idx="1"/>
          </p:nvPr>
        </p:nvSpPr>
        <p:spPr>
          <a:xfrm>
            <a:off x="2389720" y="612778"/>
            <a:ext cx="7315200" cy="4114800"/>
          </a:xfrm>
          <a:prstGeom prst="rect">
            <a:avLst/>
          </a:prstGeom>
        </p:spPr>
        <p:txBody>
          <a:bodyPr lIns="100794" tIns="50397" rIns="100794" bIns="50397"/>
          <a:lstStyle>
            <a:lvl1pPr marL="0" indent="0">
              <a:buNone/>
              <a:defRPr sz="3175"/>
            </a:lvl1pPr>
            <a:lvl2pPr marL="457218" indent="0">
              <a:buNone/>
              <a:defRPr sz="2812"/>
            </a:lvl2pPr>
            <a:lvl3pPr marL="914437" indent="0">
              <a:buNone/>
              <a:defRPr sz="2359"/>
            </a:lvl3pPr>
            <a:lvl4pPr marL="1371655" indent="0">
              <a:buNone/>
              <a:defRPr sz="1996"/>
            </a:lvl4pPr>
            <a:lvl5pPr marL="1828873" indent="0">
              <a:buNone/>
              <a:defRPr sz="1996"/>
            </a:lvl5pPr>
            <a:lvl6pPr marL="2286091" indent="0">
              <a:buNone/>
              <a:defRPr sz="1996"/>
            </a:lvl6pPr>
            <a:lvl7pPr marL="2743309" indent="0">
              <a:buNone/>
              <a:defRPr sz="1996"/>
            </a:lvl7pPr>
            <a:lvl8pPr marL="3200527" indent="0">
              <a:buNone/>
              <a:defRPr sz="1996"/>
            </a:lvl8pPr>
            <a:lvl9pPr marL="3657745" indent="0">
              <a:buNone/>
              <a:defRPr sz="1996"/>
            </a:lvl9pPr>
          </a:lstStyle>
          <a:p>
            <a:pPr lvl="0"/>
            <a:endParaRPr lang="sk-SK" noProof="0"/>
          </a:p>
        </p:txBody>
      </p:sp>
      <p:sp>
        <p:nvSpPr>
          <p:cNvPr id="4" name="Zástupný symbol textu 3"/>
          <p:cNvSpPr>
            <a:spLocks noGrp="1"/>
          </p:cNvSpPr>
          <p:nvPr>
            <p:ph type="body" sz="half" idx="2"/>
          </p:nvPr>
        </p:nvSpPr>
        <p:spPr>
          <a:xfrm>
            <a:off x="2389720" y="5367341"/>
            <a:ext cx="7315200" cy="804862"/>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13. 10. 2020</a:t>
            </a:fld>
            <a:endParaRPr lang="es-ES" altLang="sk-SK"/>
          </a:p>
        </p:txBody>
      </p:sp>
    </p:spTree>
    <p:extLst>
      <p:ext uri="{BB962C8B-B14F-4D97-AF65-F5344CB8AC3E}">
        <p14:creationId xmlns:p14="http://schemas.microsoft.com/office/powerpoint/2010/main" val="214593206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0" y="1600201"/>
            <a:ext cx="10972800"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13. 10. 2020</a:t>
            </a:fld>
            <a:endParaRPr lang="es-ES" altLang="sk-SK"/>
          </a:p>
        </p:txBody>
      </p:sp>
    </p:spTree>
    <p:extLst>
      <p:ext uri="{BB962C8B-B14F-4D97-AF65-F5344CB8AC3E}">
        <p14:creationId xmlns:p14="http://schemas.microsoft.com/office/powerpoint/2010/main" val="51079055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9200" y="274642"/>
            <a:ext cx="2743201" cy="5851525"/>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3" y="274642"/>
            <a:ext cx="8026399" cy="5851525"/>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13. 10. 2020</a:t>
            </a:fld>
            <a:endParaRPr lang="es-ES" altLang="sk-SK"/>
          </a:p>
        </p:txBody>
      </p:sp>
    </p:spTree>
    <p:extLst>
      <p:ext uri="{BB962C8B-B14F-4D97-AF65-F5344CB8AC3E}">
        <p14:creationId xmlns:p14="http://schemas.microsoft.com/office/powerpoint/2010/main" val="6697032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716D49-2463-4AA2-952A-92B9460384EF}" type="datetimeFigureOut">
              <a:rPr lang="sk-SK" smtClean="0"/>
              <a:t>13. 10. 2020</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B3219F-1421-47EF-AFA7-A06FA1E7081D}" type="slidenum">
              <a:rPr lang="sk-SK" smtClean="0"/>
              <a:t>‹#›</a:t>
            </a:fld>
            <a:endParaRPr lang="sk-SK"/>
          </a:p>
        </p:txBody>
      </p:sp>
    </p:spTree>
    <p:extLst>
      <p:ext uri="{BB962C8B-B14F-4D97-AF65-F5344CB8AC3E}">
        <p14:creationId xmlns:p14="http://schemas.microsoft.com/office/powerpoint/2010/main" val="19230763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D2B237-F00F-4862-9069-ABD888C85C1C}" type="datetimeFigureOut">
              <a:rPr lang="sk-SK" smtClean="0"/>
              <a:t>13. 10. 2020</a:t>
            </a:fld>
            <a:endParaRPr lang="sk-SK"/>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6D36E8-1B50-4171-AD6E-16669238FF26}" type="slidenum">
              <a:rPr lang="sk-SK" smtClean="0"/>
              <a:t>‹#›</a:t>
            </a:fld>
            <a:endParaRPr lang="sk-SK"/>
          </a:p>
        </p:txBody>
      </p:sp>
    </p:spTree>
    <p:extLst>
      <p:ext uri="{BB962C8B-B14F-4D97-AF65-F5344CB8AC3E}">
        <p14:creationId xmlns:p14="http://schemas.microsoft.com/office/powerpoint/2010/main" val="321563668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302" rtl="0" eaLnBrk="1" latinLnBrk="0" hangingPunct="1">
        <a:lnSpc>
          <a:spcPct val="90000"/>
        </a:lnSpc>
        <a:spcBef>
          <a:spcPct val="0"/>
        </a:spcBef>
        <a:buNone/>
        <a:defRPr sz="4399" kern="1200">
          <a:solidFill>
            <a:schemeClr val="tx1"/>
          </a:solidFill>
          <a:latin typeface="+mj-lt"/>
          <a:ea typeface="+mj-ea"/>
          <a:cs typeface="+mj-cs"/>
        </a:defRPr>
      </a:lvl1pPr>
    </p:titleStyle>
    <p:bodyStyle>
      <a:lvl1pPr marL="228575" indent="-228575" algn="l" defTabSz="914302"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26" indent="-228575" algn="l" defTabSz="914302"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78" indent="-228575" algn="l" defTabSz="914302" rtl="0" eaLnBrk="1" latinLnBrk="0" hangingPunct="1">
        <a:lnSpc>
          <a:spcPct val="90000"/>
        </a:lnSpc>
        <a:spcBef>
          <a:spcPts val="500"/>
        </a:spcBef>
        <a:buFont typeface="Arial" panose="020B0604020202020204" pitchFamily="34" charset="0"/>
        <a:buChar char="•"/>
        <a:defRPr sz="1999" kern="1200">
          <a:solidFill>
            <a:schemeClr val="tx1"/>
          </a:solidFill>
          <a:latin typeface="+mn-lt"/>
          <a:ea typeface="+mn-ea"/>
          <a:cs typeface="+mn-cs"/>
        </a:defRPr>
      </a:lvl3pPr>
      <a:lvl4pPr marL="1600029"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180"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331"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83"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34"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85"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02" rtl="0" eaLnBrk="1" latinLnBrk="0" hangingPunct="1">
        <a:defRPr sz="1800" kern="1200">
          <a:solidFill>
            <a:schemeClr val="tx1"/>
          </a:solidFill>
          <a:latin typeface="+mn-lt"/>
          <a:ea typeface="+mn-ea"/>
          <a:cs typeface="+mn-cs"/>
        </a:defRPr>
      </a:lvl1pPr>
      <a:lvl2pPr marL="457151" algn="l" defTabSz="914302" rtl="0" eaLnBrk="1" latinLnBrk="0" hangingPunct="1">
        <a:defRPr sz="1800" kern="1200">
          <a:solidFill>
            <a:schemeClr val="tx1"/>
          </a:solidFill>
          <a:latin typeface="+mn-lt"/>
          <a:ea typeface="+mn-ea"/>
          <a:cs typeface="+mn-cs"/>
        </a:defRPr>
      </a:lvl2pPr>
      <a:lvl3pPr marL="914302" algn="l" defTabSz="914302" rtl="0" eaLnBrk="1" latinLnBrk="0" hangingPunct="1">
        <a:defRPr sz="1800" kern="1200">
          <a:solidFill>
            <a:schemeClr val="tx1"/>
          </a:solidFill>
          <a:latin typeface="+mn-lt"/>
          <a:ea typeface="+mn-ea"/>
          <a:cs typeface="+mn-cs"/>
        </a:defRPr>
      </a:lvl3pPr>
      <a:lvl4pPr marL="1371454" algn="l" defTabSz="914302" rtl="0" eaLnBrk="1" latinLnBrk="0" hangingPunct="1">
        <a:defRPr sz="1800" kern="1200">
          <a:solidFill>
            <a:schemeClr val="tx1"/>
          </a:solidFill>
          <a:latin typeface="+mn-lt"/>
          <a:ea typeface="+mn-ea"/>
          <a:cs typeface="+mn-cs"/>
        </a:defRPr>
      </a:lvl4pPr>
      <a:lvl5pPr marL="1828605" algn="l" defTabSz="914302" rtl="0" eaLnBrk="1" latinLnBrk="0" hangingPunct="1">
        <a:defRPr sz="1800" kern="1200">
          <a:solidFill>
            <a:schemeClr val="tx1"/>
          </a:solidFill>
          <a:latin typeface="+mn-lt"/>
          <a:ea typeface="+mn-ea"/>
          <a:cs typeface="+mn-cs"/>
        </a:defRPr>
      </a:lvl5pPr>
      <a:lvl6pPr marL="2285756" algn="l" defTabSz="914302" rtl="0" eaLnBrk="1" latinLnBrk="0" hangingPunct="1">
        <a:defRPr sz="1800" kern="1200">
          <a:solidFill>
            <a:schemeClr val="tx1"/>
          </a:solidFill>
          <a:latin typeface="+mn-lt"/>
          <a:ea typeface="+mn-ea"/>
          <a:cs typeface="+mn-cs"/>
        </a:defRPr>
      </a:lvl6pPr>
      <a:lvl7pPr marL="2742907" algn="l" defTabSz="914302" rtl="0" eaLnBrk="1" latinLnBrk="0" hangingPunct="1">
        <a:defRPr sz="1800" kern="1200">
          <a:solidFill>
            <a:schemeClr val="tx1"/>
          </a:solidFill>
          <a:latin typeface="+mn-lt"/>
          <a:ea typeface="+mn-ea"/>
          <a:cs typeface="+mn-cs"/>
        </a:defRPr>
      </a:lvl7pPr>
      <a:lvl8pPr marL="3200059" algn="l" defTabSz="914302" rtl="0" eaLnBrk="1" latinLnBrk="0" hangingPunct="1">
        <a:defRPr sz="1800" kern="1200">
          <a:solidFill>
            <a:schemeClr val="tx1"/>
          </a:solidFill>
          <a:latin typeface="+mn-lt"/>
          <a:ea typeface="+mn-ea"/>
          <a:cs typeface="+mn-cs"/>
        </a:defRPr>
      </a:lvl8pPr>
      <a:lvl9pPr marL="3657210" algn="l" defTabSz="914302"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8643" y="6245939"/>
            <a:ext cx="284544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9571" eaLnBrk="1" hangingPunct="1">
              <a:lnSpc>
                <a:spcPct val="100000"/>
              </a:lnSpc>
              <a:buClrTx/>
              <a:buSzTx/>
              <a:buFontTx/>
              <a:buNone/>
              <a:defRPr sz="1361" u="none">
                <a:solidFill>
                  <a:srgbClr val="000000"/>
                </a:solidFill>
                <a:latin typeface="Arial" charset="0"/>
                <a:ea typeface="+mn-ea"/>
                <a:cs typeface="Arial" charset="0"/>
              </a:defRPr>
            </a:lvl1pPr>
          </a:lstStyle>
          <a:p>
            <a:pPr>
              <a:defRPr/>
            </a:pPr>
            <a:fld id="{14735D88-9579-4667-A696-FED41C5A8FBE}" type="datetime1">
              <a:rPr lang="sk-SK" altLang="sk-SK"/>
              <a:pPr>
                <a:defRPr/>
              </a:pPr>
              <a:t>13. 10. 2020</a:t>
            </a:fld>
            <a:endParaRPr lang="es-ES" altLang="sk-SK"/>
          </a:p>
        </p:txBody>
      </p:sp>
    </p:spTree>
    <p:extLst>
      <p:ext uri="{BB962C8B-B14F-4D97-AF65-F5344CB8AC3E}">
        <p14:creationId xmlns:p14="http://schemas.microsoft.com/office/powerpoint/2010/main" val="138896507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ctr" rtl="0" eaLnBrk="0" fontAlgn="base" hangingPunct="0">
        <a:spcBef>
          <a:spcPct val="0"/>
        </a:spcBef>
        <a:spcAft>
          <a:spcPct val="0"/>
        </a:spcAft>
        <a:defRPr sz="4445">
          <a:solidFill>
            <a:schemeClr val="tx2"/>
          </a:solidFill>
          <a:latin typeface="+mj-lt"/>
          <a:ea typeface="+mj-ea"/>
          <a:cs typeface="+mj-cs"/>
        </a:defRPr>
      </a:lvl1pPr>
      <a:lvl2pPr algn="ctr" rtl="0" eaLnBrk="0" fontAlgn="base" hangingPunct="0">
        <a:spcBef>
          <a:spcPct val="0"/>
        </a:spcBef>
        <a:spcAft>
          <a:spcPct val="0"/>
        </a:spcAft>
        <a:defRPr sz="4445">
          <a:solidFill>
            <a:schemeClr val="tx2"/>
          </a:solidFill>
          <a:latin typeface="Arial" charset="0"/>
          <a:cs typeface="Arial" charset="0"/>
        </a:defRPr>
      </a:lvl2pPr>
      <a:lvl3pPr algn="ctr" rtl="0" eaLnBrk="0" fontAlgn="base" hangingPunct="0">
        <a:spcBef>
          <a:spcPct val="0"/>
        </a:spcBef>
        <a:spcAft>
          <a:spcPct val="0"/>
        </a:spcAft>
        <a:defRPr sz="4445">
          <a:solidFill>
            <a:schemeClr val="tx2"/>
          </a:solidFill>
          <a:latin typeface="Arial" charset="0"/>
          <a:cs typeface="Arial" charset="0"/>
        </a:defRPr>
      </a:lvl3pPr>
      <a:lvl4pPr algn="ctr" rtl="0" eaLnBrk="0" fontAlgn="base" hangingPunct="0">
        <a:spcBef>
          <a:spcPct val="0"/>
        </a:spcBef>
        <a:spcAft>
          <a:spcPct val="0"/>
        </a:spcAft>
        <a:defRPr sz="4445">
          <a:solidFill>
            <a:schemeClr val="tx2"/>
          </a:solidFill>
          <a:latin typeface="Arial" charset="0"/>
          <a:cs typeface="Arial" charset="0"/>
        </a:defRPr>
      </a:lvl4pPr>
      <a:lvl5pPr algn="ctr" rtl="0" eaLnBrk="0" fontAlgn="base" hangingPunct="0">
        <a:spcBef>
          <a:spcPct val="0"/>
        </a:spcBef>
        <a:spcAft>
          <a:spcPct val="0"/>
        </a:spcAft>
        <a:defRPr sz="4445">
          <a:solidFill>
            <a:schemeClr val="tx2"/>
          </a:solidFill>
          <a:latin typeface="Arial" charset="0"/>
          <a:cs typeface="Arial" charset="0"/>
        </a:defRPr>
      </a:lvl5pPr>
      <a:lvl6pPr marL="457218" algn="ctr" rtl="0" fontAlgn="base">
        <a:spcBef>
          <a:spcPct val="0"/>
        </a:spcBef>
        <a:spcAft>
          <a:spcPct val="0"/>
        </a:spcAft>
        <a:defRPr sz="4445">
          <a:solidFill>
            <a:schemeClr val="tx2"/>
          </a:solidFill>
          <a:latin typeface="Arial" charset="0"/>
          <a:cs typeface="Arial" charset="0"/>
        </a:defRPr>
      </a:lvl6pPr>
      <a:lvl7pPr marL="914437" algn="ctr" rtl="0" fontAlgn="base">
        <a:spcBef>
          <a:spcPct val="0"/>
        </a:spcBef>
        <a:spcAft>
          <a:spcPct val="0"/>
        </a:spcAft>
        <a:defRPr sz="4445">
          <a:solidFill>
            <a:schemeClr val="tx2"/>
          </a:solidFill>
          <a:latin typeface="Arial" charset="0"/>
          <a:cs typeface="Arial" charset="0"/>
        </a:defRPr>
      </a:lvl7pPr>
      <a:lvl8pPr marL="1371655" algn="ctr" rtl="0" fontAlgn="base">
        <a:spcBef>
          <a:spcPct val="0"/>
        </a:spcBef>
        <a:spcAft>
          <a:spcPct val="0"/>
        </a:spcAft>
        <a:defRPr sz="4445">
          <a:solidFill>
            <a:schemeClr val="tx2"/>
          </a:solidFill>
          <a:latin typeface="Arial" charset="0"/>
          <a:cs typeface="Arial" charset="0"/>
        </a:defRPr>
      </a:lvl8pPr>
      <a:lvl9pPr marL="1828873" algn="ctr" rtl="0" fontAlgn="base">
        <a:spcBef>
          <a:spcPct val="0"/>
        </a:spcBef>
        <a:spcAft>
          <a:spcPct val="0"/>
        </a:spcAft>
        <a:defRPr sz="4445">
          <a:solidFill>
            <a:schemeClr val="tx2"/>
          </a:solidFill>
          <a:latin typeface="Arial" charset="0"/>
          <a:cs typeface="Arial" charset="0"/>
        </a:defRPr>
      </a:lvl9pPr>
    </p:titleStyle>
    <p:bodyStyle>
      <a:lvl1pPr marL="342774" indent="-342774" algn="l" rtl="0" eaLnBrk="0" fontAlgn="base" hangingPunct="0">
        <a:spcBef>
          <a:spcPct val="20000"/>
        </a:spcBef>
        <a:spcAft>
          <a:spcPct val="0"/>
        </a:spcAft>
        <a:buChar char="•"/>
        <a:defRPr sz="3175">
          <a:solidFill>
            <a:schemeClr val="tx1"/>
          </a:solidFill>
          <a:latin typeface="+mn-lt"/>
          <a:ea typeface="+mn-ea"/>
          <a:cs typeface="+mn-cs"/>
        </a:defRPr>
      </a:lvl1pPr>
      <a:lvl2pPr marL="741718" indent="-285165" algn="l" rtl="0" eaLnBrk="0" fontAlgn="base" hangingPunct="0">
        <a:spcBef>
          <a:spcPct val="20000"/>
        </a:spcBef>
        <a:spcAft>
          <a:spcPct val="0"/>
        </a:spcAft>
        <a:buChar char="–"/>
        <a:defRPr sz="2812">
          <a:solidFill>
            <a:schemeClr val="tx1"/>
          </a:solidFill>
          <a:latin typeface="+mn-lt"/>
          <a:cs typeface="+mn-cs"/>
        </a:defRPr>
      </a:lvl2pPr>
      <a:lvl3pPr marL="1142101" indent="-227556" algn="l" rtl="0" eaLnBrk="0" fontAlgn="base" hangingPunct="0">
        <a:spcBef>
          <a:spcPct val="20000"/>
        </a:spcBef>
        <a:spcAft>
          <a:spcPct val="0"/>
        </a:spcAft>
        <a:buChar char="•"/>
        <a:defRPr sz="2359">
          <a:solidFill>
            <a:schemeClr val="tx1"/>
          </a:solidFill>
          <a:latin typeface="+mn-lt"/>
          <a:cs typeface="+mn-cs"/>
        </a:defRPr>
      </a:lvl3pPr>
      <a:lvl4pPr marL="1600094" indent="-227556" algn="l" rtl="0" eaLnBrk="0" fontAlgn="base" hangingPunct="0">
        <a:spcBef>
          <a:spcPct val="20000"/>
        </a:spcBef>
        <a:spcAft>
          <a:spcPct val="0"/>
        </a:spcAft>
        <a:buChar char="–"/>
        <a:defRPr sz="1996">
          <a:solidFill>
            <a:schemeClr val="tx1"/>
          </a:solidFill>
          <a:latin typeface="+mn-lt"/>
          <a:cs typeface="+mn-cs"/>
        </a:defRPr>
      </a:lvl4pPr>
      <a:lvl5pPr marL="2056646" indent="-227556" algn="l" rtl="0" eaLnBrk="0" fontAlgn="base" hangingPunct="0">
        <a:spcBef>
          <a:spcPct val="20000"/>
        </a:spcBef>
        <a:spcAft>
          <a:spcPct val="0"/>
        </a:spcAft>
        <a:buChar char="»"/>
        <a:defRPr sz="1996">
          <a:solidFill>
            <a:schemeClr val="tx1"/>
          </a:solidFill>
          <a:latin typeface="+mn-lt"/>
          <a:cs typeface="+mn-cs"/>
        </a:defRPr>
      </a:lvl5pPr>
      <a:lvl6pPr marL="2514700" indent="-228610" algn="l" rtl="0" fontAlgn="base">
        <a:spcBef>
          <a:spcPct val="20000"/>
        </a:spcBef>
        <a:spcAft>
          <a:spcPct val="0"/>
        </a:spcAft>
        <a:buChar char="»"/>
        <a:defRPr sz="1996">
          <a:solidFill>
            <a:schemeClr val="tx1"/>
          </a:solidFill>
          <a:latin typeface="+mn-lt"/>
          <a:cs typeface="+mn-cs"/>
        </a:defRPr>
      </a:lvl6pPr>
      <a:lvl7pPr marL="2971918" indent="-228610" algn="l" rtl="0" fontAlgn="base">
        <a:spcBef>
          <a:spcPct val="20000"/>
        </a:spcBef>
        <a:spcAft>
          <a:spcPct val="0"/>
        </a:spcAft>
        <a:buChar char="»"/>
        <a:defRPr sz="1996">
          <a:solidFill>
            <a:schemeClr val="tx1"/>
          </a:solidFill>
          <a:latin typeface="+mn-lt"/>
          <a:cs typeface="+mn-cs"/>
        </a:defRPr>
      </a:lvl7pPr>
      <a:lvl8pPr marL="3429137" indent="-228610" algn="l" rtl="0" fontAlgn="base">
        <a:spcBef>
          <a:spcPct val="20000"/>
        </a:spcBef>
        <a:spcAft>
          <a:spcPct val="0"/>
        </a:spcAft>
        <a:buChar char="»"/>
        <a:defRPr sz="1996">
          <a:solidFill>
            <a:schemeClr val="tx1"/>
          </a:solidFill>
          <a:latin typeface="+mn-lt"/>
          <a:cs typeface="+mn-cs"/>
        </a:defRPr>
      </a:lvl8pPr>
      <a:lvl9pPr marL="3886355" indent="-228610" algn="l" rtl="0" fontAlgn="base">
        <a:spcBef>
          <a:spcPct val="20000"/>
        </a:spcBef>
        <a:spcAft>
          <a:spcPct val="0"/>
        </a:spcAft>
        <a:buChar char="»"/>
        <a:defRPr sz="1996">
          <a:solidFill>
            <a:schemeClr val="tx1"/>
          </a:solidFill>
          <a:latin typeface="+mn-lt"/>
          <a:cs typeface="+mn-cs"/>
        </a:defRPr>
      </a:lvl9pPr>
    </p:bodyStyle>
    <p:otherStyle>
      <a:defPPr>
        <a:defRPr lang="sk-SK"/>
      </a:defPPr>
      <a:lvl1pPr marL="0" algn="l" defTabSz="914437" rtl="0" eaLnBrk="1" latinLnBrk="0" hangingPunct="1">
        <a:defRPr sz="1814" kern="1200">
          <a:solidFill>
            <a:schemeClr val="tx1"/>
          </a:solidFill>
          <a:latin typeface="+mn-lt"/>
          <a:ea typeface="+mn-ea"/>
          <a:cs typeface="+mn-cs"/>
        </a:defRPr>
      </a:lvl1pPr>
      <a:lvl2pPr marL="457218" algn="l" defTabSz="914437" rtl="0" eaLnBrk="1" latinLnBrk="0" hangingPunct="1">
        <a:defRPr sz="1814" kern="1200">
          <a:solidFill>
            <a:schemeClr val="tx1"/>
          </a:solidFill>
          <a:latin typeface="+mn-lt"/>
          <a:ea typeface="+mn-ea"/>
          <a:cs typeface="+mn-cs"/>
        </a:defRPr>
      </a:lvl2pPr>
      <a:lvl3pPr marL="914437" algn="l" defTabSz="914437" rtl="0" eaLnBrk="1" latinLnBrk="0" hangingPunct="1">
        <a:defRPr sz="1814" kern="1200">
          <a:solidFill>
            <a:schemeClr val="tx1"/>
          </a:solidFill>
          <a:latin typeface="+mn-lt"/>
          <a:ea typeface="+mn-ea"/>
          <a:cs typeface="+mn-cs"/>
        </a:defRPr>
      </a:lvl3pPr>
      <a:lvl4pPr marL="1371655" algn="l" defTabSz="914437" rtl="0" eaLnBrk="1" latinLnBrk="0" hangingPunct="1">
        <a:defRPr sz="1814" kern="1200">
          <a:solidFill>
            <a:schemeClr val="tx1"/>
          </a:solidFill>
          <a:latin typeface="+mn-lt"/>
          <a:ea typeface="+mn-ea"/>
          <a:cs typeface="+mn-cs"/>
        </a:defRPr>
      </a:lvl4pPr>
      <a:lvl5pPr marL="1828873" algn="l" defTabSz="914437" rtl="0" eaLnBrk="1" latinLnBrk="0" hangingPunct="1">
        <a:defRPr sz="1814" kern="1200">
          <a:solidFill>
            <a:schemeClr val="tx1"/>
          </a:solidFill>
          <a:latin typeface="+mn-lt"/>
          <a:ea typeface="+mn-ea"/>
          <a:cs typeface="+mn-cs"/>
        </a:defRPr>
      </a:lvl5pPr>
      <a:lvl6pPr marL="2286091" algn="l" defTabSz="914437" rtl="0" eaLnBrk="1" latinLnBrk="0" hangingPunct="1">
        <a:defRPr sz="1814" kern="1200">
          <a:solidFill>
            <a:schemeClr val="tx1"/>
          </a:solidFill>
          <a:latin typeface="+mn-lt"/>
          <a:ea typeface="+mn-ea"/>
          <a:cs typeface="+mn-cs"/>
        </a:defRPr>
      </a:lvl6pPr>
      <a:lvl7pPr marL="2743309" algn="l" defTabSz="914437" rtl="0" eaLnBrk="1" latinLnBrk="0" hangingPunct="1">
        <a:defRPr sz="1814" kern="1200">
          <a:solidFill>
            <a:schemeClr val="tx1"/>
          </a:solidFill>
          <a:latin typeface="+mn-lt"/>
          <a:ea typeface="+mn-ea"/>
          <a:cs typeface="+mn-cs"/>
        </a:defRPr>
      </a:lvl7pPr>
      <a:lvl8pPr marL="3200527" algn="l" defTabSz="914437" rtl="0" eaLnBrk="1" latinLnBrk="0" hangingPunct="1">
        <a:defRPr sz="1814" kern="1200">
          <a:solidFill>
            <a:schemeClr val="tx1"/>
          </a:solidFill>
          <a:latin typeface="+mn-lt"/>
          <a:ea typeface="+mn-ea"/>
          <a:cs typeface="+mn-cs"/>
        </a:defRPr>
      </a:lvl8pPr>
      <a:lvl9pPr marL="3657745" algn="l" defTabSz="914437" rtl="0" eaLnBrk="1" latinLnBrk="0" hangingPunct="1">
        <a:defRPr sz="18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9.png"/><Relationship Id="rId7" Type="http://schemas.openxmlformats.org/officeDocument/2006/relationships/image" Target="../media/image3.jpg"/><Relationship Id="rId2"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5.png"/><Relationship Id="rId2" Type="http://schemas.openxmlformats.org/officeDocument/2006/relationships/slide" Target="slide4.xml"/><Relationship Id="rId1" Type="http://schemas.openxmlformats.org/officeDocument/2006/relationships/slideLayout" Target="../slideLayouts/slideLayout12.xml"/><Relationship Id="rId6" Type="http://schemas.openxmlformats.org/officeDocument/2006/relationships/image" Target="../media/image8.png"/><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8.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9.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8.jpg"/><Relationship Id="rId1" Type="http://schemas.openxmlformats.org/officeDocument/2006/relationships/slideLayout" Target="../slideLayouts/slideLayout1.xml"/><Relationship Id="rId5" Type="http://schemas.openxmlformats.org/officeDocument/2006/relationships/image" Target="../media/image30.jpg"/><Relationship Id="rId4" Type="http://schemas.openxmlformats.org/officeDocument/2006/relationships/image" Target="../media/image29.jpg"/></Relationships>
</file>

<file path=ppt/slides/_rels/slide22.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3.jpg"/><Relationship Id="rId1" Type="http://schemas.openxmlformats.org/officeDocument/2006/relationships/slideLayout" Target="../slideLayouts/slideLayout1.xml"/><Relationship Id="rId5" Type="http://schemas.openxmlformats.org/officeDocument/2006/relationships/image" Target="../media/image35.jpg"/><Relationship Id="rId4" Type="http://schemas.openxmlformats.org/officeDocument/2006/relationships/image" Target="../media/image34.jp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6.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7.jpg"/><Relationship Id="rId1" Type="http://schemas.openxmlformats.org/officeDocument/2006/relationships/slideLayout" Target="../slideLayouts/slideLayout1.xml"/><Relationship Id="rId5" Type="http://schemas.openxmlformats.org/officeDocument/2006/relationships/image" Target="../media/image39.jpg"/><Relationship Id="rId4" Type="http://schemas.openxmlformats.org/officeDocument/2006/relationships/image" Target="../media/image38.jp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0.jpg"/><Relationship Id="rId1" Type="http://schemas.openxmlformats.org/officeDocument/2006/relationships/slideLayout" Target="../slideLayouts/slideLayout1.xml"/><Relationship Id="rId5" Type="http://schemas.openxmlformats.org/officeDocument/2006/relationships/image" Target="../media/image42.jpg"/><Relationship Id="rId4" Type="http://schemas.openxmlformats.org/officeDocument/2006/relationships/image" Target="../media/image41.jp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3.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4.jpg"/><Relationship Id="rId1" Type="http://schemas.openxmlformats.org/officeDocument/2006/relationships/slideLayout" Target="../slideLayouts/slideLayout1.xml"/><Relationship Id="rId5" Type="http://schemas.openxmlformats.org/officeDocument/2006/relationships/image" Target="../media/image46.jpg"/><Relationship Id="rId4" Type="http://schemas.openxmlformats.org/officeDocument/2006/relationships/image" Target="../media/image45.jp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7.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8.jpg"/><Relationship Id="rId1" Type="http://schemas.openxmlformats.org/officeDocument/2006/relationships/slideLayout" Target="../slideLayouts/slideLayout1.xml"/><Relationship Id="rId5" Type="http://schemas.openxmlformats.org/officeDocument/2006/relationships/image" Target="../media/image50.jpg"/><Relationship Id="rId4" Type="http://schemas.openxmlformats.org/officeDocument/2006/relationships/image" Target="../media/image49.jpg"/></Relationships>
</file>

<file path=ppt/slides/_rels/slide32.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50.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5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52.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53.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58.png"/><Relationship Id="rId4" Type="http://schemas.openxmlformats.org/officeDocument/2006/relationships/image" Target="../media/image57.png"/></Relationships>
</file>

<file path=ppt/slides/_rels/slide37.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hyperlink" Target="https://vk.com/mispps" TargetMode="External"/><Relationship Id="rId3" Type="http://schemas.openxmlformats.org/officeDocument/2006/relationships/image" Target="../media/image59.png"/><Relationship Id="rId7" Type="http://schemas.openxmlformats.org/officeDocument/2006/relationships/hyperlink" Target="https://www.facebook.com/mispps" TargetMode="External"/><Relationship Id="rId12" Type="http://schemas.openxmlformats.org/officeDocument/2006/relationships/image" Target="../media/image64.png"/><Relationship Id="rId2" Type="http://schemas.openxmlformats.org/officeDocument/2006/relationships/hyperlink" Target="http://www.mispps.com/" TargetMode="External"/><Relationship Id="rId1" Type="http://schemas.openxmlformats.org/officeDocument/2006/relationships/slideLayout" Target="../slideLayouts/slideLayout23.xml"/><Relationship Id="rId6" Type="http://schemas.openxmlformats.org/officeDocument/2006/relationships/image" Target="../media/image61.png"/><Relationship Id="rId11" Type="http://schemas.openxmlformats.org/officeDocument/2006/relationships/hyperlink" Target="https://plus.google.com/+Mispps/" TargetMode="External"/><Relationship Id="rId5" Type="http://schemas.openxmlformats.org/officeDocument/2006/relationships/image" Target="../media/image60.png"/><Relationship Id="rId10" Type="http://schemas.openxmlformats.org/officeDocument/2006/relationships/image" Target="../media/image6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Číslo">
            <a:extLst>
              <a:ext uri="{FF2B5EF4-FFF2-40B4-BE49-F238E27FC236}">
                <a16:creationId xmlns:a16="http://schemas.microsoft.com/office/drawing/2014/main" id="{4263AEC4-7CE8-4A44-9170-019CC59EDE09}"/>
              </a:ext>
            </a:extLst>
          </p:cNvPr>
          <p:cNvSpPr/>
          <p:nvPr/>
        </p:nvSpPr>
        <p:spPr>
          <a:xfrm>
            <a:off x="10595869" y="483190"/>
            <a:ext cx="978811" cy="539502"/>
          </a:xfrm>
          <a:prstGeom prst="roundRect">
            <a:avLst/>
          </a:prstGeom>
          <a:solidFill>
            <a:schemeClr val="bg1">
              <a:lumMod val="65000"/>
            </a:schemeClr>
          </a:solidFill>
          <a:ln w="38100" cap="flat" cmpd="sng" algn="ctr">
            <a:solidFill>
              <a:schemeClr val="tx1">
                <a:lumMod val="65000"/>
                <a:lumOff val="35000"/>
              </a:schemeClr>
            </a:solidFill>
            <a:prstDash val="solid"/>
            <a:miter lim="800000"/>
          </a:ln>
          <a:effectLst>
            <a:outerShdw blurRad="50800" dist="38100" dir="2700000" algn="tl" rotWithShape="0">
              <a:prstClr val="black">
                <a:alpha val="40000"/>
              </a:prstClr>
            </a:outerShdw>
          </a:effectLst>
        </p:spPr>
        <p:txBody>
          <a:bodyPr rot="0" spcFirstLastPara="0" vertOverflow="overflow" horzOverflow="overflow" vert="horz" wrap="square" lIns="96491" tIns="96491" rIns="96491" bIns="128655" numCol="1" spcCol="0" rtlCol="0" fromWordArt="0" anchor="ctr" anchorCtr="0" forceAA="0" compatLnSpc="1">
            <a:prstTxWarp prst="textNoShape">
              <a:avLst/>
            </a:prstTxWarp>
            <a:noAutofit/>
          </a:bodyPr>
          <a:lstStyle/>
          <a:p>
            <a:pPr marL="0" marR="0" lvl="0" indent="0" algn="ctr" defTabSz="408462" eaLnBrk="1" fontAlgn="auto" latinLnBrk="0" hangingPunct="1">
              <a:lnSpc>
                <a:spcPct val="100000"/>
              </a:lnSpc>
              <a:spcBef>
                <a:spcPts val="0"/>
              </a:spcBef>
              <a:spcAft>
                <a:spcPts val="0"/>
              </a:spcAft>
              <a:buClrTx/>
              <a:buSzTx/>
              <a:buFontTx/>
              <a:buNone/>
              <a:tabLst/>
              <a:defRPr/>
            </a:pPr>
            <a:r>
              <a:rPr kumimoji="0" lang="sk-SK" sz="3574" b="1" i="0" u="none" strike="noStrike" kern="0" cap="none" spc="0" normalizeH="0" baseline="0" noProof="0">
                <a:ln w="22225">
                  <a:solidFill>
                    <a:schemeClr val="tx1">
                      <a:lumMod val="65000"/>
                      <a:lumOff val="35000"/>
                    </a:schemeClr>
                  </a:solidFill>
                  <a:prstDash val="solid"/>
                </a:ln>
                <a:solidFill>
                  <a:schemeClr val="bg1"/>
                </a:solidFill>
                <a:effectLst/>
                <a:uLnTx/>
                <a:uFillTx/>
                <a:latin typeface="BalloPEEExtBol" pitchFamily="2" charset="0"/>
                <a:ea typeface="+mn-ea"/>
                <a:cs typeface="+mn-cs"/>
              </a:rPr>
              <a:t>08</a:t>
            </a:r>
          </a:p>
        </p:txBody>
      </p:sp>
      <p:sp>
        <p:nvSpPr>
          <p:cNvPr id="5" name="SLO">
            <a:extLst>
              <a:ext uri="{FF2B5EF4-FFF2-40B4-BE49-F238E27FC236}">
                <a16:creationId xmlns:a16="http://schemas.microsoft.com/office/drawing/2014/main" id="{18A28397-E560-46BC-9F16-92D2FAB25901}"/>
              </a:ext>
            </a:extLst>
          </p:cNvPr>
          <p:cNvSpPr txBox="1"/>
          <p:nvPr/>
        </p:nvSpPr>
        <p:spPr>
          <a:xfrm>
            <a:off x="1909077" y="1608367"/>
            <a:ext cx="8646165" cy="1402395"/>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408462"/>
            <a:r>
              <a:rPr lang="sk-SK" sz="8577" b="1">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Svet objektívom</a:t>
            </a:r>
          </a:p>
        </p:txBody>
      </p:sp>
      <p:sp>
        <p:nvSpPr>
          <p:cNvPr id="6" name="ŠPA">
            <a:extLst>
              <a:ext uri="{FF2B5EF4-FFF2-40B4-BE49-F238E27FC236}">
                <a16:creationId xmlns:a16="http://schemas.microsoft.com/office/drawing/2014/main" id="{82D768C0-43AA-4477-B34F-C94105EBCE75}"/>
              </a:ext>
            </a:extLst>
          </p:cNvPr>
          <p:cNvSpPr txBox="1"/>
          <p:nvPr/>
        </p:nvSpPr>
        <p:spPr>
          <a:xfrm>
            <a:off x="1772917" y="1608367"/>
            <a:ext cx="8646165" cy="1402395"/>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408462"/>
            <a:r>
              <a:rPr lang="sk-SK" sz="8577" b="1">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El mundo en la lente</a:t>
            </a:r>
          </a:p>
        </p:txBody>
      </p:sp>
      <p:sp>
        <p:nvSpPr>
          <p:cNvPr id="7" name="ANG">
            <a:extLst>
              <a:ext uri="{FF2B5EF4-FFF2-40B4-BE49-F238E27FC236}">
                <a16:creationId xmlns:a16="http://schemas.microsoft.com/office/drawing/2014/main" id="{BDCCF544-DCBA-4B49-8D69-A83214FCB9E8}"/>
              </a:ext>
            </a:extLst>
          </p:cNvPr>
          <p:cNvSpPr txBox="1"/>
          <p:nvPr/>
        </p:nvSpPr>
        <p:spPr>
          <a:xfrm>
            <a:off x="1772917" y="1608367"/>
            <a:ext cx="8646165" cy="1402395"/>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408462"/>
            <a:r>
              <a:rPr lang="en-US" sz="8577" b="1">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The world in the lens</a:t>
            </a:r>
            <a:endParaRPr lang="sk-SK" sz="8577" b="1">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endParaRPr>
          </a:p>
        </p:txBody>
      </p:sp>
      <p:pic>
        <p:nvPicPr>
          <p:cNvPr id="18" name="Foto 2b">
            <a:extLst>
              <a:ext uri="{FF2B5EF4-FFF2-40B4-BE49-F238E27FC236}">
                <a16:creationId xmlns:a16="http://schemas.microsoft.com/office/drawing/2014/main" id="{E87D86CD-2967-4726-B11E-A18628EC194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600000">
            <a:off x="7092000" y="3312000"/>
            <a:ext cx="3033600" cy="1706400"/>
          </a:xfrm>
          <a:prstGeom prst="rect">
            <a:avLst/>
          </a:prstGeom>
          <a:effectLst>
            <a:outerShdw blurRad="38100" dist="50800" dir="2700000" algn="tl" rotWithShape="0">
              <a:prstClr val="black">
                <a:alpha val="40000"/>
              </a:prstClr>
            </a:outerShdw>
          </a:effectLst>
          <a:scene3d>
            <a:camera prst="orthographicFront"/>
            <a:lightRig rig="threePt" dir="t"/>
          </a:scene3d>
          <a:sp3d>
            <a:bevelT/>
          </a:sp3d>
        </p:spPr>
      </p:pic>
      <p:pic>
        <p:nvPicPr>
          <p:cNvPr id="16" name="Foto 2a">
            <a:extLst>
              <a:ext uri="{FF2B5EF4-FFF2-40B4-BE49-F238E27FC236}">
                <a16:creationId xmlns:a16="http://schemas.microsoft.com/office/drawing/2014/main" id="{41B17D46-8083-4B00-8565-14806968745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21000000">
            <a:off x="2304000" y="3312000"/>
            <a:ext cx="3033601" cy="1706400"/>
          </a:xfrm>
          <a:prstGeom prst="rect">
            <a:avLst/>
          </a:prstGeom>
          <a:effectLst>
            <a:outerShdw blurRad="38100" dist="50800" dir="2700000" algn="tl" rotWithShape="0">
              <a:prstClr val="black">
                <a:alpha val="40000"/>
              </a:prstClr>
            </a:outerShdw>
          </a:effectLst>
          <a:scene3d>
            <a:camera prst="orthographicFront"/>
            <a:lightRig rig="threePt" dir="t"/>
          </a:scene3d>
          <a:sp3d>
            <a:bevelT/>
          </a:sp3d>
        </p:spPr>
      </p:pic>
      <p:pic>
        <p:nvPicPr>
          <p:cNvPr id="13" name="Foto 1">
            <a:extLst>
              <a:ext uri="{FF2B5EF4-FFF2-40B4-BE49-F238E27FC236}">
                <a16:creationId xmlns:a16="http://schemas.microsoft.com/office/drawing/2014/main" id="{AADF2B11-6170-4263-A43E-861D99ADAE85}"/>
              </a:ext>
            </a:extLst>
          </p:cNvPr>
          <p:cNvPicPr>
            <a:picLocks/>
          </p:cNvPicPr>
          <p:nvPr/>
        </p:nvPicPr>
        <p:blipFill>
          <a:blip r:embed="rId5">
            <a:extLst>
              <a:ext uri="{28A0092B-C50C-407E-A947-70E740481C1C}">
                <a14:useLocalDpi xmlns:a14="http://schemas.microsoft.com/office/drawing/2010/main" val="0"/>
              </a:ext>
            </a:extLst>
          </a:blip>
          <a:srcRect/>
          <a:stretch/>
        </p:blipFill>
        <p:spPr>
          <a:xfrm>
            <a:off x="4680000" y="2376000"/>
            <a:ext cx="3033599" cy="1706400"/>
          </a:xfrm>
          <a:prstGeom prst="rect">
            <a:avLst/>
          </a:prstGeom>
          <a:effectLst>
            <a:outerShdw blurRad="50800" dist="50800" dir="2700000" algn="tl" rotWithShape="0">
              <a:prstClr val="black">
                <a:alpha val="40000"/>
              </a:prstClr>
            </a:outerShdw>
          </a:effectLst>
          <a:scene3d>
            <a:camera prst="orthographicFront"/>
            <a:lightRig rig="threePt" dir="t"/>
          </a:scene3d>
          <a:sp3d>
            <a:bevelT/>
          </a:sp3d>
        </p:spPr>
      </p:pic>
      <p:sp>
        <p:nvSpPr>
          <p:cNvPr id="25" name="Autor 2">
            <a:extLst>
              <a:ext uri="{FF2B5EF4-FFF2-40B4-BE49-F238E27FC236}">
                <a16:creationId xmlns:a16="http://schemas.microsoft.com/office/drawing/2014/main" id="{89A76956-160E-4C7C-B451-87E71825855B}"/>
              </a:ext>
            </a:extLst>
          </p:cNvPr>
          <p:cNvSpPr txBox="1"/>
          <p:nvPr/>
        </p:nvSpPr>
        <p:spPr>
          <a:xfrm>
            <a:off x="9744475" y="5415790"/>
            <a:ext cx="1822789" cy="1015663"/>
          </a:xfrm>
          <a:prstGeom prst="rect">
            <a:avLst/>
          </a:prstGeom>
          <a:noFill/>
        </p:spPr>
        <p:txBody>
          <a:bodyPr wrap="square" rtlCol="0">
            <a:spAutoFit/>
            <a:scene3d>
              <a:camera prst="orthographicFront"/>
              <a:lightRig rig="threePt" dir="t"/>
            </a:scene3d>
            <a:sp3d prstMaterial="matte"/>
          </a:bodyPr>
          <a:lstStyle/>
          <a:p>
            <a:pPr algn="r" defTabSz="408462"/>
            <a:r>
              <a:rPr lang="sk-SK" sz="3200" b="1">
                <a:ln>
                  <a:solidFill>
                    <a:prstClr val="black"/>
                  </a:solidFill>
                </a:ln>
                <a:gradFill>
                  <a:gsLst>
                    <a:gs pos="0">
                      <a:schemeClr val="bg1"/>
                    </a:gs>
                    <a:gs pos="67000">
                      <a:schemeClr val="bg1">
                        <a:lumMod val="85000"/>
                      </a:schemeClr>
                    </a:gs>
                    <a:gs pos="83000">
                      <a:schemeClr val="bg1">
                        <a:lumMod val="50000"/>
                      </a:schemeClr>
                    </a:gs>
                    <a:gs pos="100000">
                      <a:schemeClr val="tx1">
                        <a:lumMod val="50000"/>
                        <a:lumOff val="50000"/>
                      </a:schemeClr>
                    </a:gs>
                  </a:gsLst>
                  <a:lin ang="5400000" scaled="1"/>
                </a:gradFill>
                <a:effectLst>
                  <a:outerShdw blurRad="38100" dist="38100" dir="2700000" algn="tl">
                    <a:srgbClr val="000000">
                      <a:alpha val="43137"/>
                    </a:srgbClr>
                  </a:outerShdw>
                </a:effectLst>
                <a:latin typeface="Artistik CE" panose="040F0704080607010103" pitchFamily="82" charset="0"/>
              </a:rPr>
              <a:t>Ivan Hudec</a:t>
            </a:r>
          </a:p>
          <a:p>
            <a:pPr algn="r" defTabSz="408462"/>
            <a:r>
              <a:rPr lang="sk-SK" sz="2800" b="1">
                <a:ln>
                  <a:solidFill>
                    <a:prstClr val="black"/>
                  </a:solidFill>
                </a:ln>
                <a:gradFill>
                  <a:gsLst>
                    <a:gs pos="0">
                      <a:schemeClr val="bg1"/>
                    </a:gs>
                    <a:gs pos="67000">
                      <a:schemeClr val="bg1">
                        <a:lumMod val="85000"/>
                      </a:schemeClr>
                    </a:gs>
                    <a:gs pos="83000">
                      <a:schemeClr val="bg1">
                        <a:lumMod val="50000"/>
                      </a:schemeClr>
                    </a:gs>
                    <a:gs pos="100000">
                      <a:schemeClr val="tx1">
                        <a:lumMod val="50000"/>
                        <a:lumOff val="50000"/>
                      </a:schemeClr>
                    </a:gs>
                  </a:gsLst>
                  <a:lin ang="5400000" scaled="1"/>
                </a:gradFill>
                <a:effectLst>
                  <a:outerShdw blurRad="38100" dist="38100" dir="2700000" algn="tl">
                    <a:srgbClr val="000000">
                      <a:alpha val="43137"/>
                    </a:srgbClr>
                  </a:outerShdw>
                </a:effectLst>
                <a:latin typeface="Artistik CE" panose="040F0704080607010103" pitchFamily="82" charset="0"/>
              </a:rPr>
              <a:t>Slovakia</a:t>
            </a:r>
          </a:p>
        </p:txBody>
      </p:sp>
      <p:sp>
        <p:nvSpPr>
          <p:cNvPr id="26" name="Autor 1">
            <a:extLst>
              <a:ext uri="{FF2B5EF4-FFF2-40B4-BE49-F238E27FC236}">
                <a16:creationId xmlns:a16="http://schemas.microsoft.com/office/drawing/2014/main" id="{4A442D77-F734-4DC9-A489-0DB768B31348}"/>
              </a:ext>
            </a:extLst>
          </p:cNvPr>
          <p:cNvSpPr txBox="1"/>
          <p:nvPr/>
        </p:nvSpPr>
        <p:spPr>
          <a:xfrm>
            <a:off x="624736" y="5477346"/>
            <a:ext cx="3112650" cy="954107"/>
          </a:xfrm>
          <a:prstGeom prst="rect">
            <a:avLst/>
          </a:prstGeom>
          <a:noFill/>
        </p:spPr>
        <p:txBody>
          <a:bodyPr wrap="square" rtlCol="0">
            <a:spAutoFit/>
            <a:scene3d>
              <a:camera prst="orthographicFront"/>
              <a:lightRig rig="threePt" dir="t"/>
            </a:scene3d>
            <a:sp3d prstMaterial="matte"/>
          </a:bodyPr>
          <a:lstStyle/>
          <a:p>
            <a:pPr defTabSz="457200"/>
            <a:r>
              <a:rPr lang="sk-SK" sz="3200" b="1">
                <a:ln>
                  <a:solidFill>
                    <a:prstClr val="black"/>
                  </a:solidFill>
                </a:ln>
                <a:gradFill>
                  <a:gsLst>
                    <a:gs pos="0">
                      <a:schemeClr val="bg1"/>
                    </a:gs>
                    <a:gs pos="67000">
                      <a:schemeClr val="bg1">
                        <a:lumMod val="85000"/>
                      </a:schemeClr>
                    </a:gs>
                    <a:gs pos="83000">
                      <a:schemeClr val="bg1">
                        <a:lumMod val="50000"/>
                      </a:schemeClr>
                    </a:gs>
                    <a:gs pos="100000">
                      <a:schemeClr val="tx1">
                        <a:lumMod val="50000"/>
                        <a:lumOff val="50000"/>
                      </a:schemeClr>
                    </a:gs>
                  </a:gsLst>
                  <a:lin ang="5400000" scaled="1"/>
                </a:gradFill>
                <a:effectLst>
                  <a:outerShdw blurRad="38100" dist="38100" dir="2700000" algn="tl">
                    <a:srgbClr val="000000">
                      <a:alpha val="43137"/>
                    </a:srgbClr>
                  </a:outerShdw>
                </a:effectLst>
                <a:latin typeface="Artistik CE" panose="040F0704080607010103" pitchFamily="82" charset="0"/>
              </a:rPr>
              <a:t>Ing.Dušan Sekerka</a:t>
            </a:r>
          </a:p>
          <a:p>
            <a:pPr defTabSz="457200"/>
            <a:r>
              <a:rPr lang="sk-SK" sz="2400" b="1">
                <a:ln>
                  <a:solidFill>
                    <a:prstClr val="black"/>
                  </a:solidFill>
                </a:ln>
                <a:gradFill>
                  <a:gsLst>
                    <a:gs pos="0">
                      <a:schemeClr val="bg1"/>
                    </a:gs>
                    <a:gs pos="67000">
                      <a:schemeClr val="bg1">
                        <a:lumMod val="85000"/>
                      </a:schemeClr>
                    </a:gs>
                    <a:gs pos="83000">
                      <a:schemeClr val="bg1">
                        <a:lumMod val="50000"/>
                      </a:schemeClr>
                    </a:gs>
                    <a:gs pos="100000">
                      <a:schemeClr val="tx1">
                        <a:lumMod val="50000"/>
                        <a:lumOff val="50000"/>
                      </a:schemeClr>
                    </a:gs>
                  </a:gsLst>
                  <a:lin ang="5400000" scaled="1"/>
                </a:gradFill>
                <a:effectLst>
                  <a:outerShdw blurRad="38100" dist="38100" dir="2700000" algn="tl">
                    <a:srgbClr val="000000">
                      <a:alpha val="43137"/>
                    </a:srgbClr>
                  </a:outerShdw>
                </a:effectLst>
                <a:latin typeface="Artistik CE" panose="040F0704080607010103" pitchFamily="82" charset="0"/>
              </a:rPr>
              <a:t>Slovakia</a:t>
            </a:r>
          </a:p>
        </p:txBody>
      </p:sp>
      <p:sp>
        <p:nvSpPr>
          <p:cNvPr id="27" name="Steve">
            <a:extLst>
              <a:ext uri="{FF2B5EF4-FFF2-40B4-BE49-F238E27FC236}">
                <a16:creationId xmlns:a16="http://schemas.microsoft.com/office/drawing/2014/main" id="{6FB6360E-F2C0-48FB-9D1A-6CD9004492ED}"/>
              </a:ext>
            </a:extLst>
          </p:cNvPr>
          <p:cNvSpPr txBox="1"/>
          <p:nvPr/>
        </p:nvSpPr>
        <p:spPr>
          <a:xfrm>
            <a:off x="5621195" y="4082400"/>
            <a:ext cx="1151208" cy="523220"/>
          </a:xfrm>
          <a:prstGeom prst="rect">
            <a:avLst/>
          </a:prstGeom>
          <a:noFill/>
        </p:spPr>
        <p:txBody>
          <a:bodyPr wrap="square" rtlCol="0">
            <a:spAutoFit/>
            <a:scene3d>
              <a:camera prst="orthographicFront"/>
              <a:lightRig rig="threePt" dir="t"/>
            </a:scene3d>
            <a:sp3d prstMaterial="matte"/>
          </a:bodyPr>
          <a:lstStyle/>
          <a:p>
            <a:pPr algn="ctr" defTabSz="408462"/>
            <a:r>
              <a:rPr lang="sk-SK" sz="2800" b="1">
                <a:ln>
                  <a:solidFill>
                    <a:prstClr val="black"/>
                  </a:solidFill>
                </a:ln>
                <a:gradFill>
                  <a:gsLst>
                    <a:gs pos="0">
                      <a:schemeClr val="bg1"/>
                    </a:gs>
                    <a:gs pos="80000">
                      <a:schemeClr val="bg1">
                        <a:lumMod val="85000"/>
                      </a:schemeClr>
                    </a:gs>
                    <a:gs pos="94000">
                      <a:schemeClr val="bg1">
                        <a:lumMod val="50000"/>
                      </a:schemeClr>
                    </a:gs>
                    <a:gs pos="100000">
                      <a:schemeClr val="tx1">
                        <a:lumMod val="50000"/>
                        <a:lumOff val="50000"/>
                      </a:schemeClr>
                    </a:gs>
                  </a:gsLst>
                  <a:lin ang="5400000" scaled="1"/>
                </a:gradFill>
                <a:effectLst>
                  <a:outerShdw blurRad="38100" dist="38100" dir="2700000" algn="tl">
                    <a:srgbClr val="000000">
                      <a:alpha val="43137"/>
                    </a:srgbClr>
                  </a:outerShdw>
                </a:effectLst>
                <a:latin typeface="Artistik CE" panose="040F0704080607010103" pitchFamily="82" charset="0"/>
              </a:rPr>
              <a:t>Steve</a:t>
            </a:r>
          </a:p>
        </p:txBody>
      </p:sp>
      <p:pic>
        <p:nvPicPr>
          <p:cNvPr id="8" name="Rám">
            <a:extLst>
              <a:ext uri="{FF2B5EF4-FFF2-40B4-BE49-F238E27FC236}">
                <a16:creationId xmlns:a16="http://schemas.microsoft.com/office/drawing/2014/main" id="{ECD4881C-5EED-477E-BB91-7554E46A0E7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12192000" cy="6857999"/>
          </a:xfrm>
          <a:prstGeom prst="rect">
            <a:avLst/>
          </a:prstGeom>
        </p:spPr>
      </p:pic>
    </p:spTree>
    <p:extLst>
      <p:ext uri="{BB962C8B-B14F-4D97-AF65-F5344CB8AC3E}">
        <p14:creationId xmlns:p14="http://schemas.microsoft.com/office/powerpoint/2010/main" val="2632837434"/>
      </p:ext>
    </p:extLst>
  </p:cSld>
  <p:clrMapOvr>
    <a:masterClrMapping/>
  </p:clrMapOvr>
  <mc:AlternateContent xmlns:mc="http://schemas.openxmlformats.org/markup-compatibility/2006" xmlns:p14="http://schemas.microsoft.com/office/powerpoint/2010/main">
    <mc:Choice Requires="p14">
      <p:transition spd="slow" p14:dur="2000" advClick="0" advTm="19000">
        <p:fade/>
        <p:sndAc>
          <p:stSnd loop="1">
            <p:snd r:embed="rId2" name="St.Joseph's Maori Girls' College - Aue te Aroha.wav"/>
          </p:stSnd>
        </p:sndAc>
      </p:transition>
    </mc:Choice>
    <mc:Fallback xmlns="">
      <p:transition spd="slow" advClick="0" advTm="19000">
        <p:fade/>
        <p:sndAc>
          <p:stSnd loop="1">
            <p:snd r:embed="rId7" name="St.Joseph's Maori Girls' College - Aue te Aroh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2000"/>
                                        <p:tgtEl>
                                          <p:spTgt spid="13"/>
                                        </p:tgtEl>
                                      </p:cBhvr>
                                    </p:animEffect>
                                    <p:anim calcmode="lin" valueType="num">
                                      <p:cBhvr>
                                        <p:cTn id="12" dur="2000" fill="hold"/>
                                        <p:tgtEl>
                                          <p:spTgt spid="13"/>
                                        </p:tgtEl>
                                        <p:attrNameLst>
                                          <p:attrName>ppt_x</p:attrName>
                                        </p:attrNameLst>
                                      </p:cBhvr>
                                      <p:tavLst>
                                        <p:tav tm="0">
                                          <p:val>
                                            <p:strVal val="#ppt_x"/>
                                          </p:val>
                                        </p:tav>
                                        <p:tav tm="100000">
                                          <p:val>
                                            <p:strVal val="#ppt_x"/>
                                          </p:val>
                                        </p:tav>
                                      </p:tavLst>
                                    </p:anim>
                                    <p:anim calcmode="lin" valueType="num">
                                      <p:cBhvr>
                                        <p:cTn id="13" dur="2000" fill="hold"/>
                                        <p:tgtEl>
                                          <p:spTgt spid="13"/>
                                        </p:tgtEl>
                                        <p:attrNameLst>
                                          <p:attrName>ppt_y</p:attrName>
                                        </p:attrNameLst>
                                      </p:cBhvr>
                                      <p:tavLst>
                                        <p:tav tm="0">
                                          <p:val>
                                            <p:strVal val="#ppt_y+.1"/>
                                          </p:val>
                                        </p:tav>
                                        <p:tav tm="100000">
                                          <p:val>
                                            <p:strVal val="#ppt_y"/>
                                          </p:val>
                                        </p:tav>
                                      </p:tavLst>
                                    </p:anim>
                                  </p:childTnLst>
                                </p:cTn>
                              </p:par>
                              <p:par>
                                <p:cTn id="14" presetID="53" presetClass="entr" presetSubtype="528" fill="hold" nodeType="withEffect">
                                  <p:stCondLst>
                                    <p:cond delay="1000"/>
                                  </p:stCondLst>
                                  <p:childTnLst>
                                    <p:set>
                                      <p:cBhvr>
                                        <p:cTn id="15" dur="1" fill="hold">
                                          <p:stCondLst>
                                            <p:cond delay="0"/>
                                          </p:stCondLst>
                                        </p:cTn>
                                        <p:tgtEl>
                                          <p:spTgt spid="16"/>
                                        </p:tgtEl>
                                        <p:attrNameLst>
                                          <p:attrName>style.visibility</p:attrName>
                                        </p:attrNameLst>
                                      </p:cBhvr>
                                      <p:to>
                                        <p:strVal val="visible"/>
                                      </p:to>
                                    </p:set>
                                    <p:anim calcmode="lin" valueType="num">
                                      <p:cBhvr>
                                        <p:cTn id="16" dur="2500" fill="hold"/>
                                        <p:tgtEl>
                                          <p:spTgt spid="16"/>
                                        </p:tgtEl>
                                        <p:attrNameLst>
                                          <p:attrName>ppt_w</p:attrName>
                                        </p:attrNameLst>
                                      </p:cBhvr>
                                      <p:tavLst>
                                        <p:tav tm="0">
                                          <p:val>
                                            <p:fltVal val="0"/>
                                          </p:val>
                                        </p:tav>
                                        <p:tav tm="100000">
                                          <p:val>
                                            <p:strVal val="#ppt_w"/>
                                          </p:val>
                                        </p:tav>
                                      </p:tavLst>
                                    </p:anim>
                                    <p:anim calcmode="lin" valueType="num">
                                      <p:cBhvr>
                                        <p:cTn id="17" dur="2500" fill="hold"/>
                                        <p:tgtEl>
                                          <p:spTgt spid="16"/>
                                        </p:tgtEl>
                                        <p:attrNameLst>
                                          <p:attrName>ppt_h</p:attrName>
                                        </p:attrNameLst>
                                      </p:cBhvr>
                                      <p:tavLst>
                                        <p:tav tm="0">
                                          <p:val>
                                            <p:fltVal val="0"/>
                                          </p:val>
                                        </p:tav>
                                        <p:tav tm="100000">
                                          <p:val>
                                            <p:strVal val="#ppt_h"/>
                                          </p:val>
                                        </p:tav>
                                      </p:tavLst>
                                    </p:anim>
                                    <p:animEffect transition="in" filter="fade">
                                      <p:cBhvr>
                                        <p:cTn id="18" dur="2500"/>
                                        <p:tgtEl>
                                          <p:spTgt spid="16"/>
                                        </p:tgtEl>
                                      </p:cBhvr>
                                    </p:animEffect>
                                    <p:anim calcmode="lin" valueType="num">
                                      <p:cBhvr>
                                        <p:cTn id="19" dur="2500" fill="hold"/>
                                        <p:tgtEl>
                                          <p:spTgt spid="16"/>
                                        </p:tgtEl>
                                        <p:attrNameLst>
                                          <p:attrName>ppt_x</p:attrName>
                                        </p:attrNameLst>
                                      </p:cBhvr>
                                      <p:tavLst>
                                        <p:tav tm="0">
                                          <p:val>
                                            <p:fltVal val="0.5"/>
                                          </p:val>
                                        </p:tav>
                                        <p:tav tm="100000">
                                          <p:val>
                                            <p:strVal val="#ppt_x"/>
                                          </p:val>
                                        </p:tav>
                                      </p:tavLst>
                                    </p:anim>
                                    <p:anim calcmode="lin" valueType="num">
                                      <p:cBhvr>
                                        <p:cTn id="20" dur="2500" fill="hold"/>
                                        <p:tgtEl>
                                          <p:spTgt spid="16"/>
                                        </p:tgtEl>
                                        <p:attrNameLst>
                                          <p:attrName>ppt_y</p:attrName>
                                        </p:attrNameLst>
                                      </p:cBhvr>
                                      <p:tavLst>
                                        <p:tav tm="0">
                                          <p:val>
                                            <p:fltVal val="0.5"/>
                                          </p:val>
                                        </p:tav>
                                        <p:tav tm="100000">
                                          <p:val>
                                            <p:strVal val="#ppt_y"/>
                                          </p:val>
                                        </p:tav>
                                      </p:tavLst>
                                    </p:anim>
                                  </p:childTnLst>
                                </p:cTn>
                              </p:par>
                              <p:par>
                                <p:cTn id="21" presetID="53" presetClass="entr" presetSubtype="528" fill="hold" nodeType="withEffect">
                                  <p:stCondLst>
                                    <p:cond delay="1000"/>
                                  </p:stCondLst>
                                  <p:childTnLst>
                                    <p:set>
                                      <p:cBhvr>
                                        <p:cTn id="22" dur="1" fill="hold">
                                          <p:stCondLst>
                                            <p:cond delay="0"/>
                                          </p:stCondLst>
                                        </p:cTn>
                                        <p:tgtEl>
                                          <p:spTgt spid="18"/>
                                        </p:tgtEl>
                                        <p:attrNameLst>
                                          <p:attrName>style.visibility</p:attrName>
                                        </p:attrNameLst>
                                      </p:cBhvr>
                                      <p:to>
                                        <p:strVal val="visible"/>
                                      </p:to>
                                    </p:set>
                                    <p:anim calcmode="lin" valueType="num">
                                      <p:cBhvr>
                                        <p:cTn id="23" dur="2500" fill="hold"/>
                                        <p:tgtEl>
                                          <p:spTgt spid="18"/>
                                        </p:tgtEl>
                                        <p:attrNameLst>
                                          <p:attrName>ppt_w</p:attrName>
                                        </p:attrNameLst>
                                      </p:cBhvr>
                                      <p:tavLst>
                                        <p:tav tm="0">
                                          <p:val>
                                            <p:fltVal val="0"/>
                                          </p:val>
                                        </p:tav>
                                        <p:tav tm="100000">
                                          <p:val>
                                            <p:strVal val="#ppt_w"/>
                                          </p:val>
                                        </p:tav>
                                      </p:tavLst>
                                    </p:anim>
                                    <p:anim calcmode="lin" valueType="num">
                                      <p:cBhvr>
                                        <p:cTn id="24" dur="2500" fill="hold"/>
                                        <p:tgtEl>
                                          <p:spTgt spid="18"/>
                                        </p:tgtEl>
                                        <p:attrNameLst>
                                          <p:attrName>ppt_h</p:attrName>
                                        </p:attrNameLst>
                                      </p:cBhvr>
                                      <p:tavLst>
                                        <p:tav tm="0">
                                          <p:val>
                                            <p:fltVal val="0"/>
                                          </p:val>
                                        </p:tav>
                                        <p:tav tm="100000">
                                          <p:val>
                                            <p:strVal val="#ppt_h"/>
                                          </p:val>
                                        </p:tav>
                                      </p:tavLst>
                                    </p:anim>
                                    <p:animEffect transition="in" filter="fade">
                                      <p:cBhvr>
                                        <p:cTn id="25" dur="2500"/>
                                        <p:tgtEl>
                                          <p:spTgt spid="18"/>
                                        </p:tgtEl>
                                      </p:cBhvr>
                                    </p:animEffect>
                                    <p:anim calcmode="lin" valueType="num">
                                      <p:cBhvr>
                                        <p:cTn id="26" dur="2500" fill="hold"/>
                                        <p:tgtEl>
                                          <p:spTgt spid="18"/>
                                        </p:tgtEl>
                                        <p:attrNameLst>
                                          <p:attrName>ppt_x</p:attrName>
                                        </p:attrNameLst>
                                      </p:cBhvr>
                                      <p:tavLst>
                                        <p:tav tm="0">
                                          <p:val>
                                            <p:fltVal val="0.5"/>
                                          </p:val>
                                        </p:tav>
                                        <p:tav tm="100000">
                                          <p:val>
                                            <p:strVal val="#ppt_x"/>
                                          </p:val>
                                        </p:tav>
                                      </p:tavLst>
                                    </p:anim>
                                    <p:anim calcmode="lin" valueType="num">
                                      <p:cBhvr>
                                        <p:cTn id="27" dur="2500" fill="hold"/>
                                        <p:tgtEl>
                                          <p:spTgt spid="18"/>
                                        </p:tgtEl>
                                        <p:attrNameLst>
                                          <p:attrName>ppt_y</p:attrName>
                                        </p:attrNameLst>
                                      </p:cBhvr>
                                      <p:tavLst>
                                        <p:tav tm="0">
                                          <p:val>
                                            <p:fltVal val="0.5"/>
                                          </p:val>
                                        </p:tav>
                                        <p:tav tm="100000">
                                          <p:val>
                                            <p:strVal val="#ppt_y"/>
                                          </p:val>
                                        </p:tav>
                                      </p:tavLst>
                                    </p:anim>
                                  </p:childTnLst>
                                </p:cTn>
                              </p:par>
                            </p:childTnLst>
                          </p:cTn>
                        </p:par>
                        <p:par>
                          <p:cTn id="28" fill="hold">
                            <p:stCondLst>
                              <p:cond delay="5000"/>
                            </p:stCondLst>
                            <p:childTnLst>
                              <p:par>
                                <p:cTn id="29" presetID="42" presetClass="entr" presetSubtype="0" fill="hold" grpId="0" nodeType="afterEffect">
                                  <p:stCondLst>
                                    <p:cond delay="50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1500"/>
                                        <p:tgtEl>
                                          <p:spTgt spid="26"/>
                                        </p:tgtEl>
                                      </p:cBhvr>
                                    </p:animEffect>
                                    <p:anim calcmode="lin" valueType="num">
                                      <p:cBhvr>
                                        <p:cTn id="32" dur="1500" fill="hold"/>
                                        <p:tgtEl>
                                          <p:spTgt spid="26"/>
                                        </p:tgtEl>
                                        <p:attrNameLst>
                                          <p:attrName>ppt_x</p:attrName>
                                        </p:attrNameLst>
                                      </p:cBhvr>
                                      <p:tavLst>
                                        <p:tav tm="0">
                                          <p:val>
                                            <p:strVal val="#ppt_x"/>
                                          </p:val>
                                        </p:tav>
                                        <p:tav tm="100000">
                                          <p:val>
                                            <p:strVal val="#ppt_x"/>
                                          </p:val>
                                        </p:tav>
                                      </p:tavLst>
                                    </p:anim>
                                    <p:anim calcmode="lin" valueType="num">
                                      <p:cBhvr>
                                        <p:cTn id="33" dur="1500" fill="hold"/>
                                        <p:tgtEl>
                                          <p:spTgt spid="26"/>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500"/>
                                  </p:stCondLst>
                                  <p:childTnLst>
                                    <p:set>
                                      <p:cBhvr>
                                        <p:cTn id="35" dur="1" fill="hold">
                                          <p:stCondLst>
                                            <p:cond delay="0"/>
                                          </p:stCondLst>
                                        </p:cTn>
                                        <p:tgtEl>
                                          <p:spTgt spid="25"/>
                                        </p:tgtEl>
                                        <p:attrNameLst>
                                          <p:attrName>style.visibility</p:attrName>
                                        </p:attrNameLst>
                                      </p:cBhvr>
                                      <p:to>
                                        <p:strVal val="visible"/>
                                      </p:to>
                                    </p:set>
                                    <p:animEffect transition="in" filter="fade">
                                      <p:cBhvr>
                                        <p:cTn id="36" dur="1500"/>
                                        <p:tgtEl>
                                          <p:spTgt spid="25"/>
                                        </p:tgtEl>
                                      </p:cBhvr>
                                    </p:animEffect>
                                    <p:anim calcmode="lin" valueType="num">
                                      <p:cBhvr>
                                        <p:cTn id="37" dur="1500" fill="hold"/>
                                        <p:tgtEl>
                                          <p:spTgt spid="25"/>
                                        </p:tgtEl>
                                        <p:attrNameLst>
                                          <p:attrName>ppt_x</p:attrName>
                                        </p:attrNameLst>
                                      </p:cBhvr>
                                      <p:tavLst>
                                        <p:tav tm="0">
                                          <p:val>
                                            <p:strVal val="#ppt_x"/>
                                          </p:val>
                                        </p:tav>
                                        <p:tav tm="100000">
                                          <p:val>
                                            <p:strVal val="#ppt_x"/>
                                          </p:val>
                                        </p:tav>
                                      </p:tavLst>
                                    </p:anim>
                                    <p:anim calcmode="lin" valueType="num">
                                      <p:cBhvr>
                                        <p:cTn id="38" dur="1500" fill="hold"/>
                                        <p:tgtEl>
                                          <p:spTgt spid="25"/>
                                        </p:tgtEl>
                                        <p:attrNameLst>
                                          <p:attrName>ppt_y</p:attrName>
                                        </p:attrNameLst>
                                      </p:cBhvr>
                                      <p:tavLst>
                                        <p:tav tm="0">
                                          <p:val>
                                            <p:strVal val="#ppt_y+.1"/>
                                          </p:val>
                                        </p:tav>
                                        <p:tav tm="100000">
                                          <p:val>
                                            <p:strVal val="#ppt_y"/>
                                          </p:val>
                                        </p:tav>
                                      </p:tavLst>
                                    </p:anim>
                                  </p:childTnLst>
                                </p:cTn>
                              </p:par>
                            </p:childTnLst>
                          </p:cTn>
                        </p:par>
                        <p:par>
                          <p:cTn id="39" fill="hold">
                            <p:stCondLst>
                              <p:cond delay="7000"/>
                            </p:stCondLst>
                            <p:childTnLst>
                              <p:par>
                                <p:cTn id="40" presetID="53" presetClass="entr" presetSubtype="16" fill="hold" grpId="0" nodeType="afterEffect">
                                  <p:stCondLst>
                                    <p:cond delay="500"/>
                                  </p:stCondLst>
                                  <p:childTnLst>
                                    <p:set>
                                      <p:cBhvr>
                                        <p:cTn id="41" dur="1" fill="hold">
                                          <p:stCondLst>
                                            <p:cond delay="0"/>
                                          </p:stCondLst>
                                        </p:cTn>
                                        <p:tgtEl>
                                          <p:spTgt spid="27"/>
                                        </p:tgtEl>
                                        <p:attrNameLst>
                                          <p:attrName>style.visibility</p:attrName>
                                        </p:attrNameLst>
                                      </p:cBhvr>
                                      <p:to>
                                        <p:strVal val="visible"/>
                                      </p:to>
                                    </p:set>
                                    <p:anim calcmode="lin" valueType="num">
                                      <p:cBhvr>
                                        <p:cTn id="42" dur="1000" fill="hold"/>
                                        <p:tgtEl>
                                          <p:spTgt spid="27"/>
                                        </p:tgtEl>
                                        <p:attrNameLst>
                                          <p:attrName>ppt_w</p:attrName>
                                        </p:attrNameLst>
                                      </p:cBhvr>
                                      <p:tavLst>
                                        <p:tav tm="0">
                                          <p:val>
                                            <p:fltVal val="0"/>
                                          </p:val>
                                        </p:tav>
                                        <p:tav tm="100000">
                                          <p:val>
                                            <p:strVal val="#ppt_w"/>
                                          </p:val>
                                        </p:tav>
                                      </p:tavLst>
                                    </p:anim>
                                    <p:anim calcmode="lin" valueType="num">
                                      <p:cBhvr>
                                        <p:cTn id="43" dur="1000" fill="hold"/>
                                        <p:tgtEl>
                                          <p:spTgt spid="27"/>
                                        </p:tgtEl>
                                        <p:attrNameLst>
                                          <p:attrName>ppt_h</p:attrName>
                                        </p:attrNameLst>
                                      </p:cBhvr>
                                      <p:tavLst>
                                        <p:tav tm="0">
                                          <p:val>
                                            <p:fltVal val="0"/>
                                          </p:val>
                                        </p:tav>
                                        <p:tav tm="100000">
                                          <p:val>
                                            <p:strVal val="#ppt_h"/>
                                          </p:val>
                                        </p:tav>
                                      </p:tavLst>
                                    </p:anim>
                                    <p:animEffect transition="in" filter="fade">
                                      <p:cBhvr>
                                        <p:cTn id="44" dur="1000"/>
                                        <p:tgtEl>
                                          <p:spTgt spid="27"/>
                                        </p:tgtEl>
                                      </p:cBhvr>
                                    </p:animEffect>
                                  </p:childTnLst>
                                </p:cTn>
                              </p:par>
                            </p:childTnLst>
                          </p:cTn>
                        </p:par>
                        <p:par>
                          <p:cTn id="45" fill="hold">
                            <p:stCondLst>
                              <p:cond delay="8500"/>
                            </p:stCondLst>
                            <p:childTnLst>
                              <p:par>
                                <p:cTn id="46" presetID="10" presetClass="exit" presetSubtype="0" fill="hold" grpId="0" nodeType="afterEffect">
                                  <p:stCondLst>
                                    <p:cond delay="0"/>
                                  </p:stCondLst>
                                  <p:iterate type="lt">
                                    <p:tmPct val="0"/>
                                  </p:iterate>
                                  <p:childTnLst>
                                    <p:animEffect transition="out" filter="fade">
                                      <p:cBhvr>
                                        <p:cTn id="47" dur="1000"/>
                                        <p:tgtEl>
                                          <p:spTgt spid="7">
                                            <p:txEl>
                                              <p:pRg st="0" end="0"/>
                                            </p:txEl>
                                          </p:spTgt>
                                        </p:tgtEl>
                                      </p:cBhvr>
                                    </p:animEffect>
                                    <p:set>
                                      <p:cBhvr>
                                        <p:cTn id="48" dur="1" fill="hold">
                                          <p:stCondLst>
                                            <p:cond delay="999"/>
                                          </p:stCondLst>
                                        </p:cTn>
                                        <p:tgtEl>
                                          <p:spTgt spid="7">
                                            <p:txEl>
                                              <p:pRg st="0" end="0"/>
                                            </p:txEl>
                                          </p:spTgt>
                                        </p:tgtEl>
                                        <p:attrNameLst>
                                          <p:attrName>style.visibility</p:attrName>
                                        </p:attrNameLst>
                                      </p:cBhvr>
                                      <p:to>
                                        <p:strVal val="hidden"/>
                                      </p:to>
                                    </p:set>
                                  </p:childTnLst>
                                </p:cTn>
                              </p:par>
                            </p:childTnLst>
                          </p:cTn>
                        </p:par>
                        <p:par>
                          <p:cTn id="49" fill="hold">
                            <p:stCondLst>
                              <p:cond delay="9500"/>
                            </p:stCondLst>
                            <p:childTnLst>
                              <p:par>
                                <p:cTn id="50" presetID="1" presetClass="entr" presetSubtype="0" fill="hold" grpId="0" nodeType="afterEffect">
                                  <p:stCondLst>
                                    <p:cond delay="0"/>
                                  </p:stCondLst>
                                  <p:iterate type="lt">
                                    <p:tmAbs val="300"/>
                                  </p:iterate>
                                  <p:childTnLst>
                                    <p:set>
                                      <p:cBhvr>
                                        <p:cTn id="51" dur="1" fill="hold">
                                          <p:stCondLst>
                                            <p:cond delay="0"/>
                                          </p:stCondLst>
                                        </p:cTn>
                                        <p:tgtEl>
                                          <p:spTgt spid="6"/>
                                        </p:tgtEl>
                                        <p:attrNameLst>
                                          <p:attrName>style.visibility</p:attrName>
                                        </p:attrNameLst>
                                      </p:cBhvr>
                                      <p:to>
                                        <p:strVal val="visible"/>
                                      </p:to>
                                    </p:set>
                                  </p:childTnLst>
                                </p:cTn>
                              </p:par>
                            </p:childTnLst>
                          </p:cTn>
                        </p:par>
                        <p:par>
                          <p:cTn id="52" fill="hold">
                            <p:stCondLst>
                              <p:cond delay="14001"/>
                            </p:stCondLst>
                            <p:childTnLst>
                              <p:par>
                                <p:cTn id="53" presetID="10" presetClass="exit" presetSubtype="0" fill="hold" grpId="1" nodeType="afterEffect">
                                  <p:stCondLst>
                                    <p:cond delay="0"/>
                                  </p:stCondLst>
                                  <p:iterate type="lt">
                                    <p:tmPct val="0"/>
                                  </p:iterate>
                                  <p:childTnLst>
                                    <p:animEffect transition="out" filter="fade">
                                      <p:cBhvr>
                                        <p:cTn id="54" dur="1000"/>
                                        <p:tgtEl>
                                          <p:spTgt spid="6"/>
                                        </p:tgtEl>
                                      </p:cBhvr>
                                    </p:animEffect>
                                    <p:set>
                                      <p:cBhvr>
                                        <p:cTn id="55" dur="1" fill="hold">
                                          <p:stCondLst>
                                            <p:cond delay="999"/>
                                          </p:stCondLst>
                                        </p:cTn>
                                        <p:tgtEl>
                                          <p:spTgt spid="6"/>
                                        </p:tgtEl>
                                        <p:attrNameLst>
                                          <p:attrName>style.visibility</p:attrName>
                                        </p:attrNameLst>
                                      </p:cBhvr>
                                      <p:to>
                                        <p:strVal val="hidden"/>
                                      </p:to>
                                    </p:set>
                                  </p:childTnLst>
                                </p:cTn>
                              </p:par>
                            </p:childTnLst>
                          </p:cTn>
                        </p:par>
                        <p:par>
                          <p:cTn id="56" fill="hold">
                            <p:stCondLst>
                              <p:cond delay="15001"/>
                            </p:stCondLst>
                            <p:childTnLst>
                              <p:par>
                                <p:cTn id="57" presetID="1" presetClass="entr" presetSubtype="0" fill="hold" nodeType="afterEffect">
                                  <p:stCondLst>
                                    <p:cond delay="0"/>
                                  </p:stCondLst>
                                  <p:iterate type="lt">
                                    <p:tmAbs val="300"/>
                                  </p:iterate>
                                  <p:childTnLst>
                                    <p:set>
                                      <p:cBhvr>
                                        <p:cTn id="58"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6" grpId="1"/>
      <p:bldP spid="7" grpId="0" build="allAtOnce"/>
      <p:bldP spid="25" grpId="0"/>
      <p:bldP spid="26" grpId="0"/>
      <p:bldP spid="2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Miesto">
            <a:extLst>
              <a:ext uri="{FF2B5EF4-FFF2-40B4-BE49-F238E27FC236}">
                <a16:creationId xmlns:a16="http://schemas.microsoft.com/office/drawing/2014/main" id="{B64181BB-C552-4F83-8FE2-8EF27326B63E}"/>
              </a:ext>
            </a:extLst>
          </p:cNvPr>
          <p:cNvSpPr txBox="1"/>
          <p:nvPr/>
        </p:nvSpPr>
        <p:spPr>
          <a:xfrm>
            <a:off x="3448174" y="953814"/>
            <a:ext cx="5570290" cy="1402395"/>
          </a:xfrm>
          <a:prstGeom prst="rect">
            <a:avLst/>
          </a:prstGeom>
          <a:noFill/>
        </p:spPr>
        <p:txBody>
          <a:bodyPr wrap="square" rtlCol="0">
            <a:prstTxWarp prst="textArchUp">
              <a:avLst>
                <a:gd name="adj" fmla="val 11653463"/>
              </a:avLst>
            </a:prstTxWarp>
            <a:spAutoFit/>
          </a:bodyPr>
          <a:lstStyle/>
          <a:p>
            <a:pPr algn="ctr" defTabSz="408462"/>
            <a:r>
              <a:rPr lang="sk-SK" sz="8577" b="1">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Abel Tasman NP</a:t>
            </a:r>
          </a:p>
        </p:txBody>
      </p:sp>
      <p:pic>
        <p:nvPicPr>
          <p:cNvPr id="14" name="Vlajka">
            <a:extLst>
              <a:ext uri="{FF2B5EF4-FFF2-40B4-BE49-F238E27FC236}">
                <a16:creationId xmlns:a16="http://schemas.microsoft.com/office/drawing/2014/main" id="{4BCDE558-3327-43E1-AB89-04517EA38BB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rot="360709">
            <a:off x="820314" y="1223942"/>
            <a:ext cx="1960549" cy="1301804"/>
          </a:xfrm>
          <a:prstGeom prst="rect">
            <a:avLst/>
          </a:prstGeom>
          <a:effectLst>
            <a:outerShdw blurRad="50800" dist="50800" dir="5400000" algn="ctr" rotWithShape="0">
              <a:sysClr val="windowText" lastClr="000000"/>
            </a:outerShdw>
          </a:effectLst>
        </p:spPr>
      </p:pic>
      <p:pic>
        <p:nvPicPr>
          <p:cNvPr id="16" name="Znak">
            <a:extLst>
              <a:ext uri="{FF2B5EF4-FFF2-40B4-BE49-F238E27FC236}">
                <a16:creationId xmlns:a16="http://schemas.microsoft.com/office/drawing/2014/main" id="{53788931-F368-421F-B563-27F261D6BF5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57362" y="1259166"/>
            <a:ext cx="1273815" cy="1231355"/>
          </a:xfrm>
          <a:prstGeom prst="rect">
            <a:avLst/>
          </a:prstGeom>
          <a:effectLst>
            <a:outerShdw blurRad="25400" dist="25400" dir="2700000" algn="tl" rotWithShape="0">
              <a:prstClr val="black">
                <a:alpha val="40000"/>
              </a:prstClr>
            </a:outerShdw>
          </a:effectLst>
        </p:spPr>
      </p:pic>
      <p:sp>
        <p:nvSpPr>
          <p:cNvPr id="18" name="Krajina">
            <a:extLst>
              <a:ext uri="{FF2B5EF4-FFF2-40B4-BE49-F238E27FC236}">
                <a16:creationId xmlns:a16="http://schemas.microsoft.com/office/drawing/2014/main" id="{CCD0287C-6E5C-4B58-A867-DDBDD883E5AA}"/>
              </a:ext>
            </a:extLst>
          </p:cNvPr>
          <p:cNvSpPr txBox="1"/>
          <p:nvPr/>
        </p:nvSpPr>
        <p:spPr>
          <a:xfrm>
            <a:off x="4657234" y="1453834"/>
            <a:ext cx="3008615" cy="769441"/>
          </a:xfrm>
          <a:prstGeom prst="rect">
            <a:avLst/>
          </a:prstGeom>
          <a:noFill/>
        </p:spPr>
        <p:txBody>
          <a:bodyPr wrap="square" rtlCol="0">
            <a:spAutoFit/>
          </a:bodyPr>
          <a:lstStyle/>
          <a:p>
            <a:pPr algn="ctr" defTabSz="408462"/>
            <a:r>
              <a:rPr lang="sk-SK" sz="4400" b="1">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latin typeface="Artistik CE" panose="040F0704080607010103" pitchFamily="82" charset="0"/>
              </a:rPr>
              <a:t>New Zealand</a:t>
            </a:r>
          </a:p>
        </p:txBody>
      </p:sp>
      <p:sp>
        <p:nvSpPr>
          <p:cNvPr id="22" name="Autor 2">
            <a:extLst>
              <a:ext uri="{FF2B5EF4-FFF2-40B4-BE49-F238E27FC236}">
                <a16:creationId xmlns:a16="http://schemas.microsoft.com/office/drawing/2014/main" id="{161A338F-5F1F-47DD-B795-2CBD0EAF3E3F}"/>
              </a:ext>
            </a:extLst>
          </p:cNvPr>
          <p:cNvSpPr txBox="1"/>
          <p:nvPr/>
        </p:nvSpPr>
        <p:spPr>
          <a:xfrm>
            <a:off x="9744475" y="5415790"/>
            <a:ext cx="1822789" cy="1015663"/>
          </a:xfrm>
          <a:prstGeom prst="rect">
            <a:avLst/>
          </a:prstGeom>
          <a:noFill/>
        </p:spPr>
        <p:txBody>
          <a:bodyPr wrap="square" rtlCol="0">
            <a:spAutoFit/>
            <a:scene3d>
              <a:camera prst="orthographicFront"/>
              <a:lightRig rig="threePt" dir="t"/>
            </a:scene3d>
            <a:sp3d prstMaterial="matte"/>
          </a:bodyPr>
          <a:lstStyle/>
          <a:p>
            <a:pPr algn="r" defTabSz="408462"/>
            <a:r>
              <a:rPr lang="sk-SK" sz="3200" b="1">
                <a:ln>
                  <a:solidFill>
                    <a:prstClr val="black"/>
                  </a:solidFill>
                </a:ln>
                <a:gradFill>
                  <a:gsLst>
                    <a:gs pos="0">
                      <a:schemeClr val="bg1"/>
                    </a:gs>
                    <a:gs pos="67000">
                      <a:schemeClr val="bg1">
                        <a:lumMod val="85000"/>
                      </a:schemeClr>
                    </a:gs>
                    <a:gs pos="83000">
                      <a:schemeClr val="bg1">
                        <a:lumMod val="50000"/>
                      </a:schemeClr>
                    </a:gs>
                    <a:gs pos="100000">
                      <a:schemeClr val="tx1">
                        <a:lumMod val="50000"/>
                        <a:lumOff val="50000"/>
                      </a:schemeClr>
                    </a:gs>
                  </a:gsLst>
                  <a:lin ang="5400000" scaled="1"/>
                </a:gradFill>
                <a:effectLst>
                  <a:outerShdw blurRad="38100" dist="38100" dir="2700000" algn="tl">
                    <a:srgbClr val="000000">
                      <a:alpha val="43137"/>
                    </a:srgbClr>
                  </a:outerShdw>
                </a:effectLst>
                <a:latin typeface="Artistik CE" panose="040F0704080607010103" pitchFamily="82" charset="0"/>
              </a:rPr>
              <a:t>Ivan Hudec</a:t>
            </a:r>
          </a:p>
          <a:p>
            <a:pPr algn="r" defTabSz="408462"/>
            <a:r>
              <a:rPr lang="sk-SK" sz="2800" b="1">
                <a:ln>
                  <a:solidFill>
                    <a:prstClr val="black"/>
                  </a:solidFill>
                </a:ln>
                <a:gradFill>
                  <a:gsLst>
                    <a:gs pos="0">
                      <a:schemeClr val="bg1"/>
                    </a:gs>
                    <a:gs pos="67000">
                      <a:schemeClr val="bg1">
                        <a:lumMod val="85000"/>
                      </a:schemeClr>
                    </a:gs>
                    <a:gs pos="83000">
                      <a:schemeClr val="bg1">
                        <a:lumMod val="50000"/>
                      </a:schemeClr>
                    </a:gs>
                    <a:gs pos="100000">
                      <a:schemeClr val="tx1">
                        <a:lumMod val="50000"/>
                        <a:lumOff val="50000"/>
                      </a:schemeClr>
                    </a:gs>
                  </a:gsLst>
                  <a:lin ang="5400000" scaled="1"/>
                </a:gradFill>
                <a:effectLst>
                  <a:outerShdw blurRad="38100" dist="38100" dir="2700000" algn="tl">
                    <a:srgbClr val="000000">
                      <a:alpha val="43137"/>
                    </a:srgbClr>
                  </a:outerShdw>
                </a:effectLst>
                <a:latin typeface="Artistik CE" panose="040F0704080607010103" pitchFamily="82" charset="0"/>
              </a:rPr>
              <a:t>Slovakia</a:t>
            </a:r>
          </a:p>
        </p:txBody>
      </p:sp>
      <p:sp>
        <p:nvSpPr>
          <p:cNvPr id="23" name="Autor 1">
            <a:extLst>
              <a:ext uri="{FF2B5EF4-FFF2-40B4-BE49-F238E27FC236}">
                <a16:creationId xmlns:a16="http://schemas.microsoft.com/office/drawing/2014/main" id="{BDA79F17-D006-4289-8661-3774DDF72CDE}"/>
              </a:ext>
            </a:extLst>
          </p:cNvPr>
          <p:cNvSpPr txBox="1"/>
          <p:nvPr/>
        </p:nvSpPr>
        <p:spPr>
          <a:xfrm>
            <a:off x="624736" y="5477346"/>
            <a:ext cx="3112650" cy="954107"/>
          </a:xfrm>
          <a:prstGeom prst="rect">
            <a:avLst/>
          </a:prstGeom>
          <a:noFill/>
        </p:spPr>
        <p:txBody>
          <a:bodyPr wrap="square" rtlCol="0">
            <a:spAutoFit/>
            <a:scene3d>
              <a:camera prst="orthographicFront"/>
              <a:lightRig rig="threePt" dir="t"/>
            </a:scene3d>
            <a:sp3d prstMaterial="matte"/>
          </a:bodyPr>
          <a:lstStyle/>
          <a:p>
            <a:pPr defTabSz="457200"/>
            <a:r>
              <a:rPr lang="sk-SK" sz="3200" b="1">
                <a:ln>
                  <a:solidFill>
                    <a:prstClr val="black"/>
                  </a:solidFill>
                </a:ln>
                <a:gradFill>
                  <a:gsLst>
                    <a:gs pos="0">
                      <a:schemeClr val="bg1"/>
                    </a:gs>
                    <a:gs pos="67000">
                      <a:schemeClr val="bg1">
                        <a:lumMod val="85000"/>
                      </a:schemeClr>
                    </a:gs>
                    <a:gs pos="83000">
                      <a:schemeClr val="bg1">
                        <a:lumMod val="50000"/>
                      </a:schemeClr>
                    </a:gs>
                    <a:gs pos="100000">
                      <a:schemeClr val="tx1">
                        <a:lumMod val="50000"/>
                        <a:lumOff val="50000"/>
                      </a:schemeClr>
                    </a:gs>
                  </a:gsLst>
                  <a:lin ang="5400000" scaled="1"/>
                </a:gradFill>
                <a:effectLst>
                  <a:outerShdw blurRad="38100" dist="38100" dir="2700000" algn="tl">
                    <a:srgbClr val="000000">
                      <a:alpha val="43137"/>
                    </a:srgbClr>
                  </a:outerShdw>
                </a:effectLst>
                <a:latin typeface="Artistik CE" panose="040F0704080607010103" pitchFamily="82" charset="0"/>
              </a:rPr>
              <a:t>Ing.Dušan Sekerka</a:t>
            </a:r>
          </a:p>
          <a:p>
            <a:pPr defTabSz="457200"/>
            <a:r>
              <a:rPr lang="sk-SK" sz="2400" b="1">
                <a:ln>
                  <a:solidFill>
                    <a:prstClr val="black"/>
                  </a:solidFill>
                </a:ln>
                <a:gradFill>
                  <a:gsLst>
                    <a:gs pos="0">
                      <a:schemeClr val="bg1"/>
                    </a:gs>
                    <a:gs pos="67000">
                      <a:schemeClr val="bg1">
                        <a:lumMod val="85000"/>
                      </a:schemeClr>
                    </a:gs>
                    <a:gs pos="83000">
                      <a:schemeClr val="bg1">
                        <a:lumMod val="50000"/>
                      </a:schemeClr>
                    </a:gs>
                    <a:gs pos="100000">
                      <a:schemeClr val="tx1">
                        <a:lumMod val="50000"/>
                        <a:lumOff val="50000"/>
                      </a:schemeClr>
                    </a:gs>
                  </a:gsLst>
                  <a:lin ang="5400000" scaled="1"/>
                </a:gradFill>
                <a:effectLst>
                  <a:outerShdw blurRad="38100" dist="38100" dir="2700000" algn="tl">
                    <a:srgbClr val="000000">
                      <a:alpha val="43137"/>
                    </a:srgbClr>
                  </a:outerShdw>
                </a:effectLst>
                <a:latin typeface="Artistik CE" panose="040F0704080607010103" pitchFamily="82" charset="0"/>
              </a:rPr>
              <a:t>Slovakia</a:t>
            </a:r>
          </a:p>
        </p:txBody>
      </p:sp>
      <p:sp>
        <p:nvSpPr>
          <p:cNvPr id="13" name="Steve">
            <a:extLst>
              <a:ext uri="{FF2B5EF4-FFF2-40B4-BE49-F238E27FC236}">
                <a16:creationId xmlns:a16="http://schemas.microsoft.com/office/drawing/2014/main" id="{CD24AC25-39DF-4B28-8317-85A28F7C2D7C}"/>
              </a:ext>
            </a:extLst>
          </p:cNvPr>
          <p:cNvSpPr txBox="1"/>
          <p:nvPr/>
        </p:nvSpPr>
        <p:spPr>
          <a:xfrm>
            <a:off x="5621195" y="4082400"/>
            <a:ext cx="1151208" cy="523220"/>
          </a:xfrm>
          <a:prstGeom prst="rect">
            <a:avLst/>
          </a:prstGeom>
          <a:noFill/>
        </p:spPr>
        <p:txBody>
          <a:bodyPr wrap="square" rtlCol="0">
            <a:spAutoFit/>
            <a:scene3d>
              <a:camera prst="orthographicFront"/>
              <a:lightRig rig="threePt" dir="t"/>
            </a:scene3d>
            <a:sp3d prstMaterial="matte"/>
          </a:bodyPr>
          <a:lstStyle/>
          <a:p>
            <a:pPr algn="ctr" defTabSz="408462"/>
            <a:r>
              <a:rPr lang="sk-SK" sz="2800" b="1">
                <a:ln>
                  <a:solidFill>
                    <a:prstClr val="black"/>
                  </a:solidFill>
                </a:ln>
                <a:gradFill>
                  <a:gsLst>
                    <a:gs pos="0">
                      <a:schemeClr val="bg1"/>
                    </a:gs>
                    <a:gs pos="80000">
                      <a:schemeClr val="bg1">
                        <a:lumMod val="85000"/>
                      </a:schemeClr>
                    </a:gs>
                    <a:gs pos="94000">
                      <a:schemeClr val="bg1">
                        <a:lumMod val="50000"/>
                      </a:schemeClr>
                    </a:gs>
                    <a:gs pos="100000">
                      <a:schemeClr val="tx1">
                        <a:lumMod val="50000"/>
                        <a:lumOff val="50000"/>
                      </a:schemeClr>
                    </a:gs>
                  </a:gsLst>
                  <a:lin ang="5400000" scaled="1"/>
                </a:gradFill>
                <a:effectLst>
                  <a:outerShdw blurRad="38100" dist="38100" dir="2700000" algn="tl">
                    <a:srgbClr val="000000">
                      <a:alpha val="43137"/>
                    </a:srgbClr>
                  </a:outerShdw>
                </a:effectLst>
                <a:latin typeface="Artistik CE" panose="040F0704080607010103" pitchFamily="82" charset="0"/>
              </a:rPr>
              <a:t>Steve</a:t>
            </a:r>
          </a:p>
        </p:txBody>
      </p:sp>
      <p:pic>
        <p:nvPicPr>
          <p:cNvPr id="19" name="Foto 2b">
            <a:extLst>
              <a:ext uri="{FF2B5EF4-FFF2-40B4-BE49-F238E27FC236}">
                <a16:creationId xmlns:a16="http://schemas.microsoft.com/office/drawing/2014/main" id="{6FCB0476-6DAE-4163-AE9B-6E0F217F95C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600000">
            <a:off x="7092000" y="3312000"/>
            <a:ext cx="3033600" cy="1706400"/>
          </a:xfrm>
          <a:prstGeom prst="rect">
            <a:avLst/>
          </a:prstGeom>
          <a:effectLst>
            <a:outerShdw blurRad="38100" dist="50800" dir="2700000" algn="tl" rotWithShape="0">
              <a:prstClr val="black">
                <a:alpha val="40000"/>
              </a:prstClr>
            </a:outerShdw>
          </a:effectLst>
          <a:scene3d>
            <a:camera prst="orthographicFront"/>
            <a:lightRig rig="threePt" dir="t"/>
          </a:scene3d>
          <a:sp3d>
            <a:bevelT/>
          </a:sp3d>
        </p:spPr>
      </p:pic>
      <p:pic>
        <p:nvPicPr>
          <p:cNvPr id="20" name="Foto 2a">
            <a:extLst>
              <a:ext uri="{FF2B5EF4-FFF2-40B4-BE49-F238E27FC236}">
                <a16:creationId xmlns:a16="http://schemas.microsoft.com/office/drawing/2014/main" id="{715138DC-DB16-4CF7-99F2-352119FB209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21000000">
            <a:off x="2304000" y="3312000"/>
            <a:ext cx="3033601" cy="1706400"/>
          </a:xfrm>
          <a:prstGeom prst="rect">
            <a:avLst/>
          </a:prstGeom>
          <a:effectLst>
            <a:outerShdw blurRad="38100" dist="50800" dir="2700000" algn="tl" rotWithShape="0">
              <a:prstClr val="black">
                <a:alpha val="40000"/>
              </a:prstClr>
            </a:outerShdw>
          </a:effectLst>
          <a:scene3d>
            <a:camera prst="orthographicFront"/>
            <a:lightRig rig="threePt" dir="t"/>
          </a:scene3d>
          <a:sp3d>
            <a:bevelT/>
          </a:sp3d>
        </p:spPr>
      </p:pic>
      <p:pic>
        <p:nvPicPr>
          <p:cNvPr id="21" name="Foto 1">
            <a:extLst>
              <a:ext uri="{FF2B5EF4-FFF2-40B4-BE49-F238E27FC236}">
                <a16:creationId xmlns:a16="http://schemas.microsoft.com/office/drawing/2014/main" id="{E25EC3F2-E9A9-4BA8-B1A2-DD4CA6410BE5}"/>
              </a:ext>
            </a:extLst>
          </p:cNvPr>
          <p:cNvPicPr>
            <a:picLocks/>
          </p:cNvPicPr>
          <p:nvPr/>
        </p:nvPicPr>
        <p:blipFill>
          <a:blip r:embed="rId6">
            <a:extLst>
              <a:ext uri="{28A0092B-C50C-407E-A947-70E740481C1C}">
                <a14:useLocalDpi xmlns:a14="http://schemas.microsoft.com/office/drawing/2010/main" val="0"/>
              </a:ext>
            </a:extLst>
          </a:blip>
          <a:srcRect/>
          <a:stretch/>
        </p:blipFill>
        <p:spPr>
          <a:xfrm>
            <a:off x="4680000" y="2376000"/>
            <a:ext cx="3033599" cy="1706400"/>
          </a:xfrm>
          <a:prstGeom prst="rect">
            <a:avLst/>
          </a:prstGeom>
          <a:effectLst>
            <a:outerShdw blurRad="50800" dist="50800" dir="2700000" algn="tl" rotWithShape="0">
              <a:prstClr val="black">
                <a:alpha val="40000"/>
              </a:prstClr>
            </a:outerShdw>
          </a:effectLst>
          <a:scene3d>
            <a:camera prst="orthographicFront"/>
            <a:lightRig rig="threePt" dir="t"/>
          </a:scene3d>
          <a:sp3d>
            <a:bevelT/>
          </a:sp3d>
        </p:spPr>
      </p:pic>
      <p:pic>
        <p:nvPicPr>
          <p:cNvPr id="17" name="Rám">
            <a:extLst>
              <a:ext uri="{FF2B5EF4-FFF2-40B4-BE49-F238E27FC236}">
                <a16:creationId xmlns:a16="http://schemas.microsoft.com/office/drawing/2014/main" id="{861556FD-C00C-4F73-ADAB-CAFC98C779AC}"/>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2192000" cy="6857999"/>
          </a:xfrm>
          <a:prstGeom prst="rect">
            <a:avLst/>
          </a:prstGeom>
        </p:spPr>
      </p:pic>
    </p:spTree>
    <p:extLst>
      <p:ext uri="{BB962C8B-B14F-4D97-AF65-F5344CB8AC3E}">
        <p14:creationId xmlns:p14="http://schemas.microsoft.com/office/powerpoint/2010/main" val="1419521695"/>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400"/>
                                  </p:iterate>
                                  <p:childTnLst>
                                    <p:set>
                                      <p:cBhvr>
                                        <p:cTn id="6" dur="1" fill="hold">
                                          <p:stCondLst>
                                            <p:cond delay="0"/>
                                          </p:stCondLst>
                                        </p:cTn>
                                        <p:tgtEl>
                                          <p:spTgt spid="15"/>
                                        </p:tgtEl>
                                        <p:attrNameLst>
                                          <p:attrName>style.visibility</p:attrName>
                                        </p:attrNameLst>
                                      </p:cBhvr>
                                      <p:to>
                                        <p:strVal val="visible"/>
                                      </p:to>
                                    </p:set>
                                  </p:childTnLst>
                                </p:cTn>
                              </p:par>
                            </p:childTnLst>
                          </p:cTn>
                        </p:par>
                        <p:par>
                          <p:cTn id="7" fill="hold">
                            <p:stCondLst>
                              <p:cond delay="4901"/>
                            </p:stCondLst>
                            <p:childTnLst>
                              <p:par>
                                <p:cTn id="8" presetID="1" presetClass="entr" presetSubtype="0" fill="hold" grpId="0" nodeType="afterEffect">
                                  <p:stCondLst>
                                    <p:cond delay="500"/>
                                  </p:stCondLst>
                                  <p:iterate type="lt">
                                    <p:tmAbs val="400"/>
                                  </p:iterate>
                                  <p:childTnLst>
                                    <p:set>
                                      <p:cBhvr>
                                        <p:cTn id="9" dur="1" fill="hold">
                                          <p:stCondLst>
                                            <p:cond delay="0"/>
                                          </p:stCondLst>
                                        </p:cTn>
                                        <p:tgtEl>
                                          <p:spTgt spid="18"/>
                                        </p:tgtEl>
                                        <p:attrNameLst>
                                          <p:attrName>style.visibility</p:attrName>
                                        </p:attrNameLst>
                                      </p:cBhvr>
                                      <p:to>
                                        <p:strVal val="visible"/>
                                      </p:to>
                                    </p:set>
                                  </p:childTnLst>
                                </p:cTn>
                              </p:par>
                            </p:childTnLst>
                          </p:cTn>
                        </p:par>
                        <p:par>
                          <p:cTn id="10" fill="hold">
                            <p:stCondLst>
                              <p:cond delay="9002"/>
                            </p:stCondLst>
                            <p:childTnLst>
                              <p:par>
                                <p:cTn id="11" presetID="53" presetClass="entr" presetSubtype="528" fill="hold" nodeType="afterEffect">
                                  <p:stCondLst>
                                    <p:cond delay="500"/>
                                  </p:stCondLst>
                                  <p:childTnLst>
                                    <p:set>
                                      <p:cBhvr>
                                        <p:cTn id="12" dur="1" fill="hold">
                                          <p:stCondLst>
                                            <p:cond delay="0"/>
                                          </p:stCondLst>
                                        </p:cTn>
                                        <p:tgtEl>
                                          <p:spTgt spid="14"/>
                                        </p:tgtEl>
                                        <p:attrNameLst>
                                          <p:attrName>style.visibility</p:attrName>
                                        </p:attrNameLst>
                                      </p:cBhvr>
                                      <p:to>
                                        <p:strVal val="visible"/>
                                      </p:to>
                                    </p:set>
                                    <p:anim calcmode="lin" valueType="num">
                                      <p:cBhvr>
                                        <p:cTn id="13" dur="2000" fill="hold"/>
                                        <p:tgtEl>
                                          <p:spTgt spid="14"/>
                                        </p:tgtEl>
                                        <p:attrNameLst>
                                          <p:attrName>ppt_w</p:attrName>
                                        </p:attrNameLst>
                                      </p:cBhvr>
                                      <p:tavLst>
                                        <p:tav tm="0">
                                          <p:val>
                                            <p:fltVal val="0"/>
                                          </p:val>
                                        </p:tav>
                                        <p:tav tm="100000">
                                          <p:val>
                                            <p:strVal val="#ppt_w"/>
                                          </p:val>
                                        </p:tav>
                                      </p:tavLst>
                                    </p:anim>
                                    <p:anim calcmode="lin" valueType="num">
                                      <p:cBhvr>
                                        <p:cTn id="14" dur="2000" fill="hold"/>
                                        <p:tgtEl>
                                          <p:spTgt spid="14"/>
                                        </p:tgtEl>
                                        <p:attrNameLst>
                                          <p:attrName>ppt_h</p:attrName>
                                        </p:attrNameLst>
                                      </p:cBhvr>
                                      <p:tavLst>
                                        <p:tav tm="0">
                                          <p:val>
                                            <p:fltVal val="0"/>
                                          </p:val>
                                        </p:tav>
                                        <p:tav tm="100000">
                                          <p:val>
                                            <p:strVal val="#ppt_h"/>
                                          </p:val>
                                        </p:tav>
                                      </p:tavLst>
                                    </p:anim>
                                    <p:animEffect transition="in" filter="fade">
                                      <p:cBhvr>
                                        <p:cTn id="15" dur="2000"/>
                                        <p:tgtEl>
                                          <p:spTgt spid="14"/>
                                        </p:tgtEl>
                                      </p:cBhvr>
                                    </p:animEffect>
                                    <p:anim calcmode="lin" valueType="num">
                                      <p:cBhvr>
                                        <p:cTn id="16" dur="2000" fill="hold"/>
                                        <p:tgtEl>
                                          <p:spTgt spid="14"/>
                                        </p:tgtEl>
                                        <p:attrNameLst>
                                          <p:attrName>ppt_x</p:attrName>
                                        </p:attrNameLst>
                                      </p:cBhvr>
                                      <p:tavLst>
                                        <p:tav tm="0">
                                          <p:val>
                                            <p:fltVal val="0.5"/>
                                          </p:val>
                                        </p:tav>
                                        <p:tav tm="100000">
                                          <p:val>
                                            <p:strVal val="#ppt_x"/>
                                          </p:val>
                                        </p:tav>
                                      </p:tavLst>
                                    </p:anim>
                                    <p:anim calcmode="lin" valueType="num">
                                      <p:cBhvr>
                                        <p:cTn id="17" dur="2000" fill="hold"/>
                                        <p:tgtEl>
                                          <p:spTgt spid="14"/>
                                        </p:tgtEl>
                                        <p:attrNameLst>
                                          <p:attrName>ppt_y</p:attrName>
                                        </p:attrNameLst>
                                      </p:cBhvr>
                                      <p:tavLst>
                                        <p:tav tm="0">
                                          <p:val>
                                            <p:fltVal val="0.5"/>
                                          </p:val>
                                        </p:tav>
                                        <p:tav tm="100000">
                                          <p:val>
                                            <p:strVal val="#ppt_y"/>
                                          </p:val>
                                        </p:tav>
                                      </p:tavLst>
                                    </p:anim>
                                  </p:childTnLst>
                                </p:cTn>
                              </p:par>
                              <p:par>
                                <p:cTn id="18" presetID="53" presetClass="entr" presetSubtype="528" fill="hold" nodeType="withEffect">
                                  <p:stCondLst>
                                    <p:cond delay="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2000" fill="hold"/>
                                        <p:tgtEl>
                                          <p:spTgt spid="16"/>
                                        </p:tgtEl>
                                        <p:attrNameLst>
                                          <p:attrName>ppt_w</p:attrName>
                                        </p:attrNameLst>
                                      </p:cBhvr>
                                      <p:tavLst>
                                        <p:tav tm="0">
                                          <p:val>
                                            <p:fltVal val="0"/>
                                          </p:val>
                                        </p:tav>
                                        <p:tav tm="100000">
                                          <p:val>
                                            <p:strVal val="#ppt_w"/>
                                          </p:val>
                                        </p:tav>
                                      </p:tavLst>
                                    </p:anim>
                                    <p:anim calcmode="lin" valueType="num">
                                      <p:cBhvr>
                                        <p:cTn id="21" dur="2000" fill="hold"/>
                                        <p:tgtEl>
                                          <p:spTgt spid="16"/>
                                        </p:tgtEl>
                                        <p:attrNameLst>
                                          <p:attrName>ppt_h</p:attrName>
                                        </p:attrNameLst>
                                      </p:cBhvr>
                                      <p:tavLst>
                                        <p:tav tm="0">
                                          <p:val>
                                            <p:fltVal val="0"/>
                                          </p:val>
                                        </p:tav>
                                        <p:tav tm="100000">
                                          <p:val>
                                            <p:strVal val="#ppt_h"/>
                                          </p:val>
                                        </p:tav>
                                      </p:tavLst>
                                    </p:anim>
                                    <p:animEffect transition="in" filter="fade">
                                      <p:cBhvr>
                                        <p:cTn id="22" dur="2000"/>
                                        <p:tgtEl>
                                          <p:spTgt spid="16"/>
                                        </p:tgtEl>
                                      </p:cBhvr>
                                    </p:animEffect>
                                    <p:anim calcmode="lin" valueType="num">
                                      <p:cBhvr>
                                        <p:cTn id="23" dur="2000" fill="hold"/>
                                        <p:tgtEl>
                                          <p:spTgt spid="16"/>
                                        </p:tgtEl>
                                        <p:attrNameLst>
                                          <p:attrName>ppt_x</p:attrName>
                                        </p:attrNameLst>
                                      </p:cBhvr>
                                      <p:tavLst>
                                        <p:tav tm="0">
                                          <p:val>
                                            <p:fltVal val="0.5"/>
                                          </p:val>
                                        </p:tav>
                                        <p:tav tm="100000">
                                          <p:val>
                                            <p:strVal val="#ppt_x"/>
                                          </p:val>
                                        </p:tav>
                                      </p:tavLst>
                                    </p:anim>
                                    <p:anim calcmode="lin" valueType="num">
                                      <p:cBhvr>
                                        <p:cTn id="24" dur="2000" fill="hold"/>
                                        <p:tgtEl>
                                          <p:spTgt spid="1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Kruh">
            <a:extLst>
              <a:ext uri="{FF2B5EF4-FFF2-40B4-BE49-F238E27FC236}">
                <a16:creationId xmlns:a16="http://schemas.microsoft.com/office/drawing/2014/main" id="{BDA62259-340F-4C9E-ADEF-1BAE47F7D4DF}"/>
              </a:ext>
            </a:extLst>
          </p:cNvPr>
          <p:cNvSpPr/>
          <p:nvPr/>
        </p:nvSpPr>
        <p:spPr>
          <a:xfrm>
            <a:off x="10945916" y="5709817"/>
            <a:ext cx="673992" cy="673992"/>
          </a:xfrm>
          <a:prstGeom prst="ellipse">
            <a:avLst/>
          </a:prstGeom>
          <a:solidFill>
            <a:schemeClr val="bg1"/>
          </a:solidFill>
          <a:ln w="12700" cap="flat" cmpd="sng" algn="ctr">
            <a:solidFill>
              <a:schemeClr val="tx1">
                <a:alpha val="50000"/>
              </a:schemeClr>
            </a:solidFill>
            <a:prstDash val="solid"/>
            <a:miter lim="800000"/>
          </a:ln>
          <a:effectLst>
            <a:outerShdw blurRad="50800" dist="50800" dir="2700000" algn="tl" rotWithShape="0">
              <a:prstClr val="black">
                <a:alpha val="70000"/>
              </a:prstClr>
            </a:outerShdw>
          </a:effectLst>
        </p:spPr>
        <p:txBody>
          <a:bodyPr rtlCol="0" anchor="ctr"/>
          <a:lstStyle/>
          <a:p>
            <a:pPr marL="0" marR="0" lvl="0" indent="0" algn="ctr" defTabSz="408462" eaLnBrk="1" fontAlgn="auto" latinLnBrk="0" hangingPunct="1">
              <a:lnSpc>
                <a:spcPct val="100000"/>
              </a:lnSpc>
              <a:spcBef>
                <a:spcPts val="0"/>
              </a:spcBef>
              <a:spcAft>
                <a:spcPts val="0"/>
              </a:spcAft>
              <a:buClrTx/>
              <a:buSzTx/>
              <a:buFontTx/>
              <a:buNone/>
              <a:tabLst/>
              <a:defRPr/>
            </a:pPr>
            <a:endParaRPr kumimoji="0" lang="sk-SK" sz="1608"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20" name="Myš">
            <a:extLst>
              <a:ext uri="{FF2B5EF4-FFF2-40B4-BE49-F238E27FC236}">
                <a16:creationId xmlns:a16="http://schemas.microsoft.com/office/drawing/2014/main" id="{0A0AA421-790D-4270-9B47-B37CDDA30B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rot="20683170">
            <a:off x="11046488" y="5810388"/>
            <a:ext cx="472850" cy="472850"/>
          </a:xfrm>
          <a:prstGeom prst="rect">
            <a:avLst/>
          </a:prstGeom>
          <a:effectLst>
            <a:outerShdw blurRad="50800" dist="63500" dir="3600000" algn="tl" rotWithShape="0">
              <a:prstClr val="black">
                <a:alpha val="56000"/>
              </a:prstClr>
            </a:outerShdw>
          </a:effectLst>
        </p:spPr>
      </p:pic>
      <p:sp>
        <p:nvSpPr>
          <p:cNvPr id="22" name="Miesto">
            <a:extLst>
              <a:ext uri="{FF2B5EF4-FFF2-40B4-BE49-F238E27FC236}">
                <a16:creationId xmlns:a16="http://schemas.microsoft.com/office/drawing/2014/main" id="{BD1DCE6E-A25F-4AB0-8FE3-335F40A24D9A}"/>
              </a:ext>
            </a:extLst>
          </p:cNvPr>
          <p:cNvSpPr txBox="1"/>
          <p:nvPr/>
        </p:nvSpPr>
        <p:spPr>
          <a:xfrm>
            <a:off x="6264962" y="4940375"/>
            <a:ext cx="3886510" cy="1200329"/>
          </a:xfrm>
          <a:prstGeom prst="rect">
            <a:avLst/>
          </a:prstGeom>
          <a:noFill/>
        </p:spPr>
        <p:txBody>
          <a:bodyPr wrap="square" rtlCol="0">
            <a:spAutoFit/>
          </a:bodyPr>
          <a:lstStyle/>
          <a:p>
            <a:pPr algn="ctr" defTabSz="408462"/>
            <a:r>
              <a:rPr lang="sk-SK" sz="4400" b="1" spc="300">
                <a:ln>
                  <a:solidFill>
                    <a:prstClr val="black"/>
                  </a:solidFill>
                </a:ln>
                <a:gradFill>
                  <a:gsLst>
                    <a:gs pos="39000">
                      <a:schemeClr val="bg1"/>
                    </a:gs>
                    <a:gs pos="63000">
                      <a:schemeClr val="bg1">
                        <a:lumMod val="85000"/>
                      </a:schemeClr>
                    </a:gs>
                    <a:gs pos="80000">
                      <a:schemeClr val="bg1">
                        <a:lumMod val="50000"/>
                      </a:schemeClr>
                    </a:gs>
                    <a:gs pos="100000">
                      <a:schemeClr val="tx1">
                        <a:lumMod val="50000"/>
                        <a:lumOff val="50000"/>
                      </a:schemeClr>
                    </a:gs>
                  </a:gsLst>
                  <a:lin ang="5400000" scaled="1"/>
                </a:gradFill>
                <a:effectLst>
                  <a:outerShdw blurRad="38100" dist="38100" dir="2700000" algn="tl">
                    <a:srgbClr val="000000">
                      <a:alpha val="43137"/>
                    </a:srgbClr>
                  </a:outerShdw>
                </a:effectLst>
                <a:latin typeface="Artistik CE" panose="040F0704080607010103" pitchFamily="82" charset="0"/>
              </a:rPr>
              <a:t>Abel Tasman</a:t>
            </a:r>
          </a:p>
          <a:p>
            <a:pPr algn="ctr" defTabSz="408462"/>
            <a:r>
              <a:rPr lang="sk-SK" sz="2800" b="1">
                <a:ln>
                  <a:solidFill>
                    <a:prstClr val="black"/>
                  </a:solidFill>
                </a:ln>
                <a:gradFill>
                  <a:gsLst>
                    <a:gs pos="39000">
                      <a:schemeClr val="bg1"/>
                    </a:gs>
                    <a:gs pos="63000">
                      <a:schemeClr val="bg1">
                        <a:lumMod val="85000"/>
                      </a:schemeClr>
                    </a:gs>
                    <a:gs pos="80000">
                      <a:schemeClr val="bg1">
                        <a:lumMod val="50000"/>
                      </a:schemeClr>
                    </a:gs>
                    <a:gs pos="100000">
                      <a:schemeClr val="tx1">
                        <a:lumMod val="50000"/>
                        <a:lumOff val="50000"/>
                      </a:schemeClr>
                    </a:gs>
                  </a:gsLst>
                  <a:lin ang="5400000" scaled="1"/>
                </a:gradFill>
                <a:effectLst>
                  <a:outerShdw blurRad="38100" dist="38100" dir="2700000" algn="tl">
                    <a:srgbClr val="000000">
                      <a:alpha val="43137"/>
                    </a:srgbClr>
                  </a:outerShdw>
                </a:effectLst>
                <a:latin typeface="Artistik CE" panose="040F0704080607010103" pitchFamily="82" charset="0"/>
              </a:rPr>
              <a:t>National Park</a:t>
            </a:r>
          </a:p>
        </p:txBody>
      </p:sp>
      <p:pic>
        <p:nvPicPr>
          <p:cNvPr id="10" name="Mapa">
            <a:extLst>
              <a:ext uri="{FF2B5EF4-FFF2-40B4-BE49-F238E27FC236}">
                <a16:creationId xmlns:a16="http://schemas.microsoft.com/office/drawing/2014/main" id="{84B4DDBE-A4F8-4F5B-AF34-4E04D3869D4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421591" y="212497"/>
            <a:ext cx="4726744" cy="6644018"/>
          </a:xfrm>
          <a:prstGeom prst="rect">
            <a:avLst/>
          </a:prstGeom>
          <a:effectLst>
            <a:outerShdw blurRad="12700" dist="63500" dir="2700000" algn="tl" rotWithShape="0">
              <a:schemeClr val="accent2">
                <a:lumMod val="50000"/>
                <a:alpha val="70000"/>
              </a:schemeClr>
            </a:outerShdw>
          </a:effectLst>
          <a:scene3d>
            <a:camera prst="orthographicFront"/>
            <a:lightRig rig="threePt" dir="t"/>
          </a:scene3d>
          <a:sp3d extrusionH="50800">
            <a:bevelT w="165100" prst="coolSlant"/>
          </a:sp3d>
        </p:spPr>
      </p:pic>
      <p:pic>
        <p:nvPicPr>
          <p:cNvPr id="9" name="Šípka">
            <a:extLst>
              <a:ext uri="{FF2B5EF4-FFF2-40B4-BE49-F238E27FC236}">
                <a16:creationId xmlns:a16="http://schemas.microsoft.com/office/drawing/2014/main" id="{8D593B62-8289-4D54-86EF-3B844CCE56C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21212286">
            <a:off x="3852149" y="3625349"/>
            <a:ext cx="511678" cy="491212"/>
          </a:xfrm>
          <a:prstGeom prst="rect">
            <a:avLst/>
          </a:prstGeom>
          <a:noFill/>
        </p:spPr>
      </p:pic>
      <p:pic>
        <p:nvPicPr>
          <p:cNvPr id="11" name="Globus">
            <a:extLst>
              <a:ext uri="{FF2B5EF4-FFF2-40B4-BE49-F238E27FC236}">
                <a16:creationId xmlns:a16="http://schemas.microsoft.com/office/drawing/2014/main" id="{91657BE5-C823-4A25-A3D2-916A9F36D7B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57785" y="120797"/>
            <a:ext cx="2444448" cy="2444448"/>
          </a:xfrm>
          <a:prstGeom prst="rect">
            <a:avLst/>
          </a:prstGeom>
          <a:effectLst/>
        </p:spPr>
      </p:pic>
      <p:pic>
        <p:nvPicPr>
          <p:cNvPr id="14" name="Vlajka">
            <a:extLst>
              <a:ext uri="{FF2B5EF4-FFF2-40B4-BE49-F238E27FC236}">
                <a16:creationId xmlns:a16="http://schemas.microsoft.com/office/drawing/2014/main" id="{7C2600A2-BD41-4171-A50C-4B500693934B}"/>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rot="360709">
            <a:off x="9305248" y="597868"/>
            <a:ext cx="2447060" cy="1624847"/>
          </a:xfrm>
          <a:prstGeom prst="rect">
            <a:avLst/>
          </a:prstGeom>
          <a:effectLst>
            <a:outerShdw blurRad="50800" dist="50800" dir="5400000" algn="ctr" rotWithShape="0">
              <a:sysClr val="windowText" lastClr="000000"/>
            </a:outerShdw>
          </a:effectLst>
        </p:spPr>
      </p:pic>
      <p:pic>
        <p:nvPicPr>
          <p:cNvPr id="12" name="Foto">
            <a:extLst>
              <a:ext uri="{FF2B5EF4-FFF2-40B4-BE49-F238E27FC236}">
                <a16:creationId xmlns:a16="http://schemas.microsoft.com/office/drawing/2014/main" id="{E397B736-0985-4DAC-925F-261F2B18DD8E}"/>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691417" y="3017755"/>
            <a:ext cx="3033601" cy="1706400"/>
          </a:xfrm>
          <a:prstGeom prst="rect">
            <a:avLst/>
          </a:prstGeom>
          <a:effectLst>
            <a:outerShdw blurRad="38100" dist="50800" dir="2700000" algn="tl" rotWithShape="0">
              <a:prstClr val="black">
                <a:alpha val="40000"/>
              </a:prstClr>
            </a:outerShdw>
          </a:effectLst>
          <a:scene3d>
            <a:camera prst="orthographicFront"/>
            <a:lightRig rig="threePt" dir="t"/>
          </a:scene3d>
          <a:sp3d>
            <a:bevelT/>
          </a:sp3d>
        </p:spPr>
      </p:pic>
      <p:pic>
        <p:nvPicPr>
          <p:cNvPr id="15" name="Rám">
            <a:extLst>
              <a:ext uri="{FF2B5EF4-FFF2-40B4-BE49-F238E27FC236}">
                <a16:creationId xmlns:a16="http://schemas.microsoft.com/office/drawing/2014/main" id="{F48B5EB5-B025-41FB-808B-86E5AB43DABA}"/>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4" name="Názov">
            <a:extLst>
              <a:ext uri="{FF2B5EF4-FFF2-40B4-BE49-F238E27FC236}">
                <a16:creationId xmlns:a16="http://schemas.microsoft.com/office/drawing/2014/main" id="{40192C06-BE01-4F10-B31B-01C3024871F8}"/>
              </a:ext>
            </a:extLst>
          </p:cNvPr>
          <p:cNvSpPr/>
          <p:nvPr/>
        </p:nvSpPr>
        <p:spPr>
          <a:xfrm>
            <a:off x="4224435" y="3269649"/>
            <a:ext cx="1055096" cy="226591"/>
          </a:xfrm>
          <a:prstGeom prst="rect">
            <a:avLst/>
          </a:prstGeom>
          <a:solidFill>
            <a:schemeClr val="bg1">
              <a:lumMod val="85000"/>
            </a:schemeClr>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tIns="36000" bIns="36000" rtlCol="0" anchor="ctr">
            <a:spAutoFit/>
          </a:bodyPr>
          <a:lstStyle/>
          <a:p>
            <a:pPr algn="ctr"/>
            <a:r>
              <a:rPr lang="sk-SK" sz="1000" b="1" i="1">
                <a:solidFill>
                  <a:schemeClr val="tx1"/>
                </a:solidFill>
              </a:rPr>
              <a:t>Abel Tasman NP</a:t>
            </a:r>
          </a:p>
        </p:txBody>
      </p:sp>
    </p:spTree>
    <p:extLst>
      <p:ext uri="{BB962C8B-B14F-4D97-AF65-F5344CB8AC3E}">
        <p14:creationId xmlns:p14="http://schemas.microsoft.com/office/powerpoint/2010/main" val="161954458"/>
      </p:ext>
    </p:extLst>
  </p:cSld>
  <p:clrMapOvr>
    <a:masterClrMapping/>
  </p:clrMapOvr>
  <mc:AlternateContent xmlns:mc="http://schemas.openxmlformats.org/markup-compatibility/2006" xmlns:p14="http://schemas.microsoft.com/office/powerpoint/2010/main">
    <mc:Choice Requires="p14">
      <p:transition spd="slow" p14:dur="2500">
        <p:wipe dir="r"/>
      </p:transition>
    </mc:Choice>
    <mc:Fallback xmlns="">
      <p:transition spd="slow">
        <p:wipe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2000" fill="hold"/>
                                        <p:tgtEl>
                                          <p:spTgt spid="11"/>
                                        </p:tgtEl>
                                        <p:attrNameLst>
                                          <p:attrName>ppt_w</p:attrName>
                                        </p:attrNameLst>
                                      </p:cBhvr>
                                      <p:tavLst>
                                        <p:tav tm="0">
                                          <p:val>
                                            <p:fltVal val="0"/>
                                          </p:val>
                                        </p:tav>
                                        <p:tav tm="100000">
                                          <p:val>
                                            <p:strVal val="#ppt_w"/>
                                          </p:val>
                                        </p:tav>
                                      </p:tavLst>
                                    </p:anim>
                                    <p:anim calcmode="lin" valueType="num">
                                      <p:cBhvr>
                                        <p:cTn id="8" dur="2000" fill="hold"/>
                                        <p:tgtEl>
                                          <p:spTgt spid="11"/>
                                        </p:tgtEl>
                                        <p:attrNameLst>
                                          <p:attrName>ppt_h</p:attrName>
                                        </p:attrNameLst>
                                      </p:cBhvr>
                                      <p:tavLst>
                                        <p:tav tm="0">
                                          <p:val>
                                            <p:fltVal val="0"/>
                                          </p:val>
                                        </p:tav>
                                        <p:tav tm="100000">
                                          <p:val>
                                            <p:strVal val="#ppt_h"/>
                                          </p:val>
                                        </p:tav>
                                      </p:tavLst>
                                    </p:anim>
                                    <p:animEffect transition="in" filter="fade">
                                      <p:cBhvr>
                                        <p:cTn id="9" dur="2000"/>
                                        <p:tgtEl>
                                          <p:spTgt spid="11"/>
                                        </p:tgtEl>
                                      </p:cBhvr>
                                    </p:animEffect>
                                  </p:childTnLst>
                                </p:cTn>
                              </p:par>
                            </p:childTnLst>
                          </p:cTn>
                        </p:par>
                        <p:par>
                          <p:cTn id="10" fill="hold">
                            <p:stCondLst>
                              <p:cond delay="2000"/>
                            </p:stCondLst>
                            <p:childTnLst>
                              <p:par>
                                <p:cTn id="11" presetID="22" presetClass="entr" presetSubtype="1" fill="hold" nodeType="afterEffect">
                                  <p:stCondLst>
                                    <p:cond delay="500"/>
                                  </p:stCondLst>
                                  <p:childTnLst>
                                    <p:set>
                                      <p:cBhvr>
                                        <p:cTn id="12" dur="1" fill="hold">
                                          <p:stCondLst>
                                            <p:cond delay="0"/>
                                          </p:stCondLst>
                                        </p:cTn>
                                        <p:tgtEl>
                                          <p:spTgt spid="12"/>
                                        </p:tgtEl>
                                        <p:attrNameLst>
                                          <p:attrName>style.visibility</p:attrName>
                                        </p:attrNameLst>
                                      </p:cBhvr>
                                      <p:to>
                                        <p:strVal val="visible"/>
                                      </p:to>
                                    </p:set>
                                    <p:animEffect transition="in" filter="wipe(up)">
                                      <p:cBhvr>
                                        <p:cTn id="13" dur="2000"/>
                                        <p:tgtEl>
                                          <p:spTgt spid="12"/>
                                        </p:tgtEl>
                                      </p:cBhvr>
                                    </p:animEffect>
                                  </p:childTnLst>
                                </p:cTn>
                              </p:par>
                              <p:par>
                                <p:cTn id="14" presetID="53" presetClass="entr" presetSubtype="16" fill="hold" grpId="0" nodeType="withEffect">
                                  <p:stCondLst>
                                    <p:cond delay="500"/>
                                  </p:stCondLst>
                                  <p:childTnLst>
                                    <p:set>
                                      <p:cBhvr>
                                        <p:cTn id="15" dur="1" fill="hold">
                                          <p:stCondLst>
                                            <p:cond delay="0"/>
                                          </p:stCondLst>
                                        </p:cTn>
                                        <p:tgtEl>
                                          <p:spTgt spid="22"/>
                                        </p:tgtEl>
                                        <p:attrNameLst>
                                          <p:attrName>style.visibility</p:attrName>
                                        </p:attrNameLst>
                                      </p:cBhvr>
                                      <p:to>
                                        <p:strVal val="visible"/>
                                      </p:to>
                                    </p:set>
                                    <p:anim calcmode="lin" valueType="num">
                                      <p:cBhvr>
                                        <p:cTn id="16" dur="2000" fill="hold"/>
                                        <p:tgtEl>
                                          <p:spTgt spid="22"/>
                                        </p:tgtEl>
                                        <p:attrNameLst>
                                          <p:attrName>ppt_w</p:attrName>
                                        </p:attrNameLst>
                                      </p:cBhvr>
                                      <p:tavLst>
                                        <p:tav tm="0">
                                          <p:val>
                                            <p:fltVal val="0"/>
                                          </p:val>
                                        </p:tav>
                                        <p:tav tm="100000">
                                          <p:val>
                                            <p:strVal val="#ppt_w"/>
                                          </p:val>
                                        </p:tav>
                                      </p:tavLst>
                                    </p:anim>
                                    <p:anim calcmode="lin" valueType="num">
                                      <p:cBhvr>
                                        <p:cTn id="17" dur="2000" fill="hold"/>
                                        <p:tgtEl>
                                          <p:spTgt spid="22"/>
                                        </p:tgtEl>
                                        <p:attrNameLst>
                                          <p:attrName>ppt_h</p:attrName>
                                        </p:attrNameLst>
                                      </p:cBhvr>
                                      <p:tavLst>
                                        <p:tav tm="0">
                                          <p:val>
                                            <p:fltVal val="0"/>
                                          </p:val>
                                        </p:tav>
                                        <p:tav tm="100000">
                                          <p:val>
                                            <p:strVal val="#ppt_h"/>
                                          </p:val>
                                        </p:tav>
                                      </p:tavLst>
                                    </p:anim>
                                    <p:animEffect transition="in" filter="fade">
                                      <p:cBhvr>
                                        <p:cTn id="18" dur="2000"/>
                                        <p:tgtEl>
                                          <p:spTgt spid="22"/>
                                        </p:tgtEl>
                                      </p:cBhvr>
                                    </p:animEffect>
                                  </p:childTnLst>
                                </p:cTn>
                              </p:par>
                            </p:childTnLst>
                          </p:cTn>
                        </p:par>
                        <p:par>
                          <p:cTn id="19" fill="hold">
                            <p:stCondLst>
                              <p:cond delay="4500"/>
                            </p:stCondLst>
                            <p:childTnLst>
                              <p:par>
                                <p:cTn id="20" presetID="42" presetClass="entr" presetSubtype="0" fill="hold" nodeType="afterEffect">
                                  <p:stCondLst>
                                    <p:cond delay="50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2000"/>
                                        <p:tgtEl>
                                          <p:spTgt spid="9"/>
                                        </p:tgtEl>
                                      </p:cBhvr>
                                    </p:animEffect>
                                    <p:anim calcmode="lin" valueType="num">
                                      <p:cBhvr>
                                        <p:cTn id="23" dur="2000" fill="hold"/>
                                        <p:tgtEl>
                                          <p:spTgt spid="9"/>
                                        </p:tgtEl>
                                        <p:attrNameLst>
                                          <p:attrName>ppt_x</p:attrName>
                                        </p:attrNameLst>
                                      </p:cBhvr>
                                      <p:tavLst>
                                        <p:tav tm="0">
                                          <p:val>
                                            <p:strVal val="#ppt_x"/>
                                          </p:val>
                                        </p:tav>
                                        <p:tav tm="100000">
                                          <p:val>
                                            <p:strVal val="#ppt_x"/>
                                          </p:val>
                                        </p:tav>
                                      </p:tavLst>
                                    </p:anim>
                                    <p:anim calcmode="lin" valueType="num">
                                      <p:cBhvr>
                                        <p:cTn id="24" dur="2000" fill="hold"/>
                                        <p:tgtEl>
                                          <p:spTgt spid="9"/>
                                        </p:tgtEl>
                                        <p:attrNameLst>
                                          <p:attrName>ppt_y</p:attrName>
                                        </p:attrNameLst>
                                      </p:cBhvr>
                                      <p:tavLst>
                                        <p:tav tm="0">
                                          <p:val>
                                            <p:strVal val="#ppt_y+.1"/>
                                          </p:val>
                                        </p:tav>
                                        <p:tav tm="100000">
                                          <p:val>
                                            <p:strVal val="#ppt_y"/>
                                          </p:val>
                                        </p:tav>
                                      </p:tavLst>
                                    </p:anim>
                                  </p:childTnLst>
                                </p:cTn>
                              </p:par>
                              <p:par>
                                <p:cTn id="25" presetID="53" presetClass="entr" presetSubtype="16" fill="hold" grpId="0" nodeType="withEffect">
                                  <p:stCondLst>
                                    <p:cond delay="1000"/>
                                  </p:stCondLst>
                                  <p:childTnLst>
                                    <p:set>
                                      <p:cBhvr>
                                        <p:cTn id="26" dur="1" fill="hold">
                                          <p:stCondLst>
                                            <p:cond delay="0"/>
                                          </p:stCondLst>
                                        </p:cTn>
                                        <p:tgtEl>
                                          <p:spTgt spid="4"/>
                                        </p:tgtEl>
                                        <p:attrNameLst>
                                          <p:attrName>style.visibility</p:attrName>
                                        </p:attrNameLst>
                                      </p:cBhvr>
                                      <p:to>
                                        <p:strVal val="visible"/>
                                      </p:to>
                                    </p:set>
                                    <p:anim calcmode="lin" valueType="num">
                                      <p:cBhvr>
                                        <p:cTn id="27" dur="1500" fill="hold"/>
                                        <p:tgtEl>
                                          <p:spTgt spid="4"/>
                                        </p:tgtEl>
                                        <p:attrNameLst>
                                          <p:attrName>ppt_w</p:attrName>
                                        </p:attrNameLst>
                                      </p:cBhvr>
                                      <p:tavLst>
                                        <p:tav tm="0">
                                          <p:val>
                                            <p:fltVal val="0"/>
                                          </p:val>
                                        </p:tav>
                                        <p:tav tm="100000">
                                          <p:val>
                                            <p:strVal val="#ppt_w"/>
                                          </p:val>
                                        </p:tav>
                                      </p:tavLst>
                                    </p:anim>
                                    <p:anim calcmode="lin" valueType="num">
                                      <p:cBhvr>
                                        <p:cTn id="28" dur="1500" fill="hold"/>
                                        <p:tgtEl>
                                          <p:spTgt spid="4"/>
                                        </p:tgtEl>
                                        <p:attrNameLst>
                                          <p:attrName>ppt_h</p:attrName>
                                        </p:attrNameLst>
                                      </p:cBhvr>
                                      <p:tavLst>
                                        <p:tav tm="0">
                                          <p:val>
                                            <p:fltVal val="0"/>
                                          </p:val>
                                        </p:tav>
                                        <p:tav tm="100000">
                                          <p:val>
                                            <p:strVal val="#ppt_h"/>
                                          </p:val>
                                        </p:tav>
                                      </p:tavLst>
                                    </p:anim>
                                    <p:animEffect transition="in" filter="fade">
                                      <p:cBhvr>
                                        <p:cTn id="29" dur="1500"/>
                                        <p:tgtEl>
                                          <p:spTgt spid="4"/>
                                        </p:tgtEl>
                                      </p:cBhvr>
                                    </p:animEffect>
                                  </p:childTnLst>
                                </p:cTn>
                              </p:par>
                            </p:childTnLst>
                          </p:cTn>
                        </p:par>
                        <p:par>
                          <p:cTn id="30" fill="hold">
                            <p:stCondLst>
                              <p:cond delay="7000"/>
                            </p:stCondLst>
                            <p:childTnLst>
                              <p:par>
                                <p:cTn id="31" presetID="53" presetClass="entr" presetSubtype="16" fill="hold" nodeType="afterEffect">
                                  <p:stCondLst>
                                    <p:cond delay="500"/>
                                  </p:stCondLst>
                                  <p:childTnLst>
                                    <p:set>
                                      <p:cBhvr>
                                        <p:cTn id="32" dur="1" fill="hold">
                                          <p:stCondLst>
                                            <p:cond delay="0"/>
                                          </p:stCondLst>
                                        </p:cTn>
                                        <p:tgtEl>
                                          <p:spTgt spid="20"/>
                                        </p:tgtEl>
                                        <p:attrNameLst>
                                          <p:attrName>style.visibility</p:attrName>
                                        </p:attrNameLst>
                                      </p:cBhvr>
                                      <p:to>
                                        <p:strVal val="visible"/>
                                      </p:to>
                                    </p:set>
                                    <p:anim calcmode="lin" valueType="num">
                                      <p:cBhvr>
                                        <p:cTn id="33" dur="1500" fill="hold"/>
                                        <p:tgtEl>
                                          <p:spTgt spid="20"/>
                                        </p:tgtEl>
                                        <p:attrNameLst>
                                          <p:attrName>ppt_w</p:attrName>
                                        </p:attrNameLst>
                                      </p:cBhvr>
                                      <p:tavLst>
                                        <p:tav tm="0">
                                          <p:val>
                                            <p:fltVal val="0"/>
                                          </p:val>
                                        </p:tav>
                                        <p:tav tm="100000">
                                          <p:val>
                                            <p:strVal val="#ppt_w"/>
                                          </p:val>
                                        </p:tav>
                                      </p:tavLst>
                                    </p:anim>
                                    <p:anim calcmode="lin" valueType="num">
                                      <p:cBhvr>
                                        <p:cTn id="34" dur="1500" fill="hold"/>
                                        <p:tgtEl>
                                          <p:spTgt spid="20"/>
                                        </p:tgtEl>
                                        <p:attrNameLst>
                                          <p:attrName>ppt_h</p:attrName>
                                        </p:attrNameLst>
                                      </p:cBhvr>
                                      <p:tavLst>
                                        <p:tav tm="0">
                                          <p:val>
                                            <p:fltVal val="0"/>
                                          </p:val>
                                        </p:tav>
                                        <p:tav tm="100000">
                                          <p:val>
                                            <p:strVal val="#ppt_h"/>
                                          </p:val>
                                        </p:tav>
                                      </p:tavLst>
                                    </p:anim>
                                    <p:animEffect transition="in" filter="fade">
                                      <p:cBhvr>
                                        <p:cTn id="35" dur="1500"/>
                                        <p:tgtEl>
                                          <p:spTgt spid="20"/>
                                        </p:tgtEl>
                                      </p:cBhvr>
                                    </p:animEffect>
                                  </p:childTnLst>
                                </p:cTn>
                              </p:par>
                              <p:par>
                                <p:cTn id="36" presetID="53" presetClass="entr" presetSubtype="16" fill="hold" grpId="0" nodeType="withEffect">
                                  <p:stCondLst>
                                    <p:cond delay="500"/>
                                  </p:stCondLst>
                                  <p:childTnLst>
                                    <p:set>
                                      <p:cBhvr>
                                        <p:cTn id="37" dur="1" fill="hold">
                                          <p:stCondLst>
                                            <p:cond delay="0"/>
                                          </p:stCondLst>
                                        </p:cTn>
                                        <p:tgtEl>
                                          <p:spTgt spid="19"/>
                                        </p:tgtEl>
                                        <p:attrNameLst>
                                          <p:attrName>style.visibility</p:attrName>
                                        </p:attrNameLst>
                                      </p:cBhvr>
                                      <p:to>
                                        <p:strVal val="visible"/>
                                      </p:to>
                                    </p:set>
                                    <p:anim calcmode="lin" valueType="num">
                                      <p:cBhvr>
                                        <p:cTn id="38" dur="1500" fill="hold"/>
                                        <p:tgtEl>
                                          <p:spTgt spid="19"/>
                                        </p:tgtEl>
                                        <p:attrNameLst>
                                          <p:attrName>ppt_w</p:attrName>
                                        </p:attrNameLst>
                                      </p:cBhvr>
                                      <p:tavLst>
                                        <p:tav tm="0">
                                          <p:val>
                                            <p:fltVal val="0"/>
                                          </p:val>
                                        </p:tav>
                                        <p:tav tm="100000">
                                          <p:val>
                                            <p:strVal val="#ppt_w"/>
                                          </p:val>
                                        </p:tav>
                                      </p:tavLst>
                                    </p:anim>
                                    <p:anim calcmode="lin" valueType="num">
                                      <p:cBhvr>
                                        <p:cTn id="39" dur="1500" fill="hold"/>
                                        <p:tgtEl>
                                          <p:spTgt spid="19"/>
                                        </p:tgtEl>
                                        <p:attrNameLst>
                                          <p:attrName>ppt_h</p:attrName>
                                        </p:attrNameLst>
                                      </p:cBhvr>
                                      <p:tavLst>
                                        <p:tav tm="0">
                                          <p:val>
                                            <p:fltVal val="0"/>
                                          </p:val>
                                        </p:tav>
                                        <p:tav tm="100000">
                                          <p:val>
                                            <p:strVal val="#ppt_h"/>
                                          </p:val>
                                        </p:tav>
                                      </p:tavLst>
                                    </p:anim>
                                    <p:animEffect transition="in" filter="fade">
                                      <p:cBhvr>
                                        <p:cTn id="40" dur="1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2" grpId="0"/>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VK">
            <a:extLst>
              <a:ext uri="{FF2B5EF4-FFF2-40B4-BE49-F238E27FC236}">
                <a16:creationId xmlns:a16="http://schemas.microsoft.com/office/drawing/2014/main" id="{24CA7D90-4597-4BBE-A14B-B122272C760F}"/>
              </a:ext>
            </a:extLst>
          </p:cNvPr>
          <p:cNvSpPr txBox="1"/>
          <p:nvPr/>
        </p:nvSpPr>
        <p:spPr>
          <a:xfrm>
            <a:off x="1296000" y="4680000"/>
            <a:ext cx="10008000" cy="1508105"/>
          </a:xfrm>
          <a:prstGeom prst="rect">
            <a:avLst/>
          </a:prstGeom>
          <a:gradFill>
            <a:gsLst>
              <a:gs pos="0">
                <a:schemeClr val="accent4">
                  <a:lumMod val="60000"/>
                  <a:lumOff val="40000"/>
                </a:schemeClr>
              </a:gs>
              <a:gs pos="83000">
                <a:schemeClr val="accent4">
                  <a:lumMod val="20000"/>
                  <a:lumOff val="80000"/>
                </a:schemeClr>
              </a:gs>
              <a:gs pos="100000">
                <a:schemeClr val="bg1"/>
              </a:gs>
            </a:gsLst>
            <a:lin ang="16200000" scaled="1"/>
          </a:gradFill>
          <a:ln w="19050">
            <a:solidFill>
              <a:schemeClr val="tx1"/>
            </a:solidFill>
          </a:ln>
          <a:effectLst>
            <a:outerShdw blurRad="76200" dist="76200" dir="2700000" algn="tl" rotWithShape="0">
              <a:prstClr val="black">
                <a:alpha val="50000"/>
              </a:prstClr>
            </a:outerShdw>
          </a:effectLst>
        </p:spPr>
        <p:txBody>
          <a:bodyPr wrap="square" rtlCol="0">
            <a:spAutoFit/>
          </a:bodyPr>
          <a:lstStyle/>
          <a:p>
            <a:pPr lvl="0" algn="just">
              <a:defRPr/>
            </a:pPr>
            <a:r>
              <a:rPr kumimoji="0" lang="sk-SK" sz="2000" b="0" i="0" u="none" strike="noStrike" kern="0" cap="none" spc="0" normalizeH="0" baseline="0" noProof="0">
                <a:ln>
                  <a:solidFill>
                    <a:prstClr val="white"/>
                  </a:solidFill>
                </a:ln>
                <a:solidFill>
                  <a:srgbClr val="FF0000"/>
                </a:solidFill>
                <a:effectLst/>
                <a:uLnTx/>
                <a:uFillTx/>
                <a:latin typeface="Merlin CE" pitchFamily="2" charset="0"/>
              </a:rPr>
              <a:t>   </a:t>
            </a:r>
            <a:r>
              <a:rPr lang="sk-SK" sz="2000" kern="0">
                <a:ln>
                  <a:solidFill>
                    <a:prstClr val="black"/>
                  </a:solidFill>
                </a:ln>
                <a:solidFill>
                  <a:schemeClr val="accent2">
                    <a:lumMod val="75000"/>
                  </a:schemeClr>
                </a:solidFill>
                <a:latin typeface="Merlin CE" pitchFamily="2" charset="0"/>
              </a:rPr>
              <a:t>N</a:t>
            </a:r>
            <a:r>
              <a:rPr lang="sk-SK" i="1" kern="0">
                <a:solidFill>
                  <a:prstClr val="black"/>
                </a:solidFill>
              </a:rPr>
              <a:t>árodný park Abel Tasman je najmenší novozélandský národný park, ktorý sa nachádza medzi Golden Bay a Tasman Bay na severnom konci južného ostrova. Jeho rozloha je 237 km</a:t>
            </a:r>
            <a:r>
              <a:rPr lang="sk-SK" i="1" kern="0" baseline="30000">
                <a:solidFill>
                  <a:prstClr val="black"/>
                </a:solidFill>
              </a:rPr>
              <a:t>2</a:t>
            </a:r>
            <a:r>
              <a:rPr lang="sk-SK" i="1" kern="0">
                <a:solidFill>
                  <a:prstClr val="black"/>
                </a:solidFill>
              </a:rPr>
              <a:t>. Park bol otvorený v roku 1942. Je pomenovaný podľa Abela Tasmana, ktorý v roku 1642, ako prvý európsky bádateľ, navštívil Nový Zéland. Park je tvorený zalesnenou kopcovitou krajinou severne od údolí riek Takaka a Riwaka. Na severe je ohraničená vodami Golden Bay a Tasman Bay. Tiež zahŕňa niekoľko ostrovov pozdĺž pobrežia.</a:t>
            </a:r>
            <a:endParaRPr kumimoji="0" lang="sk-SK" sz="1800" b="0" i="1" u="none" strike="noStrike" kern="0" cap="none" spc="0" normalizeH="0" baseline="0" noProof="0">
              <a:ln>
                <a:noFill/>
              </a:ln>
              <a:solidFill>
                <a:prstClr val="black"/>
              </a:solidFill>
              <a:effectLst/>
              <a:uLnTx/>
              <a:uFillTx/>
            </a:endParaRPr>
          </a:p>
        </p:txBody>
      </p:sp>
      <p:sp>
        <p:nvSpPr>
          <p:cNvPr id="11" name="ANG">
            <a:extLst>
              <a:ext uri="{FF2B5EF4-FFF2-40B4-BE49-F238E27FC236}">
                <a16:creationId xmlns:a16="http://schemas.microsoft.com/office/drawing/2014/main" id="{58B731EE-299E-4963-A421-39D587B4EFE4}"/>
              </a:ext>
            </a:extLst>
          </p:cNvPr>
          <p:cNvSpPr txBox="1"/>
          <p:nvPr/>
        </p:nvSpPr>
        <p:spPr>
          <a:xfrm>
            <a:off x="1296000" y="432000"/>
            <a:ext cx="10008000" cy="1508105"/>
          </a:xfrm>
          <a:prstGeom prst="rect">
            <a:avLst/>
          </a:prstGeom>
          <a:gradFill>
            <a:gsLst>
              <a:gs pos="0">
                <a:schemeClr val="accent4">
                  <a:lumMod val="60000"/>
                  <a:lumOff val="40000"/>
                </a:schemeClr>
              </a:gs>
              <a:gs pos="88000">
                <a:schemeClr val="accent4">
                  <a:lumMod val="20000"/>
                  <a:lumOff val="80000"/>
                </a:schemeClr>
              </a:gs>
              <a:gs pos="100000">
                <a:schemeClr val="bg1"/>
              </a:gs>
            </a:gsLst>
            <a:lin ang="16200000" scaled="1"/>
          </a:gradFill>
          <a:ln w="19050">
            <a:solidFill>
              <a:schemeClr val="tx1"/>
            </a:solidFill>
          </a:ln>
          <a:effectLst>
            <a:outerShdw blurRad="76200" dist="76200" dir="2700000" algn="tl" rotWithShape="0">
              <a:sysClr val="windowText" lastClr="000000">
                <a:alpha val="50000"/>
              </a:sysClr>
            </a:outerShdw>
          </a:effectLst>
        </p:spPr>
        <p:txBody>
          <a:bodyPr wrap="square" rtlCol="0">
            <a:spAutoFit/>
          </a:bodyPr>
          <a:lstStyle/>
          <a:p>
            <a:pPr lvl="0" algn="just">
              <a:defRPr/>
            </a:pPr>
            <a:r>
              <a:rPr kumimoji="0" lang="sk-SK" sz="2000" b="0" i="0" u="none" strike="noStrike" kern="0" cap="none" spc="0" normalizeH="0" baseline="0" noProof="0">
                <a:ln>
                  <a:solidFill>
                    <a:prstClr val="white"/>
                  </a:solidFill>
                </a:ln>
                <a:solidFill>
                  <a:srgbClr val="FF0000"/>
                </a:solidFill>
                <a:effectLst/>
                <a:uLnTx/>
                <a:uFillTx/>
                <a:latin typeface="Merlin CE" pitchFamily="2" charset="0"/>
              </a:rPr>
              <a:t>   </a:t>
            </a:r>
            <a:r>
              <a:rPr kumimoji="0" lang="sk-SK" sz="2000" b="0" i="0" u="none" strike="noStrike" kern="0" cap="none" spc="0" normalizeH="0" baseline="0" noProof="0">
                <a:ln>
                  <a:solidFill>
                    <a:prstClr val="black"/>
                  </a:solidFill>
                </a:ln>
                <a:solidFill>
                  <a:schemeClr val="accent2">
                    <a:lumMod val="75000"/>
                  </a:schemeClr>
                </a:solidFill>
                <a:effectLst/>
                <a:uLnTx/>
                <a:uFillTx/>
                <a:latin typeface="Merlin CE" pitchFamily="2" charset="0"/>
              </a:rPr>
              <a:t>A</a:t>
            </a:r>
            <a:r>
              <a:rPr lang="en-US" i="1" kern="0">
                <a:solidFill>
                  <a:prstClr val="black"/>
                </a:solidFill>
              </a:rPr>
              <a:t>bel Tasman National Park is New Zealand's smallest national park, located between Golden Bay and Tasman Bay at the northern end of the South Island.</a:t>
            </a:r>
            <a:r>
              <a:rPr lang="sk-SK" i="1" kern="0">
                <a:solidFill>
                  <a:prstClr val="black"/>
                </a:solidFill>
              </a:rPr>
              <a:t> </a:t>
            </a:r>
            <a:r>
              <a:rPr lang="en-US" i="1" kern="0">
                <a:solidFill>
                  <a:prstClr val="black"/>
                </a:solidFill>
              </a:rPr>
              <a:t>Its area is 237 km</a:t>
            </a:r>
            <a:r>
              <a:rPr lang="en-US" i="1" kern="0" baseline="30000">
                <a:solidFill>
                  <a:prstClr val="black"/>
                </a:solidFill>
              </a:rPr>
              <a:t>2</a:t>
            </a:r>
            <a:r>
              <a:rPr lang="en-US" i="1" kern="0">
                <a:solidFill>
                  <a:prstClr val="black"/>
                </a:solidFill>
              </a:rPr>
              <a:t>.</a:t>
            </a:r>
            <a:r>
              <a:rPr lang="sk-SK" i="1" kern="0">
                <a:solidFill>
                  <a:prstClr val="black"/>
                </a:solidFill>
              </a:rPr>
              <a:t> </a:t>
            </a:r>
            <a:r>
              <a:rPr lang="en-US" i="1" kern="0">
                <a:solidFill>
                  <a:prstClr val="black"/>
                </a:solidFill>
              </a:rPr>
              <a:t>The park was opened in 1942.</a:t>
            </a:r>
            <a:r>
              <a:rPr lang="sk-SK" i="1" kern="0">
                <a:solidFill>
                  <a:prstClr val="black"/>
                </a:solidFill>
              </a:rPr>
              <a:t> </a:t>
            </a:r>
            <a:r>
              <a:rPr lang="en-US" i="1" kern="0">
                <a:solidFill>
                  <a:prstClr val="black"/>
                </a:solidFill>
              </a:rPr>
              <a:t>It is named after Abel Tasman, who in 1642, as the first European explorer to sight New Zealand.</a:t>
            </a:r>
            <a:r>
              <a:rPr lang="sk-SK" i="1" kern="0">
                <a:solidFill>
                  <a:prstClr val="black"/>
                </a:solidFill>
              </a:rPr>
              <a:t> </a:t>
            </a:r>
            <a:r>
              <a:rPr lang="en-US" i="1" kern="0">
                <a:solidFill>
                  <a:prstClr val="black"/>
                </a:solidFill>
              </a:rPr>
              <a:t>The park consists of a forested hilly country north of the valleys of the Takaka and Riwaka rivers.</a:t>
            </a:r>
            <a:r>
              <a:rPr lang="sk-SK" i="1" kern="0">
                <a:solidFill>
                  <a:prstClr val="black"/>
                </a:solidFill>
              </a:rPr>
              <a:t> </a:t>
            </a:r>
            <a:r>
              <a:rPr lang="en-US" i="1" kern="0">
                <a:solidFill>
                  <a:prstClr val="black"/>
                </a:solidFill>
              </a:rPr>
              <a:t>It is bounded to the north by the waters of Golden Bay and Tasman Bay.</a:t>
            </a:r>
            <a:r>
              <a:rPr lang="sk-SK" i="1" kern="0">
                <a:solidFill>
                  <a:prstClr val="black"/>
                </a:solidFill>
              </a:rPr>
              <a:t> </a:t>
            </a:r>
            <a:r>
              <a:rPr lang="en-US" i="1" kern="0">
                <a:solidFill>
                  <a:prstClr val="black"/>
                </a:solidFill>
              </a:rPr>
              <a:t>It contains</a:t>
            </a:r>
            <a:r>
              <a:rPr lang="sk-SK" i="1" kern="0">
                <a:solidFill>
                  <a:prstClr val="black"/>
                </a:solidFill>
              </a:rPr>
              <a:t> also</a:t>
            </a:r>
            <a:r>
              <a:rPr lang="en-US" i="1" kern="0">
                <a:solidFill>
                  <a:prstClr val="black"/>
                </a:solidFill>
              </a:rPr>
              <a:t> some of the islands off the coast.</a:t>
            </a:r>
          </a:p>
        </p:txBody>
      </p:sp>
      <p:sp>
        <p:nvSpPr>
          <p:cNvPr id="13" name="ŠPA">
            <a:extLst>
              <a:ext uri="{FF2B5EF4-FFF2-40B4-BE49-F238E27FC236}">
                <a16:creationId xmlns:a16="http://schemas.microsoft.com/office/drawing/2014/main" id="{1D9BB37C-D372-4811-8C69-09BA153B77EE}"/>
              </a:ext>
            </a:extLst>
          </p:cNvPr>
          <p:cNvSpPr txBox="1"/>
          <p:nvPr/>
        </p:nvSpPr>
        <p:spPr>
          <a:xfrm>
            <a:off x="1296000" y="2412000"/>
            <a:ext cx="10008000" cy="1785104"/>
          </a:xfrm>
          <a:prstGeom prst="rect">
            <a:avLst/>
          </a:prstGeom>
          <a:gradFill>
            <a:gsLst>
              <a:gs pos="0">
                <a:schemeClr val="accent4">
                  <a:lumMod val="60000"/>
                  <a:lumOff val="40000"/>
                </a:schemeClr>
              </a:gs>
              <a:gs pos="87000">
                <a:schemeClr val="accent4">
                  <a:lumMod val="20000"/>
                  <a:lumOff val="80000"/>
                </a:schemeClr>
              </a:gs>
              <a:gs pos="100000">
                <a:schemeClr val="bg1"/>
              </a:gs>
            </a:gsLst>
            <a:lin ang="16200000" scaled="1"/>
          </a:gradFill>
          <a:ln w="19050">
            <a:solidFill>
              <a:schemeClr val="tx1"/>
            </a:solidFill>
          </a:ln>
          <a:effectLst>
            <a:outerShdw blurRad="76200" dist="76200" dir="2700000" algn="tl" rotWithShape="0">
              <a:sysClr val="windowText" lastClr="000000">
                <a:alpha val="50000"/>
              </a:sysClr>
            </a:outerShdw>
          </a:effectLst>
        </p:spPr>
        <p:txBody>
          <a:bodyPr wrap="square" rtlCol="0">
            <a:spAutoFit/>
          </a:bodyPr>
          <a:lstStyle/>
          <a:p>
            <a:pPr lvl="0" algn="just">
              <a:defRPr/>
            </a:pPr>
            <a:r>
              <a:rPr kumimoji="0" lang="sk-SK" sz="2000" b="0" i="0" u="none" strike="noStrike" kern="0" cap="none" spc="0" normalizeH="0" baseline="0" noProof="0">
                <a:ln>
                  <a:solidFill>
                    <a:prstClr val="white"/>
                  </a:solidFill>
                </a:ln>
                <a:solidFill>
                  <a:srgbClr val="FF0000"/>
                </a:solidFill>
                <a:effectLst/>
                <a:uLnTx/>
                <a:uFillTx/>
                <a:latin typeface="Merlin CE" pitchFamily="2" charset="0"/>
              </a:rPr>
              <a:t>   </a:t>
            </a:r>
            <a:r>
              <a:rPr lang="sk-SK" sz="2000" kern="0">
                <a:ln>
                  <a:solidFill>
                    <a:prstClr val="black"/>
                  </a:solidFill>
                </a:ln>
                <a:solidFill>
                  <a:schemeClr val="accent2">
                    <a:lumMod val="75000"/>
                  </a:schemeClr>
                </a:solidFill>
                <a:latin typeface="Merlin CE" pitchFamily="2" charset="0"/>
              </a:rPr>
              <a:t>E</a:t>
            </a:r>
            <a:r>
              <a:rPr lang="es-ES" i="1" kern="0">
                <a:solidFill>
                  <a:prstClr val="black"/>
                </a:solidFill>
              </a:rPr>
              <a:t>l Parque Nacional Abel Tasman es el parque nacional más pequeño de Nueva Zelanda, ubicado entre Golden Bay y Tasman Bay en el extremo norte de la Isla Sur. Su área es de 237 km2. El parque fue inaugurado en 1942. Lleva el nombre de Abel Tasman, quien en 1642, como el primer explorador europeo en ver Nueva Zelanda. El parque consiste en un país montañoso al norte de los valles de los ríos Takaka y Riwaka. Está limitado al norte por las aguas de Golden Bay y Tasman Bay. Contiene también algunas de las islas frente a la costa.</a:t>
            </a:r>
            <a:endParaRPr kumimoji="0" lang="sk-SK" sz="1800" b="0" i="1" u="none" strike="noStrike" kern="0" cap="none" spc="0" normalizeH="0" baseline="0" noProof="0">
              <a:ln>
                <a:noFill/>
              </a:ln>
              <a:solidFill>
                <a:prstClr val="black"/>
              </a:solidFill>
              <a:effectLst/>
              <a:uLnTx/>
              <a:uFillTx/>
            </a:endParaRPr>
          </a:p>
        </p:txBody>
      </p:sp>
      <p:pic>
        <p:nvPicPr>
          <p:cNvPr id="14" name="SVK - vlajka">
            <a:hlinkClick r:id="rId2" action="ppaction://hlinksldjump"/>
            <a:extLst>
              <a:ext uri="{FF2B5EF4-FFF2-40B4-BE49-F238E27FC236}">
                <a16:creationId xmlns:a16="http://schemas.microsoft.com/office/drawing/2014/main" id="{0ACCA940-C303-4BC3-9411-2E29CD7C837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000" y="4860000"/>
            <a:ext cx="510258" cy="340172"/>
          </a:xfrm>
          <a:prstGeom prst="ellipse">
            <a:avLst/>
          </a:prstGeom>
          <a:ln w="25400" cap="rnd">
            <a:no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prst="coolSlant"/>
            <a:contourClr>
              <a:srgbClr val="333333"/>
            </a:contourClr>
          </a:sp3d>
        </p:spPr>
      </p:pic>
      <p:pic>
        <p:nvPicPr>
          <p:cNvPr id="15" name="ANG - vlajka">
            <a:hlinkClick r:id="" action="ppaction://noaction"/>
            <a:extLst>
              <a:ext uri="{FF2B5EF4-FFF2-40B4-BE49-F238E27FC236}">
                <a16:creationId xmlns:a16="http://schemas.microsoft.com/office/drawing/2014/main" id="{DE575BA8-B66C-49BB-B711-910246CEC7A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8000" y="576000"/>
            <a:ext cx="510258" cy="340172"/>
          </a:xfrm>
          <a:prstGeom prst="ellipse">
            <a:avLst/>
          </a:prstGeom>
          <a:ln w="25400" cap="rnd">
            <a:no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prst="coolSlant"/>
            <a:contourClr>
              <a:srgbClr val="333333"/>
            </a:contourClr>
          </a:sp3d>
        </p:spPr>
      </p:pic>
      <p:pic>
        <p:nvPicPr>
          <p:cNvPr id="17" name="ŠPA - vlajka">
            <a:hlinkClick r:id="" action="ppaction://noaction"/>
            <a:extLst>
              <a:ext uri="{FF2B5EF4-FFF2-40B4-BE49-F238E27FC236}">
                <a16:creationId xmlns:a16="http://schemas.microsoft.com/office/drawing/2014/main" id="{5AE9CD31-13D1-43CB-A843-D1DA161365E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8000" y="2556000"/>
            <a:ext cx="510258" cy="340171"/>
          </a:xfrm>
          <a:prstGeom prst="ellipse">
            <a:avLst/>
          </a:prstGeom>
          <a:ln w="25400" cap="rnd">
            <a:no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9" name="Kruh">
            <a:extLst>
              <a:ext uri="{FF2B5EF4-FFF2-40B4-BE49-F238E27FC236}">
                <a16:creationId xmlns:a16="http://schemas.microsoft.com/office/drawing/2014/main" id="{66EE23E2-A344-414A-B46E-99D5D24EC52F}"/>
              </a:ext>
            </a:extLst>
          </p:cNvPr>
          <p:cNvSpPr/>
          <p:nvPr/>
        </p:nvSpPr>
        <p:spPr>
          <a:xfrm>
            <a:off x="11182008" y="5908599"/>
            <a:ext cx="673992" cy="673992"/>
          </a:xfrm>
          <a:prstGeom prst="ellipse">
            <a:avLst/>
          </a:prstGeom>
          <a:solidFill>
            <a:sysClr val="window" lastClr="FFFFFF"/>
          </a:solidFill>
          <a:ln w="12700" cap="flat" cmpd="sng" algn="ctr">
            <a:solidFill>
              <a:sysClr val="windowText" lastClr="000000">
                <a:alpha val="50000"/>
              </a:sysClr>
            </a:solidFill>
            <a:prstDash val="solid"/>
            <a:miter lim="800000"/>
          </a:ln>
          <a:effectLst>
            <a:outerShdw blurRad="50800" dist="50800" dir="2700000" algn="tl" rotWithShape="0">
              <a:prstClr val="black">
                <a:alpha val="70000"/>
              </a:prstClr>
            </a:outerShdw>
          </a:effectLst>
        </p:spPr>
        <p:txBody>
          <a:bodyPr rtlCol="0" anchor="ctr"/>
          <a:lstStyle/>
          <a:p>
            <a:pPr marL="0" marR="0" lvl="0" indent="0" algn="ctr" defTabSz="408462" eaLnBrk="1" fontAlgn="auto" latinLnBrk="0" hangingPunct="1">
              <a:lnSpc>
                <a:spcPct val="100000"/>
              </a:lnSpc>
              <a:spcBef>
                <a:spcPts val="0"/>
              </a:spcBef>
              <a:spcAft>
                <a:spcPts val="0"/>
              </a:spcAft>
              <a:buClrTx/>
              <a:buSzTx/>
              <a:buFontTx/>
              <a:buNone/>
              <a:tabLst/>
              <a:defRPr/>
            </a:pPr>
            <a:endParaRPr kumimoji="0" lang="sk-SK" sz="1608" b="0" i="0" u="none" strike="noStrike" kern="0" cap="none" spc="0" normalizeH="0" baseline="0" noProof="0">
              <a:ln>
                <a:noFill/>
              </a:ln>
              <a:solidFill>
                <a:prstClr val="white"/>
              </a:solidFill>
              <a:effectLst/>
              <a:uLnTx/>
              <a:uFillTx/>
            </a:endParaRPr>
          </a:p>
        </p:txBody>
      </p:sp>
      <p:pic>
        <p:nvPicPr>
          <p:cNvPr id="16" name="Myš">
            <a:extLst>
              <a:ext uri="{FF2B5EF4-FFF2-40B4-BE49-F238E27FC236}">
                <a16:creationId xmlns:a16="http://schemas.microsoft.com/office/drawing/2014/main" id="{F52BF10D-D736-42CE-A876-6C3F5F04FF8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rot="20683170">
            <a:off x="11282579" y="6012947"/>
            <a:ext cx="472850" cy="472850"/>
          </a:xfrm>
          <a:prstGeom prst="rect">
            <a:avLst/>
          </a:prstGeom>
          <a:effectLst>
            <a:outerShdw blurRad="50800" dist="63500" dir="3600000" algn="tl" rotWithShape="0">
              <a:prstClr val="black">
                <a:alpha val="56000"/>
              </a:prstClr>
            </a:outerShdw>
          </a:effectLst>
        </p:spPr>
      </p:pic>
      <p:pic>
        <p:nvPicPr>
          <p:cNvPr id="12" name="Rám">
            <a:extLst>
              <a:ext uri="{FF2B5EF4-FFF2-40B4-BE49-F238E27FC236}">
                <a16:creationId xmlns:a16="http://schemas.microsoft.com/office/drawing/2014/main" id="{F96D680A-3633-4DE5-8CA0-F32884E1C8A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2192000" cy="6857999"/>
          </a:xfrm>
          <a:prstGeom prst="rect">
            <a:avLst/>
          </a:prstGeom>
        </p:spPr>
      </p:pic>
    </p:spTree>
    <p:extLst>
      <p:ext uri="{BB962C8B-B14F-4D97-AF65-F5344CB8AC3E}">
        <p14:creationId xmlns:p14="http://schemas.microsoft.com/office/powerpoint/2010/main" val="7769523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par>
                          <p:cTn id="10" fill="hold">
                            <p:stCondLst>
                              <p:cond delay="500"/>
                            </p:stCondLst>
                            <p:childTnLst>
                              <p:par>
                                <p:cTn id="11" presetID="22" presetClass="entr" presetSubtype="1" fill="hold" grpId="0" nodeType="afterEffect">
                                  <p:stCondLst>
                                    <p:cond delay="500"/>
                                  </p:stCondLst>
                                  <p:childTnLst>
                                    <p:set>
                                      <p:cBhvr>
                                        <p:cTn id="12" dur="1" fill="hold">
                                          <p:stCondLst>
                                            <p:cond delay="0"/>
                                          </p:stCondLst>
                                        </p:cTn>
                                        <p:tgtEl>
                                          <p:spTgt spid="11"/>
                                        </p:tgtEl>
                                        <p:attrNameLst>
                                          <p:attrName>style.visibility</p:attrName>
                                        </p:attrNameLst>
                                      </p:cBhvr>
                                      <p:to>
                                        <p:strVal val="visible"/>
                                      </p:to>
                                    </p:set>
                                    <p:animEffect transition="in" filter="wipe(up)">
                                      <p:cBhvr>
                                        <p:cTn id="13" dur="1500"/>
                                        <p:tgtEl>
                                          <p:spTgt spid="11"/>
                                        </p:tgtEl>
                                      </p:cBhvr>
                                    </p:animEffect>
                                  </p:childTnLst>
                                </p:cTn>
                              </p:par>
                            </p:childTnLst>
                          </p:cTn>
                        </p:par>
                        <p:par>
                          <p:cTn id="14" fill="hold">
                            <p:stCondLst>
                              <p:cond delay="2500"/>
                            </p:stCondLst>
                            <p:childTnLst>
                              <p:par>
                                <p:cTn id="15" presetID="53" presetClass="entr" presetSubtype="16" fill="hold" nodeType="afterEffect">
                                  <p:stCondLst>
                                    <p:cond delay="50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fltVal val="0"/>
                                          </p:val>
                                        </p:tav>
                                        <p:tav tm="100000">
                                          <p:val>
                                            <p:strVal val="#ppt_w"/>
                                          </p:val>
                                        </p:tav>
                                      </p:tavLst>
                                    </p:anim>
                                    <p:anim calcmode="lin" valueType="num">
                                      <p:cBhvr>
                                        <p:cTn id="18" dur="500" fill="hold"/>
                                        <p:tgtEl>
                                          <p:spTgt spid="17"/>
                                        </p:tgtEl>
                                        <p:attrNameLst>
                                          <p:attrName>ppt_h</p:attrName>
                                        </p:attrNameLst>
                                      </p:cBhvr>
                                      <p:tavLst>
                                        <p:tav tm="0">
                                          <p:val>
                                            <p:fltVal val="0"/>
                                          </p:val>
                                        </p:tav>
                                        <p:tav tm="100000">
                                          <p:val>
                                            <p:strVal val="#ppt_h"/>
                                          </p:val>
                                        </p:tav>
                                      </p:tavLst>
                                    </p:anim>
                                    <p:animEffect transition="in" filter="fade">
                                      <p:cBhvr>
                                        <p:cTn id="19" dur="500"/>
                                        <p:tgtEl>
                                          <p:spTgt spid="17"/>
                                        </p:tgtEl>
                                      </p:cBhvr>
                                    </p:animEffect>
                                  </p:childTnLst>
                                </p:cTn>
                              </p:par>
                            </p:childTnLst>
                          </p:cTn>
                        </p:par>
                        <p:par>
                          <p:cTn id="20" fill="hold">
                            <p:stCondLst>
                              <p:cond delay="3500"/>
                            </p:stCondLst>
                            <p:childTnLst>
                              <p:par>
                                <p:cTn id="21" presetID="22" presetClass="entr" presetSubtype="1" fill="hold" grpId="0" nodeType="afterEffect">
                                  <p:stCondLst>
                                    <p:cond delay="500"/>
                                  </p:stCondLst>
                                  <p:childTnLst>
                                    <p:set>
                                      <p:cBhvr>
                                        <p:cTn id="22" dur="1" fill="hold">
                                          <p:stCondLst>
                                            <p:cond delay="0"/>
                                          </p:stCondLst>
                                        </p:cTn>
                                        <p:tgtEl>
                                          <p:spTgt spid="13"/>
                                        </p:tgtEl>
                                        <p:attrNameLst>
                                          <p:attrName>style.visibility</p:attrName>
                                        </p:attrNameLst>
                                      </p:cBhvr>
                                      <p:to>
                                        <p:strVal val="visible"/>
                                      </p:to>
                                    </p:set>
                                    <p:animEffect transition="in" filter="wipe(up)">
                                      <p:cBhvr>
                                        <p:cTn id="23" dur="1500"/>
                                        <p:tgtEl>
                                          <p:spTgt spid="13"/>
                                        </p:tgtEl>
                                      </p:cBhvr>
                                    </p:animEffect>
                                  </p:childTnLst>
                                </p:cTn>
                              </p:par>
                            </p:childTnLst>
                          </p:cTn>
                        </p:par>
                        <p:par>
                          <p:cTn id="24" fill="hold">
                            <p:stCondLst>
                              <p:cond delay="5500"/>
                            </p:stCondLst>
                            <p:childTnLst>
                              <p:par>
                                <p:cTn id="25" presetID="53" presetClass="entr" presetSubtype="16" fill="hold" nodeType="afterEffect">
                                  <p:stCondLst>
                                    <p:cond delay="500"/>
                                  </p:stCondLst>
                                  <p:childTnLst>
                                    <p:set>
                                      <p:cBhvr>
                                        <p:cTn id="26" dur="1" fill="hold">
                                          <p:stCondLst>
                                            <p:cond delay="0"/>
                                          </p:stCondLst>
                                        </p:cTn>
                                        <p:tgtEl>
                                          <p:spTgt spid="14"/>
                                        </p:tgtEl>
                                        <p:attrNameLst>
                                          <p:attrName>style.visibility</p:attrName>
                                        </p:attrNameLst>
                                      </p:cBhvr>
                                      <p:to>
                                        <p:strVal val="visible"/>
                                      </p:to>
                                    </p:set>
                                    <p:anim calcmode="lin" valueType="num">
                                      <p:cBhvr>
                                        <p:cTn id="27" dur="500" fill="hold"/>
                                        <p:tgtEl>
                                          <p:spTgt spid="14"/>
                                        </p:tgtEl>
                                        <p:attrNameLst>
                                          <p:attrName>ppt_w</p:attrName>
                                        </p:attrNameLst>
                                      </p:cBhvr>
                                      <p:tavLst>
                                        <p:tav tm="0">
                                          <p:val>
                                            <p:fltVal val="0"/>
                                          </p:val>
                                        </p:tav>
                                        <p:tav tm="100000">
                                          <p:val>
                                            <p:strVal val="#ppt_w"/>
                                          </p:val>
                                        </p:tav>
                                      </p:tavLst>
                                    </p:anim>
                                    <p:anim calcmode="lin" valueType="num">
                                      <p:cBhvr>
                                        <p:cTn id="28" dur="500" fill="hold"/>
                                        <p:tgtEl>
                                          <p:spTgt spid="14"/>
                                        </p:tgtEl>
                                        <p:attrNameLst>
                                          <p:attrName>ppt_h</p:attrName>
                                        </p:attrNameLst>
                                      </p:cBhvr>
                                      <p:tavLst>
                                        <p:tav tm="0">
                                          <p:val>
                                            <p:fltVal val="0"/>
                                          </p:val>
                                        </p:tav>
                                        <p:tav tm="100000">
                                          <p:val>
                                            <p:strVal val="#ppt_h"/>
                                          </p:val>
                                        </p:tav>
                                      </p:tavLst>
                                    </p:anim>
                                    <p:animEffect transition="in" filter="fade">
                                      <p:cBhvr>
                                        <p:cTn id="29" dur="500"/>
                                        <p:tgtEl>
                                          <p:spTgt spid="14"/>
                                        </p:tgtEl>
                                      </p:cBhvr>
                                    </p:animEffect>
                                  </p:childTnLst>
                                </p:cTn>
                              </p:par>
                            </p:childTnLst>
                          </p:cTn>
                        </p:par>
                        <p:par>
                          <p:cTn id="30" fill="hold">
                            <p:stCondLst>
                              <p:cond delay="6500"/>
                            </p:stCondLst>
                            <p:childTnLst>
                              <p:par>
                                <p:cTn id="31" presetID="22" presetClass="entr" presetSubtype="1" fill="hold" grpId="0" nodeType="afterEffect">
                                  <p:stCondLst>
                                    <p:cond delay="500"/>
                                  </p:stCondLst>
                                  <p:childTnLst>
                                    <p:set>
                                      <p:cBhvr>
                                        <p:cTn id="32" dur="1" fill="hold">
                                          <p:stCondLst>
                                            <p:cond delay="0"/>
                                          </p:stCondLst>
                                        </p:cTn>
                                        <p:tgtEl>
                                          <p:spTgt spid="8"/>
                                        </p:tgtEl>
                                        <p:attrNameLst>
                                          <p:attrName>style.visibility</p:attrName>
                                        </p:attrNameLst>
                                      </p:cBhvr>
                                      <p:to>
                                        <p:strVal val="visible"/>
                                      </p:to>
                                    </p:set>
                                    <p:animEffect transition="in" filter="wipe(up)">
                                      <p:cBhvr>
                                        <p:cTn id="33" dur="1500"/>
                                        <p:tgtEl>
                                          <p:spTgt spid="8"/>
                                        </p:tgtEl>
                                      </p:cBhvr>
                                    </p:animEffect>
                                  </p:childTnLst>
                                </p:cTn>
                              </p:par>
                            </p:childTnLst>
                          </p:cTn>
                        </p:par>
                        <p:par>
                          <p:cTn id="34" fill="hold">
                            <p:stCondLst>
                              <p:cond delay="8500"/>
                            </p:stCondLst>
                            <p:childTnLst>
                              <p:par>
                                <p:cTn id="35" presetID="53" presetClass="entr" presetSubtype="16" fill="hold" grpId="0" nodeType="afterEffect">
                                  <p:stCondLst>
                                    <p:cond delay="500"/>
                                  </p:stCondLst>
                                  <p:childTnLst>
                                    <p:set>
                                      <p:cBhvr>
                                        <p:cTn id="36" dur="1" fill="hold">
                                          <p:stCondLst>
                                            <p:cond delay="0"/>
                                          </p:stCondLst>
                                        </p:cTn>
                                        <p:tgtEl>
                                          <p:spTgt spid="9"/>
                                        </p:tgtEl>
                                        <p:attrNameLst>
                                          <p:attrName>style.visibility</p:attrName>
                                        </p:attrNameLst>
                                      </p:cBhvr>
                                      <p:to>
                                        <p:strVal val="visible"/>
                                      </p:to>
                                    </p:set>
                                    <p:anim calcmode="lin" valueType="num">
                                      <p:cBhvr>
                                        <p:cTn id="37" dur="1500" fill="hold"/>
                                        <p:tgtEl>
                                          <p:spTgt spid="9"/>
                                        </p:tgtEl>
                                        <p:attrNameLst>
                                          <p:attrName>ppt_w</p:attrName>
                                        </p:attrNameLst>
                                      </p:cBhvr>
                                      <p:tavLst>
                                        <p:tav tm="0">
                                          <p:val>
                                            <p:fltVal val="0"/>
                                          </p:val>
                                        </p:tav>
                                        <p:tav tm="100000">
                                          <p:val>
                                            <p:strVal val="#ppt_w"/>
                                          </p:val>
                                        </p:tav>
                                      </p:tavLst>
                                    </p:anim>
                                    <p:anim calcmode="lin" valueType="num">
                                      <p:cBhvr>
                                        <p:cTn id="38" dur="1500" fill="hold"/>
                                        <p:tgtEl>
                                          <p:spTgt spid="9"/>
                                        </p:tgtEl>
                                        <p:attrNameLst>
                                          <p:attrName>ppt_h</p:attrName>
                                        </p:attrNameLst>
                                      </p:cBhvr>
                                      <p:tavLst>
                                        <p:tav tm="0">
                                          <p:val>
                                            <p:fltVal val="0"/>
                                          </p:val>
                                        </p:tav>
                                        <p:tav tm="100000">
                                          <p:val>
                                            <p:strVal val="#ppt_h"/>
                                          </p:val>
                                        </p:tav>
                                      </p:tavLst>
                                    </p:anim>
                                    <p:animEffect transition="in" filter="fade">
                                      <p:cBhvr>
                                        <p:cTn id="39" dur="1500"/>
                                        <p:tgtEl>
                                          <p:spTgt spid="9"/>
                                        </p:tgtEl>
                                      </p:cBhvr>
                                    </p:animEffect>
                                  </p:childTnLst>
                                </p:cTn>
                              </p:par>
                              <p:par>
                                <p:cTn id="40" presetID="53" presetClass="entr" presetSubtype="16" fill="hold" nodeType="withEffect">
                                  <p:stCondLst>
                                    <p:cond delay="500"/>
                                  </p:stCondLst>
                                  <p:childTnLst>
                                    <p:set>
                                      <p:cBhvr>
                                        <p:cTn id="41" dur="1" fill="hold">
                                          <p:stCondLst>
                                            <p:cond delay="0"/>
                                          </p:stCondLst>
                                        </p:cTn>
                                        <p:tgtEl>
                                          <p:spTgt spid="16"/>
                                        </p:tgtEl>
                                        <p:attrNameLst>
                                          <p:attrName>style.visibility</p:attrName>
                                        </p:attrNameLst>
                                      </p:cBhvr>
                                      <p:to>
                                        <p:strVal val="visible"/>
                                      </p:to>
                                    </p:set>
                                    <p:anim calcmode="lin" valueType="num">
                                      <p:cBhvr>
                                        <p:cTn id="42" dur="1500" fill="hold"/>
                                        <p:tgtEl>
                                          <p:spTgt spid="16"/>
                                        </p:tgtEl>
                                        <p:attrNameLst>
                                          <p:attrName>ppt_w</p:attrName>
                                        </p:attrNameLst>
                                      </p:cBhvr>
                                      <p:tavLst>
                                        <p:tav tm="0">
                                          <p:val>
                                            <p:fltVal val="0"/>
                                          </p:val>
                                        </p:tav>
                                        <p:tav tm="100000">
                                          <p:val>
                                            <p:strVal val="#ppt_w"/>
                                          </p:val>
                                        </p:tav>
                                      </p:tavLst>
                                    </p:anim>
                                    <p:anim calcmode="lin" valueType="num">
                                      <p:cBhvr>
                                        <p:cTn id="43" dur="1500" fill="hold"/>
                                        <p:tgtEl>
                                          <p:spTgt spid="16"/>
                                        </p:tgtEl>
                                        <p:attrNameLst>
                                          <p:attrName>ppt_h</p:attrName>
                                        </p:attrNameLst>
                                      </p:cBhvr>
                                      <p:tavLst>
                                        <p:tav tm="0">
                                          <p:val>
                                            <p:fltVal val="0"/>
                                          </p:val>
                                        </p:tav>
                                        <p:tav tm="100000">
                                          <p:val>
                                            <p:strVal val="#ppt_h"/>
                                          </p:val>
                                        </p:tav>
                                      </p:tavLst>
                                    </p:anim>
                                    <p:animEffect transition="in" filter="fade">
                                      <p:cBhvr>
                                        <p:cTn id="44" dur="1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3"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6" name="Autor 1">
            <a:extLst>
              <a:ext uri="{FF2B5EF4-FFF2-40B4-BE49-F238E27FC236}">
                <a16:creationId xmlns:a16="http://schemas.microsoft.com/office/drawing/2014/main" id="{518945D1-F599-4929-9E0A-0DE9694EE088}"/>
              </a:ext>
            </a:extLst>
          </p:cNvPr>
          <p:cNvSpPr/>
          <p:nvPr/>
        </p:nvSpPr>
        <p:spPr>
          <a:xfrm>
            <a:off x="10433565" y="6379090"/>
            <a:ext cx="1229824"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pic>
        <p:nvPicPr>
          <p:cNvPr id="7" name="Rám 1">
            <a:extLst>
              <a:ext uri="{FF2B5EF4-FFF2-40B4-BE49-F238E27FC236}">
                <a16:creationId xmlns:a16="http://schemas.microsoft.com/office/drawing/2014/main" id="{B27575BB-6EBB-4205-B6D0-FF18F3D123F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Tree>
    <p:extLst>
      <p:ext uri="{BB962C8B-B14F-4D97-AF65-F5344CB8AC3E}">
        <p14:creationId xmlns:p14="http://schemas.microsoft.com/office/powerpoint/2010/main" val="1540586949"/>
      </p:ext>
    </p:extLst>
  </p:cSld>
  <p:clrMapOvr>
    <a:masterClrMapping/>
  </p:clrMapOvr>
  <mc:AlternateContent xmlns:mc="http://schemas.openxmlformats.org/markup-compatibility/2006" xmlns:p14="http://schemas.microsoft.com/office/powerpoint/2010/main">
    <mc:Choice Requires="p14">
      <p:transition spd="slow" p14:dur="2000" advClick="0" advTm="3000">
        <p:fade/>
      </p:transition>
    </mc:Choice>
    <mc:Fallback xmlns="">
      <p:transition spd="slow" advClick="0" advTm="3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Foto 2">
            <a:extLst>
              <a:ext uri="{FF2B5EF4-FFF2-40B4-BE49-F238E27FC236}">
                <a16:creationId xmlns:a16="http://schemas.microsoft.com/office/drawing/2014/main" id="{79B18899-1738-4522-B294-58504723CD3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9" name="Foto 3">
            <a:extLst>
              <a:ext uri="{FF2B5EF4-FFF2-40B4-BE49-F238E27FC236}">
                <a16:creationId xmlns:a16="http://schemas.microsoft.com/office/drawing/2014/main" id="{46C9D416-6E2C-4343-AA0C-D077DC4F7DC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8" name="Autor 2">
            <a:extLst>
              <a:ext uri="{FF2B5EF4-FFF2-40B4-BE49-F238E27FC236}">
                <a16:creationId xmlns:a16="http://schemas.microsoft.com/office/drawing/2014/main" id="{45D263E5-750F-40F5-97E8-7024F7964E2B}"/>
              </a:ext>
            </a:extLst>
          </p:cNvPr>
          <p:cNvSpPr/>
          <p:nvPr/>
        </p:nvSpPr>
        <p:spPr>
          <a:xfrm>
            <a:off x="10459212" y="6379090"/>
            <a:ext cx="1204177"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Sekerka D.</a:t>
            </a:r>
          </a:p>
        </p:txBody>
      </p:sp>
      <p:pic>
        <p:nvPicPr>
          <p:cNvPr id="7" name="Rám 2">
            <a:extLst>
              <a:ext uri="{FF2B5EF4-FFF2-40B4-BE49-F238E27FC236}">
                <a16:creationId xmlns:a16="http://schemas.microsoft.com/office/drawing/2014/main" id="{B27575BB-6EBB-4205-B6D0-FF18F3D123F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7999"/>
          </a:xfrm>
          <a:prstGeom prst="rect">
            <a:avLst/>
          </a:prstGeom>
        </p:spPr>
      </p:pic>
    </p:spTree>
    <p:extLst>
      <p:ext uri="{BB962C8B-B14F-4D97-AF65-F5344CB8AC3E}">
        <p14:creationId xmlns:p14="http://schemas.microsoft.com/office/powerpoint/2010/main" val="3435359111"/>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2000"/>
                                        <p:tgtEl>
                                          <p:spTgt spid="5"/>
                                        </p:tgtEl>
                                      </p:cBhvr>
                                    </p:animEffect>
                                  </p:childTnLst>
                                </p:cTn>
                              </p:par>
                              <p:par>
                                <p:cTn id="8" presetID="10" presetClass="entr" presetSubtype="0" fill="hold" nodeType="withEffect">
                                  <p:stCondLst>
                                    <p:cond delay="1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1500"/>
                                        <p:tgtEl>
                                          <p:spTgt spid="9"/>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Foto 2">
            <a:extLst>
              <a:ext uri="{FF2B5EF4-FFF2-40B4-BE49-F238E27FC236}">
                <a16:creationId xmlns:a16="http://schemas.microsoft.com/office/drawing/2014/main" id="{EBBB7402-BA2D-4A28-8A44-8C54EC8F85B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9" name="Foto 3">
            <a:extLst>
              <a:ext uri="{FF2B5EF4-FFF2-40B4-BE49-F238E27FC236}">
                <a16:creationId xmlns:a16="http://schemas.microsoft.com/office/drawing/2014/main" id="{4B5CD8B5-9BBC-4C51-B168-1D0E2E4923C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8" name="Autor 2">
            <a:extLst>
              <a:ext uri="{FF2B5EF4-FFF2-40B4-BE49-F238E27FC236}">
                <a16:creationId xmlns:a16="http://schemas.microsoft.com/office/drawing/2014/main" id="{F3718FB9-C417-4445-AB90-63A872E0F304}"/>
              </a:ext>
            </a:extLst>
          </p:cNvPr>
          <p:cNvSpPr/>
          <p:nvPr/>
        </p:nvSpPr>
        <p:spPr>
          <a:xfrm>
            <a:off x="10433565" y="6379090"/>
            <a:ext cx="1229824"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pic>
        <p:nvPicPr>
          <p:cNvPr id="7" name="Rám 2">
            <a:extLst>
              <a:ext uri="{FF2B5EF4-FFF2-40B4-BE49-F238E27FC236}">
                <a16:creationId xmlns:a16="http://schemas.microsoft.com/office/drawing/2014/main" id="{B27575BB-6EBB-4205-B6D0-FF18F3D123F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7999"/>
          </a:xfrm>
          <a:prstGeom prst="rect">
            <a:avLst/>
          </a:prstGeom>
        </p:spPr>
      </p:pic>
    </p:spTree>
    <p:extLst>
      <p:ext uri="{BB962C8B-B14F-4D97-AF65-F5344CB8AC3E}">
        <p14:creationId xmlns:p14="http://schemas.microsoft.com/office/powerpoint/2010/main" val="2228843898"/>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2000"/>
                                        <p:tgtEl>
                                          <p:spTgt spid="5"/>
                                        </p:tgtEl>
                                      </p:cBhvr>
                                    </p:animEffect>
                                  </p:childTnLst>
                                </p:cTn>
                              </p:par>
                              <p:par>
                                <p:cTn id="8" presetID="10" presetClass="entr" presetSubtype="0" fill="hold" nodeType="withEffect">
                                  <p:stCondLst>
                                    <p:cond delay="1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1500"/>
                                        <p:tgtEl>
                                          <p:spTgt spid="9"/>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Foto 2">
            <a:extLst>
              <a:ext uri="{FF2B5EF4-FFF2-40B4-BE49-F238E27FC236}">
                <a16:creationId xmlns:a16="http://schemas.microsoft.com/office/drawing/2014/main" id="{16E764B7-5D12-4019-9CE1-9A661FCEFA0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10" name="Foto 3">
            <a:extLst>
              <a:ext uri="{FF2B5EF4-FFF2-40B4-BE49-F238E27FC236}">
                <a16:creationId xmlns:a16="http://schemas.microsoft.com/office/drawing/2014/main" id="{118B6F84-7C72-4A0E-B2D3-3D958574A1E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9" name="Autor 2">
            <a:extLst>
              <a:ext uri="{FF2B5EF4-FFF2-40B4-BE49-F238E27FC236}">
                <a16:creationId xmlns:a16="http://schemas.microsoft.com/office/drawing/2014/main" id="{CAACA2C8-8ABF-46BA-B8EB-6236224B33D7}"/>
              </a:ext>
            </a:extLst>
          </p:cNvPr>
          <p:cNvSpPr/>
          <p:nvPr/>
        </p:nvSpPr>
        <p:spPr>
          <a:xfrm>
            <a:off x="10433565" y="6379090"/>
            <a:ext cx="1229824"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pic>
        <p:nvPicPr>
          <p:cNvPr id="7" name="Rám 2">
            <a:extLst>
              <a:ext uri="{FF2B5EF4-FFF2-40B4-BE49-F238E27FC236}">
                <a16:creationId xmlns:a16="http://schemas.microsoft.com/office/drawing/2014/main" id="{B27575BB-6EBB-4205-B6D0-FF18F3D123F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7999"/>
          </a:xfrm>
          <a:prstGeom prst="rect">
            <a:avLst/>
          </a:prstGeom>
        </p:spPr>
      </p:pic>
    </p:spTree>
    <p:extLst>
      <p:ext uri="{BB962C8B-B14F-4D97-AF65-F5344CB8AC3E}">
        <p14:creationId xmlns:p14="http://schemas.microsoft.com/office/powerpoint/2010/main" val="3862956456"/>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2000"/>
                                        <p:tgtEl>
                                          <p:spTgt spid="5"/>
                                        </p:tgtEl>
                                      </p:cBhvr>
                                    </p:animEffect>
                                  </p:childTnLst>
                                </p:cTn>
                              </p:par>
                              <p:par>
                                <p:cTn id="8" presetID="10" presetClass="entr" presetSubtype="0" fill="hold" nodeType="withEffect">
                                  <p:stCondLst>
                                    <p:cond delay="150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1500"/>
                                        <p:tgtEl>
                                          <p:spTgt spid="10"/>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Foto 2">
            <a:extLst>
              <a:ext uri="{FF2B5EF4-FFF2-40B4-BE49-F238E27FC236}">
                <a16:creationId xmlns:a16="http://schemas.microsoft.com/office/drawing/2014/main" id="{74BD4216-4FB2-4BC6-9AA0-FE314E891C5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9" name="Foto 3">
            <a:extLst>
              <a:ext uri="{FF2B5EF4-FFF2-40B4-BE49-F238E27FC236}">
                <a16:creationId xmlns:a16="http://schemas.microsoft.com/office/drawing/2014/main" id="{EA39CFB7-A42D-48D5-A7F4-E25384DCEC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8" name="Autor 2">
            <a:extLst>
              <a:ext uri="{FF2B5EF4-FFF2-40B4-BE49-F238E27FC236}">
                <a16:creationId xmlns:a16="http://schemas.microsoft.com/office/drawing/2014/main" id="{F35BE75B-4F0B-4BB6-AD98-0C9E44D9B317}"/>
              </a:ext>
            </a:extLst>
          </p:cNvPr>
          <p:cNvSpPr/>
          <p:nvPr/>
        </p:nvSpPr>
        <p:spPr>
          <a:xfrm>
            <a:off x="10433565" y="6379090"/>
            <a:ext cx="1229824"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pic>
        <p:nvPicPr>
          <p:cNvPr id="7" name="Rám 2">
            <a:extLst>
              <a:ext uri="{FF2B5EF4-FFF2-40B4-BE49-F238E27FC236}">
                <a16:creationId xmlns:a16="http://schemas.microsoft.com/office/drawing/2014/main" id="{B27575BB-6EBB-4205-B6D0-FF18F3D123F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7999"/>
          </a:xfrm>
          <a:prstGeom prst="rect">
            <a:avLst/>
          </a:prstGeom>
        </p:spPr>
      </p:pic>
    </p:spTree>
    <p:extLst>
      <p:ext uri="{BB962C8B-B14F-4D97-AF65-F5344CB8AC3E}">
        <p14:creationId xmlns:p14="http://schemas.microsoft.com/office/powerpoint/2010/main" val="1268138900"/>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2000"/>
                                        <p:tgtEl>
                                          <p:spTgt spid="5"/>
                                        </p:tgtEl>
                                      </p:cBhvr>
                                    </p:animEffect>
                                  </p:childTnLst>
                                </p:cTn>
                              </p:par>
                              <p:par>
                                <p:cTn id="8" presetID="10" presetClass="entr" presetSubtype="0" fill="hold" nodeType="withEffect">
                                  <p:stCondLst>
                                    <p:cond delay="1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1500"/>
                                        <p:tgtEl>
                                          <p:spTgt spid="9"/>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Foto 2">
            <a:extLst>
              <a:ext uri="{FF2B5EF4-FFF2-40B4-BE49-F238E27FC236}">
                <a16:creationId xmlns:a16="http://schemas.microsoft.com/office/drawing/2014/main" id="{849ECFFF-424A-45DE-8B3C-AA1F78829D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9" name="Foto 3">
            <a:extLst>
              <a:ext uri="{FF2B5EF4-FFF2-40B4-BE49-F238E27FC236}">
                <a16:creationId xmlns:a16="http://schemas.microsoft.com/office/drawing/2014/main" id="{0900F91F-5BF5-4643-B891-34E6D8C2B66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8" name="Autor 2">
            <a:extLst>
              <a:ext uri="{FF2B5EF4-FFF2-40B4-BE49-F238E27FC236}">
                <a16:creationId xmlns:a16="http://schemas.microsoft.com/office/drawing/2014/main" id="{C574F52F-126A-4C00-AA0A-FD5036CE1EF8}"/>
              </a:ext>
            </a:extLst>
          </p:cNvPr>
          <p:cNvSpPr/>
          <p:nvPr/>
        </p:nvSpPr>
        <p:spPr>
          <a:xfrm>
            <a:off x="10433565" y="6379090"/>
            <a:ext cx="1229824"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pic>
        <p:nvPicPr>
          <p:cNvPr id="7" name="Rám 2">
            <a:extLst>
              <a:ext uri="{FF2B5EF4-FFF2-40B4-BE49-F238E27FC236}">
                <a16:creationId xmlns:a16="http://schemas.microsoft.com/office/drawing/2014/main" id="{B27575BB-6EBB-4205-B6D0-FF18F3D123F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7999"/>
          </a:xfrm>
          <a:prstGeom prst="rect">
            <a:avLst/>
          </a:prstGeom>
        </p:spPr>
      </p:pic>
    </p:spTree>
    <p:extLst>
      <p:ext uri="{BB962C8B-B14F-4D97-AF65-F5344CB8AC3E}">
        <p14:creationId xmlns:p14="http://schemas.microsoft.com/office/powerpoint/2010/main" val="501901621"/>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2000"/>
                                        <p:tgtEl>
                                          <p:spTgt spid="5"/>
                                        </p:tgtEl>
                                      </p:cBhvr>
                                    </p:animEffect>
                                  </p:childTnLst>
                                </p:cTn>
                              </p:par>
                              <p:par>
                                <p:cTn id="8" presetID="10" presetClass="entr" presetSubtype="0" fill="hold" nodeType="withEffect">
                                  <p:stCondLst>
                                    <p:cond delay="1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1500"/>
                                        <p:tgtEl>
                                          <p:spTgt spid="9"/>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Foto 2">
            <a:extLst>
              <a:ext uri="{FF2B5EF4-FFF2-40B4-BE49-F238E27FC236}">
                <a16:creationId xmlns:a16="http://schemas.microsoft.com/office/drawing/2014/main" id="{641B8E92-410B-41BC-A8C5-F3B3DC4C257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9" name="Foto 3">
            <a:extLst>
              <a:ext uri="{FF2B5EF4-FFF2-40B4-BE49-F238E27FC236}">
                <a16:creationId xmlns:a16="http://schemas.microsoft.com/office/drawing/2014/main" id="{94370A22-8501-4C73-81C9-44E8755980F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8" name="Autor 2">
            <a:extLst>
              <a:ext uri="{FF2B5EF4-FFF2-40B4-BE49-F238E27FC236}">
                <a16:creationId xmlns:a16="http://schemas.microsoft.com/office/drawing/2014/main" id="{6241B631-A9E9-4BD8-BCCA-8B6BE6CABE0B}"/>
              </a:ext>
            </a:extLst>
          </p:cNvPr>
          <p:cNvSpPr/>
          <p:nvPr/>
        </p:nvSpPr>
        <p:spPr>
          <a:xfrm>
            <a:off x="10433565" y="6379090"/>
            <a:ext cx="1229824"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pic>
        <p:nvPicPr>
          <p:cNvPr id="7" name="Rám 2">
            <a:extLst>
              <a:ext uri="{FF2B5EF4-FFF2-40B4-BE49-F238E27FC236}">
                <a16:creationId xmlns:a16="http://schemas.microsoft.com/office/drawing/2014/main" id="{B27575BB-6EBB-4205-B6D0-FF18F3D123F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7999"/>
          </a:xfrm>
          <a:prstGeom prst="rect">
            <a:avLst/>
          </a:prstGeom>
        </p:spPr>
      </p:pic>
    </p:spTree>
    <p:extLst>
      <p:ext uri="{BB962C8B-B14F-4D97-AF65-F5344CB8AC3E}">
        <p14:creationId xmlns:p14="http://schemas.microsoft.com/office/powerpoint/2010/main" val="3870763541"/>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2000"/>
                                        <p:tgtEl>
                                          <p:spTgt spid="5"/>
                                        </p:tgtEl>
                                      </p:cBhvr>
                                    </p:animEffect>
                                  </p:childTnLst>
                                </p:cTn>
                              </p:par>
                              <p:par>
                                <p:cTn id="8" presetID="10" presetClass="entr" presetSubtype="0" fill="hold" nodeType="withEffect">
                                  <p:stCondLst>
                                    <p:cond delay="1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1500"/>
                                        <p:tgtEl>
                                          <p:spTgt spid="9"/>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Foto 2">
            <a:extLst>
              <a:ext uri="{FF2B5EF4-FFF2-40B4-BE49-F238E27FC236}">
                <a16:creationId xmlns:a16="http://schemas.microsoft.com/office/drawing/2014/main" id="{6E2AB9E7-3C0C-431B-8E45-3B11ACFF6AB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9" name="Foto 3">
            <a:extLst>
              <a:ext uri="{FF2B5EF4-FFF2-40B4-BE49-F238E27FC236}">
                <a16:creationId xmlns:a16="http://schemas.microsoft.com/office/drawing/2014/main" id="{7599079D-0949-45D9-9C08-BF2CDE91352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8" name="Autor 2">
            <a:extLst>
              <a:ext uri="{FF2B5EF4-FFF2-40B4-BE49-F238E27FC236}">
                <a16:creationId xmlns:a16="http://schemas.microsoft.com/office/drawing/2014/main" id="{A9D00631-CD6B-42BC-9AE7-9F0E1CAA61EC}"/>
              </a:ext>
            </a:extLst>
          </p:cNvPr>
          <p:cNvSpPr/>
          <p:nvPr/>
        </p:nvSpPr>
        <p:spPr>
          <a:xfrm>
            <a:off x="10433565" y="6379090"/>
            <a:ext cx="1229824"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pic>
        <p:nvPicPr>
          <p:cNvPr id="7" name="Rám 2">
            <a:extLst>
              <a:ext uri="{FF2B5EF4-FFF2-40B4-BE49-F238E27FC236}">
                <a16:creationId xmlns:a16="http://schemas.microsoft.com/office/drawing/2014/main" id="{B27575BB-6EBB-4205-B6D0-FF18F3D123F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7999"/>
          </a:xfrm>
          <a:prstGeom prst="rect">
            <a:avLst/>
          </a:prstGeom>
        </p:spPr>
      </p:pic>
    </p:spTree>
    <p:extLst>
      <p:ext uri="{BB962C8B-B14F-4D97-AF65-F5344CB8AC3E}">
        <p14:creationId xmlns:p14="http://schemas.microsoft.com/office/powerpoint/2010/main" val="1700161094"/>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2000"/>
                                        <p:tgtEl>
                                          <p:spTgt spid="5"/>
                                        </p:tgtEl>
                                      </p:cBhvr>
                                    </p:animEffect>
                                  </p:childTnLst>
                                </p:cTn>
                              </p:par>
                              <p:par>
                                <p:cTn id="8" presetID="10" presetClass="entr" presetSubtype="0" fill="hold" nodeType="withEffect">
                                  <p:stCondLst>
                                    <p:cond delay="1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1500"/>
                                        <p:tgtEl>
                                          <p:spTgt spid="9"/>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Foto 2">
            <a:extLst>
              <a:ext uri="{FF2B5EF4-FFF2-40B4-BE49-F238E27FC236}">
                <a16:creationId xmlns:a16="http://schemas.microsoft.com/office/drawing/2014/main" id="{BAFB25E1-744F-4DE1-9EB2-0CEA00D7127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8" name="Foto 3">
            <a:extLst>
              <a:ext uri="{FF2B5EF4-FFF2-40B4-BE49-F238E27FC236}">
                <a16:creationId xmlns:a16="http://schemas.microsoft.com/office/drawing/2014/main" id="{A7156E0B-2EDC-4390-8472-2BA8B9512DB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6" name="Autor 2">
            <a:extLst>
              <a:ext uri="{FF2B5EF4-FFF2-40B4-BE49-F238E27FC236}">
                <a16:creationId xmlns:a16="http://schemas.microsoft.com/office/drawing/2014/main" id="{518945D1-F599-4929-9E0A-0DE9694EE088}"/>
              </a:ext>
            </a:extLst>
          </p:cNvPr>
          <p:cNvSpPr/>
          <p:nvPr/>
        </p:nvSpPr>
        <p:spPr>
          <a:xfrm>
            <a:off x="10433565" y="6379090"/>
            <a:ext cx="1229824"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Sekerka D.</a:t>
            </a:r>
          </a:p>
        </p:txBody>
      </p:sp>
      <p:pic>
        <p:nvPicPr>
          <p:cNvPr id="7" name="Rám 2">
            <a:extLst>
              <a:ext uri="{FF2B5EF4-FFF2-40B4-BE49-F238E27FC236}">
                <a16:creationId xmlns:a16="http://schemas.microsoft.com/office/drawing/2014/main" id="{B27575BB-6EBB-4205-B6D0-FF18F3D123F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7999"/>
          </a:xfrm>
          <a:prstGeom prst="rect">
            <a:avLst/>
          </a:prstGeom>
        </p:spPr>
      </p:pic>
    </p:spTree>
    <p:extLst>
      <p:ext uri="{BB962C8B-B14F-4D97-AF65-F5344CB8AC3E}">
        <p14:creationId xmlns:p14="http://schemas.microsoft.com/office/powerpoint/2010/main" val="2103371702"/>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2000"/>
                                        <p:tgtEl>
                                          <p:spTgt spid="5"/>
                                        </p:tgtEl>
                                      </p:cBhvr>
                                    </p:animEffect>
                                  </p:childTnLst>
                                </p:cTn>
                              </p:par>
                              <p:par>
                                <p:cTn id="8" presetID="10" presetClass="entr" presetSubtype="0"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Foto 2">
            <a:extLst>
              <a:ext uri="{FF2B5EF4-FFF2-40B4-BE49-F238E27FC236}">
                <a16:creationId xmlns:a16="http://schemas.microsoft.com/office/drawing/2014/main" id="{7AB70608-D77D-4292-B3E5-87B426B864A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8" name="Foto 3">
            <a:extLst>
              <a:ext uri="{FF2B5EF4-FFF2-40B4-BE49-F238E27FC236}">
                <a16:creationId xmlns:a16="http://schemas.microsoft.com/office/drawing/2014/main" id="{68B210C1-452E-448A-BF1E-24E3BDF2320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6" name="Autor 2">
            <a:extLst>
              <a:ext uri="{FF2B5EF4-FFF2-40B4-BE49-F238E27FC236}">
                <a16:creationId xmlns:a16="http://schemas.microsoft.com/office/drawing/2014/main" id="{518945D1-F599-4929-9E0A-0DE9694EE088}"/>
              </a:ext>
            </a:extLst>
          </p:cNvPr>
          <p:cNvSpPr/>
          <p:nvPr/>
        </p:nvSpPr>
        <p:spPr>
          <a:xfrm>
            <a:off x="10459212" y="6379090"/>
            <a:ext cx="1204177"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Sekerka D.</a:t>
            </a:r>
          </a:p>
        </p:txBody>
      </p:sp>
      <p:pic>
        <p:nvPicPr>
          <p:cNvPr id="7" name="Rám 2">
            <a:extLst>
              <a:ext uri="{FF2B5EF4-FFF2-40B4-BE49-F238E27FC236}">
                <a16:creationId xmlns:a16="http://schemas.microsoft.com/office/drawing/2014/main" id="{B27575BB-6EBB-4205-B6D0-FF18F3D123F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7999"/>
          </a:xfrm>
          <a:prstGeom prst="rect">
            <a:avLst/>
          </a:prstGeom>
        </p:spPr>
      </p:pic>
    </p:spTree>
    <p:extLst>
      <p:ext uri="{BB962C8B-B14F-4D97-AF65-F5344CB8AC3E}">
        <p14:creationId xmlns:p14="http://schemas.microsoft.com/office/powerpoint/2010/main" val="2609881684"/>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2000"/>
                                        <p:tgtEl>
                                          <p:spTgt spid="5"/>
                                        </p:tgtEl>
                                      </p:cBhvr>
                                    </p:animEffect>
                                  </p:childTnLst>
                                </p:cTn>
                              </p:par>
                              <p:par>
                                <p:cTn id="8" presetID="10" presetClass="entr" presetSubtype="0"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Foto 2">
            <a:extLst>
              <a:ext uri="{FF2B5EF4-FFF2-40B4-BE49-F238E27FC236}">
                <a16:creationId xmlns:a16="http://schemas.microsoft.com/office/drawing/2014/main" id="{75CA8847-711B-42CF-A1A0-6B93AF2DE95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8" name="Foto 3">
            <a:extLst>
              <a:ext uri="{FF2B5EF4-FFF2-40B4-BE49-F238E27FC236}">
                <a16:creationId xmlns:a16="http://schemas.microsoft.com/office/drawing/2014/main" id="{AFCCC7C1-E5C0-4601-84FE-1DA5996DAD3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6" name="Autor 2">
            <a:extLst>
              <a:ext uri="{FF2B5EF4-FFF2-40B4-BE49-F238E27FC236}">
                <a16:creationId xmlns:a16="http://schemas.microsoft.com/office/drawing/2014/main" id="{518945D1-F599-4929-9E0A-0DE9694EE088}"/>
              </a:ext>
            </a:extLst>
          </p:cNvPr>
          <p:cNvSpPr/>
          <p:nvPr/>
        </p:nvSpPr>
        <p:spPr>
          <a:xfrm>
            <a:off x="10433565" y="6379090"/>
            <a:ext cx="1229824"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Sekerka D.</a:t>
            </a:r>
          </a:p>
        </p:txBody>
      </p:sp>
      <p:pic>
        <p:nvPicPr>
          <p:cNvPr id="7" name="Rám 2">
            <a:extLst>
              <a:ext uri="{FF2B5EF4-FFF2-40B4-BE49-F238E27FC236}">
                <a16:creationId xmlns:a16="http://schemas.microsoft.com/office/drawing/2014/main" id="{B27575BB-6EBB-4205-B6D0-FF18F3D123F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7999"/>
          </a:xfrm>
          <a:prstGeom prst="rect">
            <a:avLst/>
          </a:prstGeom>
        </p:spPr>
      </p:pic>
    </p:spTree>
    <p:extLst>
      <p:ext uri="{BB962C8B-B14F-4D97-AF65-F5344CB8AC3E}">
        <p14:creationId xmlns:p14="http://schemas.microsoft.com/office/powerpoint/2010/main" val="2540737712"/>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2000"/>
                                        <p:tgtEl>
                                          <p:spTgt spid="5"/>
                                        </p:tgtEl>
                                      </p:cBhvr>
                                    </p:animEffect>
                                  </p:childTnLst>
                                </p:cTn>
                              </p:par>
                              <p:par>
                                <p:cTn id="8" presetID="10" presetClass="entr" presetSubtype="0"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Foto 2">
            <a:extLst>
              <a:ext uri="{FF2B5EF4-FFF2-40B4-BE49-F238E27FC236}">
                <a16:creationId xmlns:a16="http://schemas.microsoft.com/office/drawing/2014/main" id="{087B6BE8-B115-4098-8DAD-C7A4BA986C8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8" name="Foto 3">
            <a:extLst>
              <a:ext uri="{FF2B5EF4-FFF2-40B4-BE49-F238E27FC236}">
                <a16:creationId xmlns:a16="http://schemas.microsoft.com/office/drawing/2014/main" id="{73D66127-C15A-42C5-B354-CF2CF1FC1E1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6" name="Autor 2">
            <a:extLst>
              <a:ext uri="{FF2B5EF4-FFF2-40B4-BE49-F238E27FC236}">
                <a16:creationId xmlns:a16="http://schemas.microsoft.com/office/drawing/2014/main" id="{518945D1-F599-4929-9E0A-0DE9694EE088}"/>
              </a:ext>
            </a:extLst>
          </p:cNvPr>
          <p:cNvSpPr/>
          <p:nvPr/>
        </p:nvSpPr>
        <p:spPr>
          <a:xfrm>
            <a:off x="10459212" y="6379090"/>
            <a:ext cx="1204177"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Sekerka D.</a:t>
            </a:r>
          </a:p>
        </p:txBody>
      </p:sp>
      <p:pic>
        <p:nvPicPr>
          <p:cNvPr id="7" name="Rám 2">
            <a:extLst>
              <a:ext uri="{FF2B5EF4-FFF2-40B4-BE49-F238E27FC236}">
                <a16:creationId xmlns:a16="http://schemas.microsoft.com/office/drawing/2014/main" id="{B27575BB-6EBB-4205-B6D0-FF18F3D123F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7999"/>
          </a:xfrm>
          <a:prstGeom prst="rect">
            <a:avLst/>
          </a:prstGeom>
        </p:spPr>
      </p:pic>
    </p:spTree>
    <p:extLst>
      <p:ext uri="{BB962C8B-B14F-4D97-AF65-F5344CB8AC3E}">
        <p14:creationId xmlns:p14="http://schemas.microsoft.com/office/powerpoint/2010/main" val="3145407967"/>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2000"/>
                                        <p:tgtEl>
                                          <p:spTgt spid="5"/>
                                        </p:tgtEl>
                                      </p:cBhvr>
                                    </p:animEffect>
                                  </p:childTnLst>
                                </p:cTn>
                              </p:par>
                              <p:par>
                                <p:cTn id="8" presetID="10" presetClass="entr" presetSubtype="0"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Foto 2">
            <a:extLst>
              <a:ext uri="{FF2B5EF4-FFF2-40B4-BE49-F238E27FC236}">
                <a16:creationId xmlns:a16="http://schemas.microsoft.com/office/drawing/2014/main" id="{EF6212F4-8D2F-48E4-BEA0-CDCEFCDD4C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8" name="Foto 3">
            <a:extLst>
              <a:ext uri="{FF2B5EF4-FFF2-40B4-BE49-F238E27FC236}">
                <a16:creationId xmlns:a16="http://schemas.microsoft.com/office/drawing/2014/main" id="{87929AB8-A19B-4678-99A8-313E55D66AF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6" name="Autor 2">
            <a:extLst>
              <a:ext uri="{FF2B5EF4-FFF2-40B4-BE49-F238E27FC236}">
                <a16:creationId xmlns:a16="http://schemas.microsoft.com/office/drawing/2014/main" id="{518945D1-F599-4929-9E0A-0DE9694EE088}"/>
              </a:ext>
            </a:extLst>
          </p:cNvPr>
          <p:cNvSpPr/>
          <p:nvPr/>
        </p:nvSpPr>
        <p:spPr>
          <a:xfrm>
            <a:off x="10459212" y="6379090"/>
            <a:ext cx="1204177"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Sekerka D.</a:t>
            </a:r>
          </a:p>
        </p:txBody>
      </p:sp>
      <p:pic>
        <p:nvPicPr>
          <p:cNvPr id="7" name="Rám 2">
            <a:extLst>
              <a:ext uri="{FF2B5EF4-FFF2-40B4-BE49-F238E27FC236}">
                <a16:creationId xmlns:a16="http://schemas.microsoft.com/office/drawing/2014/main" id="{B27575BB-6EBB-4205-B6D0-FF18F3D123F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7999"/>
          </a:xfrm>
          <a:prstGeom prst="rect">
            <a:avLst/>
          </a:prstGeom>
        </p:spPr>
      </p:pic>
    </p:spTree>
    <p:extLst>
      <p:ext uri="{BB962C8B-B14F-4D97-AF65-F5344CB8AC3E}">
        <p14:creationId xmlns:p14="http://schemas.microsoft.com/office/powerpoint/2010/main" val="811203805"/>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2000"/>
                                        <p:tgtEl>
                                          <p:spTgt spid="5"/>
                                        </p:tgtEl>
                                      </p:cBhvr>
                                    </p:animEffect>
                                  </p:childTnLst>
                                </p:cTn>
                              </p:par>
                              <p:par>
                                <p:cTn id="8" presetID="10" presetClass="entr" presetSubtype="0"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Foto 2">
            <a:extLst>
              <a:ext uri="{FF2B5EF4-FFF2-40B4-BE49-F238E27FC236}">
                <a16:creationId xmlns:a16="http://schemas.microsoft.com/office/drawing/2014/main" id="{C80A128E-D66E-4045-B468-0F8A970D97E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8" name="Foto 3">
            <a:extLst>
              <a:ext uri="{FF2B5EF4-FFF2-40B4-BE49-F238E27FC236}">
                <a16:creationId xmlns:a16="http://schemas.microsoft.com/office/drawing/2014/main" id="{4DE446E0-7621-40EB-8AC7-B310DF627E9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6" name="Autor 2">
            <a:extLst>
              <a:ext uri="{FF2B5EF4-FFF2-40B4-BE49-F238E27FC236}">
                <a16:creationId xmlns:a16="http://schemas.microsoft.com/office/drawing/2014/main" id="{518945D1-F599-4929-9E0A-0DE9694EE088}"/>
              </a:ext>
            </a:extLst>
          </p:cNvPr>
          <p:cNvSpPr/>
          <p:nvPr/>
        </p:nvSpPr>
        <p:spPr>
          <a:xfrm>
            <a:off x="10459212" y="6379090"/>
            <a:ext cx="1204177"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Sekerka D.</a:t>
            </a:r>
          </a:p>
        </p:txBody>
      </p:sp>
      <p:pic>
        <p:nvPicPr>
          <p:cNvPr id="7" name="Rám 2">
            <a:extLst>
              <a:ext uri="{FF2B5EF4-FFF2-40B4-BE49-F238E27FC236}">
                <a16:creationId xmlns:a16="http://schemas.microsoft.com/office/drawing/2014/main" id="{B27575BB-6EBB-4205-B6D0-FF18F3D123F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7999"/>
          </a:xfrm>
          <a:prstGeom prst="rect">
            <a:avLst/>
          </a:prstGeom>
        </p:spPr>
      </p:pic>
    </p:spTree>
    <p:extLst>
      <p:ext uri="{BB962C8B-B14F-4D97-AF65-F5344CB8AC3E}">
        <p14:creationId xmlns:p14="http://schemas.microsoft.com/office/powerpoint/2010/main" val="1057061803"/>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2000"/>
                                        <p:tgtEl>
                                          <p:spTgt spid="5"/>
                                        </p:tgtEl>
                                      </p:cBhvr>
                                    </p:animEffect>
                                  </p:childTnLst>
                                </p:cTn>
                              </p:par>
                              <p:par>
                                <p:cTn id="8" presetID="10" presetClass="entr" presetSubtype="0"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Foto 2">
            <a:extLst>
              <a:ext uri="{FF2B5EF4-FFF2-40B4-BE49-F238E27FC236}">
                <a16:creationId xmlns:a16="http://schemas.microsoft.com/office/drawing/2014/main" id="{409BF8CD-0D89-496B-BCC5-753263DD67F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8" name="Foto 3">
            <a:extLst>
              <a:ext uri="{FF2B5EF4-FFF2-40B4-BE49-F238E27FC236}">
                <a16:creationId xmlns:a16="http://schemas.microsoft.com/office/drawing/2014/main" id="{C798D105-66B1-4C8C-966D-26E01E6A3B0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6" name="Autor 2">
            <a:extLst>
              <a:ext uri="{FF2B5EF4-FFF2-40B4-BE49-F238E27FC236}">
                <a16:creationId xmlns:a16="http://schemas.microsoft.com/office/drawing/2014/main" id="{518945D1-F599-4929-9E0A-0DE9694EE088}"/>
              </a:ext>
            </a:extLst>
          </p:cNvPr>
          <p:cNvSpPr/>
          <p:nvPr/>
        </p:nvSpPr>
        <p:spPr>
          <a:xfrm>
            <a:off x="10433565" y="6379090"/>
            <a:ext cx="1229824"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pic>
        <p:nvPicPr>
          <p:cNvPr id="7" name="Rám 2">
            <a:extLst>
              <a:ext uri="{FF2B5EF4-FFF2-40B4-BE49-F238E27FC236}">
                <a16:creationId xmlns:a16="http://schemas.microsoft.com/office/drawing/2014/main" id="{B27575BB-6EBB-4205-B6D0-FF18F3D123F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7999"/>
          </a:xfrm>
          <a:prstGeom prst="rect">
            <a:avLst/>
          </a:prstGeom>
        </p:spPr>
      </p:pic>
    </p:spTree>
    <p:extLst>
      <p:ext uri="{BB962C8B-B14F-4D97-AF65-F5344CB8AC3E}">
        <p14:creationId xmlns:p14="http://schemas.microsoft.com/office/powerpoint/2010/main" val="1113692171"/>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2000"/>
                                        <p:tgtEl>
                                          <p:spTgt spid="5"/>
                                        </p:tgtEl>
                                      </p:cBhvr>
                                    </p:animEffect>
                                  </p:childTnLst>
                                </p:cTn>
                              </p:par>
                              <p:par>
                                <p:cTn id="8" presetID="10" presetClass="entr" presetSubtype="0"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Foto 2">
            <a:extLst>
              <a:ext uri="{FF2B5EF4-FFF2-40B4-BE49-F238E27FC236}">
                <a16:creationId xmlns:a16="http://schemas.microsoft.com/office/drawing/2014/main" id="{0BEBBB78-A5E0-4D27-A9F9-21ABD25137D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8" name="Foto 3">
            <a:extLst>
              <a:ext uri="{FF2B5EF4-FFF2-40B4-BE49-F238E27FC236}">
                <a16:creationId xmlns:a16="http://schemas.microsoft.com/office/drawing/2014/main" id="{CA4E6602-D3BD-444B-8C28-C763B8E52E8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6" name="Autor 2">
            <a:extLst>
              <a:ext uri="{FF2B5EF4-FFF2-40B4-BE49-F238E27FC236}">
                <a16:creationId xmlns:a16="http://schemas.microsoft.com/office/drawing/2014/main" id="{518945D1-F599-4929-9E0A-0DE9694EE088}"/>
              </a:ext>
            </a:extLst>
          </p:cNvPr>
          <p:cNvSpPr/>
          <p:nvPr/>
        </p:nvSpPr>
        <p:spPr>
          <a:xfrm>
            <a:off x="10433565" y="6379090"/>
            <a:ext cx="1229824"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pic>
        <p:nvPicPr>
          <p:cNvPr id="7" name="Rám 2">
            <a:extLst>
              <a:ext uri="{FF2B5EF4-FFF2-40B4-BE49-F238E27FC236}">
                <a16:creationId xmlns:a16="http://schemas.microsoft.com/office/drawing/2014/main" id="{B27575BB-6EBB-4205-B6D0-FF18F3D123F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7999"/>
          </a:xfrm>
          <a:prstGeom prst="rect">
            <a:avLst/>
          </a:prstGeom>
        </p:spPr>
      </p:pic>
    </p:spTree>
    <p:extLst>
      <p:ext uri="{BB962C8B-B14F-4D97-AF65-F5344CB8AC3E}">
        <p14:creationId xmlns:p14="http://schemas.microsoft.com/office/powerpoint/2010/main" val="2315103506"/>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2000"/>
                                        <p:tgtEl>
                                          <p:spTgt spid="5"/>
                                        </p:tgtEl>
                                      </p:cBhvr>
                                    </p:animEffect>
                                  </p:childTnLst>
                                </p:cTn>
                              </p:par>
                              <p:par>
                                <p:cTn id="8" presetID="10" presetClass="entr" presetSubtype="0"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6402"/>
            <a:ext cx="5938050" cy="6851597"/>
          </a:xfrm>
          <a:prstGeom prst="rect">
            <a:avLst/>
          </a:prstGeom>
        </p:spPr>
      </p:pic>
      <p:pic>
        <p:nvPicPr>
          <p:cNvPr id="19" name="Rám 1">
            <a:extLst>
              <a:ext uri="{FF2B5EF4-FFF2-40B4-BE49-F238E27FC236}">
                <a16:creationId xmlns:a16="http://schemas.microsoft.com/office/drawing/2014/main" id="{2E99A721-214A-41B1-97A7-0B8E6342142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16200000">
            <a:off x="-459977" y="466378"/>
            <a:ext cx="6858000" cy="5938051"/>
          </a:xfrm>
          <a:prstGeom prst="rect">
            <a:avLst/>
          </a:prstGeom>
        </p:spPr>
      </p:pic>
      <p:sp>
        <p:nvSpPr>
          <p:cNvPr id="18" name="Autor 1">
            <a:extLst>
              <a:ext uri="{FF2B5EF4-FFF2-40B4-BE49-F238E27FC236}">
                <a16:creationId xmlns:a16="http://schemas.microsoft.com/office/drawing/2014/main" id="{0EA542A6-133E-4C53-8BEE-0624459D3548}"/>
              </a:ext>
            </a:extLst>
          </p:cNvPr>
          <p:cNvSpPr/>
          <p:nvPr/>
        </p:nvSpPr>
        <p:spPr>
          <a:xfrm>
            <a:off x="3982212" y="6379090"/>
            <a:ext cx="1204177"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Sekerka D.</a:t>
            </a:r>
          </a:p>
        </p:txBody>
      </p:sp>
      <p:pic>
        <p:nvPicPr>
          <p:cNvPr id="7" name="Foto 2">
            <a:extLst>
              <a:ext uri="{FF2B5EF4-FFF2-40B4-BE49-F238E27FC236}">
                <a16:creationId xmlns:a16="http://schemas.microsoft.com/office/drawing/2014/main" id="{B573F279-74D7-490A-8E39-015B5B186D7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253949" y="-7256"/>
            <a:ext cx="5938050" cy="6851597"/>
          </a:xfrm>
          <a:prstGeom prst="rect">
            <a:avLst/>
          </a:prstGeom>
        </p:spPr>
      </p:pic>
      <p:pic>
        <p:nvPicPr>
          <p:cNvPr id="20" name="Rám 2">
            <a:extLst>
              <a:ext uri="{FF2B5EF4-FFF2-40B4-BE49-F238E27FC236}">
                <a16:creationId xmlns:a16="http://schemas.microsoft.com/office/drawing/2014/main" id="{27861CA8-AE12-405C-9127-9A19507ACD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16200000">
            <a:off x="5793976" y="459975"/>
            <a:ext cx="6858000" cy="5938050"/>
          </a:xfrm>
          <a:prstGeom prst="rect">
            <a:avLst/>
          </a:prstGeom>
        </p:spPr>
      </p:pic>
      <p:sp>
        <p:nvSpPr>
          <p:cNvPr id="17" name="Autor 2">
            <a:extLst>
              <a:ext uri="{FF2B5EF4-FFF2-40B4-BE49-F238E27FC236}">
                <a16:creationId xmlns:a16="http://schemas.microsoft.com/office/drawing/2014/main" id="{5CAD4E66-00A7-4EF6-9427-BC66B34EE7D6}"/>
              </a:ext>
            </a:extLst>
          </p:cNvPr>
          <p:cNvSpPr/>
          <p:nvPr/>
        </p:nvSpPr>
        <p:spPr>
          <a:xfrm>
            <a:off x="10433565" y="6379090"/>
            <a:ext cx="1229824"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pic>
        <p:nvPicPr>
          <p:cNvPr id="10" name="Foto 3">
            <a:extLst>
              <a:ext uri="{FF2B5EF4-FFF2-40B4-BE49-F238E27FC236}">
                <a16:creationId xmlns:a16="http://schemas.microsoft.com/office/drawing/2014/main" id="{F05A357A-BC7C-4147-9218-07258DA43DB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13659"/>
            <a:ext cx="12192000" cy="6858000"/>
          </a:xfrm>
          <a:prstGeom prst="rect">
            <a:avLst/>
          </a:prstGeom>
        </p:spPr>
      </p:pic>
      <p:pic>
        <p:nvPicPr>
          <p:cNvPr id="9" name="Rám 3">
            <a:extLst>
              <a:ext uri="{FF2B5EF4-FFF2-40B4-BE49-F238E27FC236}">
                <a16:creationId xmlns:a16="http://schemas.microsoft.com/office/drawing/2014/main" id="{74868FCA-C8F4-4526-A53B-EF69A6B8770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11" name="Autor 3">
            <a:extLst>
              <a:ext uri="{FF2B5EF4-FFF2-40B4-BE49-F238E27FC236}">
                <a16:creationId xmlns:a16="http://schemas.microsoft.com/office/drawing/2014/main" id="{11603AC9-8ABF-4FA4-985F-210069C8A64C}"/>
              </a:ext>
            </a:extLst>
          </p:cNvPr>
          <p:cNvSpPr/>
          <p:nvPr/>
        </p:nvSpPr>
        <p:spPr>
          <a:xfrm>
            <a:off x="10459212" y="6379090"/>
            <a:ext cx="1204177"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Sekerka D.</a:t>
            </a:r>
          </a:p>
        </p:txBody>
      </p:sp>
    </p:spTree>
    <p:extLst>
      <p:ext uri="{BB962C8B-B14F-4D97-AF65-F5344CB8AC3E}">
        <p14:creationId xmlns:p14="http://schemas.microsoft.com/office/powerpoint/2010/main" val="750880890"/>
      </p:ext>
    </p:extLst>
  </p:cSld>
  <p:clrMapOvr>
    <a:masterClrMapping/>
  </p:clrMapOvr>
  <mc:AlternateContent xmlns:mc="http://schemas.openxmlformats.org/markup-compatibility/2006" xmlns:p14="http://schemas.microsoft.com/office/powerpoint/2010/main">
    <mc:Choice Requires="p14">
      <p:transition spd="slow" p14:dur="2500" advClick="0" advTm="10000">
        <p:wedge/>
      </p:transition>
    </mc:Choice>
    <mc:Fallback xmlns="">
      <p:transition spd="slow" advClick="0"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4000"/>
                                  </p:stCondLst>
                                  <p:childTnLst>
                                    <p:animRot by="-5400000">
                                      <p:cBhvr>
                                        <p:cTn id="6" dur="4000" fill="hold"/>
                                        <p:tgtEl>
                                          <p:spTgt spid="3"/>
                                        </p:tgtEl>
                                        <p:attrNameLst>
                                          <p:attrName>r</p:attrName>
                                        </p:attrNameLst>
                                      </p:cBhvr>
                                    </p:animRot>
                                  </p:childTnLst>
                                </p:cTn>
                              </p:par>
                              <p:par>
                                <p:cTn id="7" presetID="42" presetClass="path" presetSubtype="0" accel="50000" decel="50000" fill="hold" nodeType="withEffect">
                                  <p:stCondLst>
                                    <p:cond delay="4000"/>
                                  </p:stCondLst>
                                  <p:childTnLst>
                                    <p:animMotion origin="layout" path="M 4.16667E-7 -2.96296E-6 L -0.55807 -2.96296E-6 " pathEditMode="relative" rAng="0" ptsTypes="AA">
                                      <p:cBhvr>
                                        <p:cTn id="8" dur="3000" fill="hold"/>
                                        <p:tgtEl>
                                          <p:spTgt spid="3"/>
                                        </p:tgtEl>
                                        <p:attrNameLst>
                                          <p:attrName>ppt_x</p:attrName>
                                          <p:attrName>ppt_y</p:attrName>
                                        </p:attrNameLst>
                                      </p:cBhvr>
                                      <p:rCtr x="-27904" y="0"/>
                                    </p:animMotion>
                                  </p:childTnLst>
                                </p:cTn>
                              </p:par>
                              <p:par>
                                <p:cTn id="9" presetID="10" presetClass="exit" presetSubtype="0" fill="hold" nodeType="withEffect">
                                  <p:stCondLst>
                                    <p:cond delay="4000"/>
                                  </p:stCondLst>
                                  <p:childTnLst>
                                    <p:animEffect transition="out" filter="fade">
                                      <p:cBhvr>
                                        <p:cTn id="10" dur="1000"/>
                                        <p:tgtEl>
                                          <p:spTgt spid="19"/>
                                        </p:tgtEl>
                                      </p:cBhvr>
                                    </p:animEffect>
                                    <p:set>
                                      <p:cBhvr>
                                        <p:cTn id="11" dur="1" fill="hold">
                                          <p:stCondLst>
                                            <p:cond delay="999"/>
                                          </p:stCondLst>
                                        </p:cTn>
                                        <p:tgtEl>
                                          <p:spTgt spid="19"/>
                                        </p:tgtEl>
                                        <p:attrNameLst>
                                          <p:attrName>style.visibility</p:attrName>
                                        </p:attrNameLst>
                                      </p:cBhvr>
                                      <p:to>
                                        <p:strVal val="hidden"/>
                                      </p:to>
                                    </p:set>
                                  </p:childTnLst>
                                </p:cTn>
                              </p:par>
                              <p:par>
                                <p:cTn id="12" presetID="10" presetClass="exit" presetSubtype="0" fill="hold" grpId="0" nodeType="withEffect">
                                  <p:stCondLst>
                                    <p:cond delay="4000"/>
                                  </p:stCondLst>
                                  <p:childTnLst>
                                    <p:animEffect transition="out" filter="fade">
                                      <p:cBhvr>
                                        <p:cTn id="13" dur="1000"/>
                                        <p:tgtEl>
                                          <p:spTgt spid="18"/>
                                        </p:tgtEl>
                                      </p:cBhvr>
                                    </p:animEffect>
                                    <p:set>
                                      <p:cBhvr>
                                        <p:cTn id="14" dur="1" fill="hold">
                                          <p:stCondLst>
                                            <p:cond delay="999"/>
                                          </p:stCondLst>
                                        </p:cTn>
                                        <p:tgtEl>
                                          <p:spTgt spid="18"/>
                                        </p:tgtEl>
                                        <p:attrNameLst>
                                          <p:attrName>style.visibility</p:attrName>
                                        </p:attrNameLst>
                                      </p:cBhvr>
                                      <p:to>
                                        <p:strVal val="hidden"/>
                                      </p:to>
                                    </p:set>
                                  </p:childTnLst>
                                </p:cTn>
                              </p:par>
                              <p:par>
                                <p:cTn id="15" presetID="8" presetClass="emph" presetSubtype="0" accel="33333" fill="hold" nodeType="withEffect">
                                  <p:stCondLst>
                                    <p:cond delay="4000"/>
                                  </p:stCondLst>
                                  <p:childTnLst>
                                    <p:animRot by="5400000">
                                      <p:cBhvr>
                                        <p:cTn id="16" dur="4000" fill="hold"/>
                                        <p:tgtEl>
                                          <p:spTgt spid="7"/>
                                        </p:tgtEl>
                                        <p:attrNameLst>
                                          <p:attrName>r</p:attrName>
                                        </p:attrNameLst>
                                      </p:cBhvr>
                                    </p:animRot>
                                  </p:childTnLst>
                                </p:cTn>
                              </p:par>
                              <p:par>
                                <p:cTn id="17" presetID="42" presetClass="path" presetSubtype="0" accel="50000" decel="50000" fill="hold" nodeType="withEffect">
                                  <p:stCondLst>
                                    <p:cond delay="4000"/>
                                  </p:stCondLst>
                                  <p:childTnLst>
                                    <p:animMotion origin="layout" path="M -2.08333E-7 3.7037E-7 L 0.57448 3.7037E-7 " pathEditMode="relative" rAng="0" ptsTypes="AA">
                                      <p:cBhvr>
                                        <p:cTn id="18" dur="3000" fill="hold"/>
                                        <p:tgtEl>
                                          <p:spTgt spid="7"/>
                                        </p:tgtEl>
                                        <p:attrNameLst>
                                          <p:attrName>ppt_x</p:attrName>
                                          <p:attrName>ppt_y</p:attrName>
                                        </p:attrNameLst>
                                      </p:cBhvr>
                                      <p:rCtr x="28724" y="0"/>
                                    </p:animMotion>
                                  </p:childTnLst>
                                </p:cTn>
                              </p:par>
                              <p:par>
                                <p:cTn id="19" presetID="10" presetClass="exit" presetSubtype="0" fill="hold" nodeType="withEffect">
                                  <p:stCondLst>
                                    <p:cond delay="4000"/>
                                  </p:stCondLst>
                                  <p:childTnLst>
                                    <p:animEffect transition="out" filter="fade">
                                      <p:cBhvr>
                                        <p:cTn id="20" dur="1000"/>
                                        <p:tgtEl>
                                          <p:spTgt spid="20"/>
                                        </p:tgtEl>
                                      </p:cBhvr>
                                    </p:animEffect>
                                    <p:set>
                                      <p:cBhvr>
                                        <p:cTn id="21" dur="1" fill="hold">
                                          <p:stCondLst>
                                            <p:cond delay="999"/>
                                          </p:stCondLst>
                                        </p:cTn>
                                        <p:tgtEl>
                                          <p:spTgt spid="20"/>
                                        </p:tgtEl>
                                        <p:attrNameLst>
                                          <p:attrName>style.visibility</p:attrName>
                                        </p:attrNameLst>
                                      </p:cBhvr>
                                      <p:to>
                                        <p:strVal val="hidden"/>
                                      </p:to>
                                    </p:set>
                                  </p:childTnLst>
                                </p:cTn>
                              </p:par>
                              <p:par>
                                <p:cTn id="22" presetID="10" presetClass="exit" presetSubtype="0" fill="hold" grpId="0" nodeType="withEffect">
                                  <p:stCondLst>
                                    <p:cond delay="4000"/>
                                  </p:stCondLst>
                                  <p:childTnLst>
                                    <p:animEffect transition="out" filter="fade">
                                      <p:cBhvr>
                                        <p:cTn id="23" dur="1000"/>
                                        <p:tgtEl>
                                          <p:spTgt spid="17"/>
                                        </p:tgtEl>
                                      </p:cBhvr>
                                    </p:animEffect>
                                    <p:set>
                                      <p:cBhvr>
                                        <p:cTn id="24" dur="1" fill="hold">
                                          <p:stCondLst>
                                            <p:cond delay="999"/>
                                          </p:stCondLst>
                                        </p:cTn>
                                        <p:tgtEl>
                                          <p:spTgt spid="17"/>
                                        </p:tgtEl>
                                        <p:attrNameLst>
                                          <p:attrName>style.visibility</p:attrName>
                                        </p:attrNameLst>
                                      </p:cBhvr>
                                      <p:to>
                                        <p:strVal val="hidden"/>
                                      </p:to>
                                    </p:set>
                                  </p:childTnLst>
                                </p:cTn>
                              </p:par>
                              <p:par>
                                <p:cTn id="25" presetID="16" presetClass="entr" presetSubtype="37" fill="hold" nodeType="withEffect">
                                  <p:stCondLst>
                                    <p:cond delay="4000"/>
                                  </p:stCondLst>
                                  <p:childTnLst>
                                    <p:set>
                                      <p:cBhvr>
                                        <p:cTn id="26" dur="1" fill="hold">
                                          <p:stCondLst>
                                            <p:cond delay="0"/>
                                          </p:stCondLst>
                                        </p:cTn>
                                        <p:tgtEl>
                                          <p:spTgt spid="10"/>
                                        </p:tgtEl>
                                        <p:attrNameLst>
                                          <p:attrName>style.visibility</p:attrName>
                                        </p:attrNameLst>
                                      </p:cBhvr>
                                      <p:to>
                                        <p:strVal val="visible"/>
                                      </p:to>
                                    </p:set>
                                    <p:animEffect transition="in" filter="barn(outVertical)">
                                      <p:cBhvr>
                                        <p:cTn id="27" dur="2500"/>
                                        <p:tgtEl>
                                          <p:spTgt spid="10"/>
                                        </p:tgtEl>
                                      </p:cBhvr>
                                    </p:animEffect>
                                  </p:childTnLst>
                                </p:cTn>
                              </p:par>
                              <p:par>
                                <p:cTn id="28" presetID="16" presetClass="entr" presetSubtype="37" fill="hold" nodeType="withEffect">
                                  <p:stCondLst>
                                    <p:cond delay="4000"/>
                                  </p:stCondLst>
                                  <p:childTnLst>
                                    <p:set>
                                      <p:cBhvr>
                                        <p:cTn id="29" dur="1" fill="hold">
                                          <p:stCondLst>
                                            <p:cond delay="0"/>
                                          </p:stCondLst>
                                        </p:cTn>
                                        <p:tgtEl>
                                          <p:spTgt spid="9"/>
                                        </p:tgtEl>
                                        <p:attrNameLst>
                                          <p:attrName>style.visibility</p:attrName>
                                        </p:attrNameLst>
                                      </p:cBhvr>
                                      <p:to>
                                        <p:strVal val="visible"/>
                                      </p:to>
                                    </p:set>
                                    <p:animEffect transition="in" filter="barn(outVertical)">
                                      <p:cBhvr>
                                        <p:cTn id="30" dur="2500"/>
                                        <p:tgtEl>
                                          <p:spTgt spid="9"/>
                                        </p:tgtEl>
                                      </p:cBhvr>
                                    </p:animEffect>
                                  </p:childTnLst>
                                </p:cTn>
                              </p:par>
                              <p:par>
                                <p:cTn id="31" presetID="10" presetClass="entr" presetSubtype="0" fill="hold" grpId="0" nodeType="withEffect">
                                  <p:stCondLst>
                                    <p:cond delay="400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7" grpId="0" animBg="1"/>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1">
            <a:extLst>
              <a:ext uri="{FF2B5EF4-FFF2-40B4-BE49-F238E27FC236}">
                <a16:creationId xmlns:a16="http://schemas.microsoft.com/office/drawing/2014/main" id="{252F90D7-49B1-4272-9E94-BA356F588DC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3659"/>
            <a:ext cx="12192000" cy="6858000"/>
          </a:xfrm>
          <a:prstGeom prst="rect">
            <a:avLst/>
          </a:prstGeom>
        </p:spPr>
      </p:pic>
      <p:pic>
        <p:nvPicPr>
          <p:cNvPr id="5" name="Foto 2">
            <a:extLst>
              <a:ext uri="{FF2B5EF4-FFF2-40B4-BE49-F238E27FC236}">
                <a16:creationId xmlns:a16="http://schemas.microsoft.com/office/drawing/2014/main" id="{41A08592-7E07-4C15-8960-BC8F4319F98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10" name="Foto 3">
            <a:extLst>
              <a:ext uri="{FF2B5EF4-FFF2-40B4-BE49-F238E27FC236}">
                <a16:creationId xmlns:a16="http://schemas.microsoft.com/office/drawing/2014/main" id="{E2C27478-CD3C-4878-8F3D-3F8576B9A57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27318"/>
            <a:ext cx="12192000" cy="6858000"/>
          </a:xfrm>
          <a:prstGeom prst="rect">
            <a:avLst/>
          </a:prstGeom>
        </p:spPr>
      </p:pic>
      <p:sp>
        <p:nvSpPr>
          <p:cNvPr id="6" name="Autor 2">
            <a:extLst>
              <a:ext uri="{FF2B5EF4-FFF2-40B4-BE49-F238E27FC236}">
                <a16:creationId xmlns:a16="http://schemas.microsoft.com/office/drawing/2014/main" id="{518945D1-F599-4929-9E0A-0DE9694EE088}"/>
              </a:ext>
            </a:extLst>
          </p:cNvPr>
          <p:cNvSpPr/>
          <p:nvPr/>
        </p:nvSpPr>
        <p:spPr>
          <a:xfrm>
            <a:off x="10433565" y="6379090"/>
            <a:ext cx="1229824"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Sekerka D.</a:t>
            </a:r>
          </a:p>
        </p:txBody>
      </p:sp>
      <p:pic>
        <p:nvPicPr>
          <p:cNvPr id="7" name="Rám 2">
            <a:extLst>
              <a:ext uri="{FF2B5EF4-FFF2-40B4-BE49-F238E27FC236}">
                <a16:creationId xmlns:a16="http://schemas.microsoft.com/office/drawing/2014/main" id="{B27575BB-6EBB-4205-B6D0-FF18F3D123F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7999"/>
          </a:xfrm>
          <a:prstGeom prst="rect">
            <a:avLst/>
          </a:prstGeom>
        </p:spPr>
      </p:pic>
    </p:spTree>
    <p:extLst>
      <p:ext uri="{BB962C8B-B14F-4D97-AF65-F5344CB8AC3E}">
        <p14:creationId xmlns:p14="http://schemas.microsoft.com/office/powerpoint/2010/main" val="3609383579"/>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2000"/>
                                        <p:tgtEl>
                                          <p:spTgt spid="5"/>
                                        </p:tgtEl>
                                      </p:cBhvr>
                                    </p:animEffect>
                                  </p:childTnLst>
                                </p:cTn>
                              </p:par>
                              <p:par>
                                <p:cTn id="8" presetID="10" presetClass="entr" presetSubtype="0" fill="hold" nodeType="withEffect">
                                  <p:stCondLst>
                                    <p:cond delay="150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1500"/>
                                        <p:tgtEl>
                                          <p:spTgt spid="10"/>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1">
            <a:extLst>
              <a:ext uri="{FF2B5EF4-FFF2-40B4-BE49-F238E27FC236}">
                <a16:creationId xmlns:a16="http://schemas.microsoft.com/office/drawing/2014/main" id="{AD8196A5-A252-4953-9938-CE32FCC528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Foto 2">
            <a:extLst>
              <a:ext uri="{FF2B5EF4-FFF2-40B4-BE49-F238E27FC236}">
                <a16:creationId xmlns:a16="http://schemas.microsoft.com/office/drawing/2014/main" id="{1387B46A-C8DF-4E69-A70A-681E6695D29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10" name="Foto 3">
            <a:extLst>
              <a:ext uri="{FF2B5EF4-FFF2-40B4-BE49-F238E27FC236}">
                <a16:creationId xmlns:a16="http://schemas.microsoft.com/office/drawing/2014/main" id="{BB513DA0-AD58-4C3A-98F0-AA3A83E699E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6" name="Autor 2">
            <a:extLst>
              <a:ext uri="{FF2B5EF4-FFF2-40B4-BE49-F238E27FC236}">
                <a16:creationId xmlns:a16="http://schemas.microsoft.com/office/drawing/2014/main" id="{518945D1-F599-4929-9E0A-0DE9694EE088}"/>
              </a:ext>
            </a:extLst>
          </p:cNvPr>
          <p:cNvSpPr/>
          <p:nvPr/>
        </p:nvSpPr>
        <p:spPr>
          <a:xfrm>
            <a:off x="10433565" y="6379090"/>
            <a:ext cx="1229824"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Sekerka D.</a:t>
            </a:r>
          </a:p>
        </p:txBody>
      </p:sp>
      <p:pic>
        <p:nvPicPr>
          <p:cNvPr id="7" name="Rám 2">
            <a:extLst>
              <a:ext uri="{FF2B5EF4-FFF2-40B4-BE49-F238E27FC236}">
                <a16:creationId xmlns:a16="http://schemas.microsoft.com/office/drawing/2014/main" id="{B27575BB-6EBB-4205-B6D0-FF18F3D123F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7999"/>
          </a:xfrm>
          <a:prstGeom prst="rect">
            <a:avLst/>
          </a:prstGeom>
        </p:spPr>
      </p:pic>
    </p:spTree>
    <p:extLst>
      <p:ext uri="{BB962C8B-B14F-4D97-AF65-F5344CB8AC3E}">
        <p14:creationId xmlns:p14="http://schemas.microsoft.com/office/powerpoint/2010/main" val="2936114960"/>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2000"/>
                                        <p:tgtEl>
                                          <p:spTgt spid="3"/>
                                        </p:tgtEl>
                                      </p:cBhvr>
                                    </p:animEffect>
                                  </p:childTnLst>
                                </p:cTn>
                              </p:par>
                              <p:par>
                                <p:cTn id="8" presetID="10" presetClass="entr" presetSubtype="0" fill="hold" nodeType="withEffect">
                                  <p:stCondLst>
                                    <p:cond delay="150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1500"/>
                                        <p:tgtEl>
                                          <p:spTgt spid="10"/>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6402"/>
            <a:ext cx="5938050" cy="6851597"/>
          </a:xfrm>
          <a:prstGeom prst="rect">
            <a:avLst/>
          </a:prstGeom>
        </p:spPr>
      </p:pic>
      <p:pic>
        <p:nvPicPr>
          <p:cNvPr id="19" name="Rám 1">
            <a:extLst>
              <a:ext uri="{FF2B5EF4-FFF2-40B4-BE49-F238E27FC236}">
                <a16:creationId xmlns:a16="http://schemas.microsoft.com/office/drawing/2014/main" id="{2E99A721-214A-41B1-97A7-0B8E6342142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16200000">
            <a:off x="-459973" y="459974"/>
            <a:ext cx="6858000" cy="5938049"/>
          </a:xfrm>
          <a:prstGeom prst="rect">
            <a:avLst/>
          </a:prstGeom>
        </p:spPr>
      </p:pic>
      <p:sp>
        <p:nvSpPr>
          <p:cNvPr id="18" name="Autor 1">
            <a:extLst>
              <a:ext uri="{FF2B5EF4-FFF2-40B4-BE49-F238E27FC236}">
                <a16:creationId xmlns:a16="http://schemas.microsoft.com/office/drawing/2014/main" id="{0EA542A6-133E-4C53-8BEE-0624459D3548}"/>
              </a:ext>
            </a:extLst>
          </p:cNvPr>
          <p:cNvSpPr/>
          <p:nvPr/>
        </p:nvSpPr>
        <p:spPr>
          <a:xfrm>
            <a:off x="3956565" y="6379090"/>
            <a:ext cx="1229824"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pic>
        <p:nvPicPr>
          <p:cNvPr id="7" name="Foto 2">
            <a:extLst>
              <a:ext uri="{FF2B5EF4-FFF2-40B4-BE49-F238E27FC236}">
                <a16:creationId xmlns:a16="http://schemas.microsoft.com/office/drawing/2014/main" id="{B573F279-74D7-490A-8E39-015B5B186D7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253949" y="-7256"/>
            <a:ext cx="5938050" cy="6851597"/>
          </a:xfrm>
          <a:prstGeom prst="rect">
            <a:avLst/>
          </a:prstGeom>
        </p:spPr>
      </p:pic>
      <p:pic>
        <p:nvPicPr>
          <p:cNvPr id="20" name="Rám 2">
            <a:extLst>
              <a:ext uri="{FF2B5EF4-FFF2-40B4-BE49-F238E27FC236}">
                <a16:creationId xmlns:a16="http://schemas.microsoft.com/office/drawing/2014/main" id="{27861CA8-AE12-405C-9127-9A19507ACD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16200000">
            <a:off x="5793976" y="459975"/>
            <a:ext cx="6858000" cy="5938050"/>
          </a:xfrm>
          <a:prstGeom prst="rect">
            <a:avLst/>
          </a:prstGeom>
        </p:spPr>
      </p:pic>
      <p:sp>
        <p:nvSpPr>
          <p:cNvPr id="17" name="Autor 2">
            <a:extLst>
              <a:ext uri="{FF2B5EF4-FFF2-40B4-BE49-F238E27FC236}">
                <a16:creationId xmlns:a16="http://schemas.microsoft.com/office/drawing/2014/main" id="{5CAD4E66-00A7-4EF6-9427-BC66B34EE7D6}"/>
              </a:ext>
            </a:extLst>
          </p:cNvPr>
          <p:cNvSpPr/>
          <p:nvPr/>
        </p:nvSpPr>
        <p:spPr>
          <a:xfrm>
            <a:off x="10433565" y="6379090"/>
            <a:ext cx="1229824"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pic>
        <p:nvPicPr>
          <p:cNvPr id="9" name="Foto 3">
            <a:extLst>
              <a:ext uri="{FF2B5EF4-FFF2-40B4-BE49-F238E27FC236}">
                <a16:creationId xmlns:a16="http://schemas.microsoft.com/office/drawing/2014/main" id="{173CE0C0-965E-469A-A171-34472B3C433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10" name="Rám 3">
            <a:extLst>
              <a:ext uri="{FF2B5EF4-FFF2-40B4-BE49-F238E27FC236}">
                <a16:creationId xmlns:a16="http://schemas.microsoft.com/office/drawing/2014/main" id="{18767896-9F1B-40F3-B60A-D827D7A7E10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11" name="Autor 3">
            <a:extLst>
              <a:ext uri="{FF2B5EF4-FFF2-40B4-BE49-F238E27FC236}">
                <a16:creationId xmlns:a16="http://schemas.microsoft.com/office/drawing/2014/main" id="{933D2443-B115-4474-BF0A-27A1C412A2B8}"/>
              </a:ext>
            </a:extLst>
          </p:cNvPr>
          <p:cNvSpPr/>
          <p:nvPr/>
        </p:nvSpPr>
        <p:spPr>
          <a:xfrm>
            <a:off x="10433565" y="6365431"/>
            <a:ext cx="1229824"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657671424"/>
      </p:ext>
    </p:extLst>
  </p:cSld>
  <p:clrMapOvr>
    <a:masterClrMapping/>
  </p:clrMapOvr>
  <mc:AlternateContent xmlns:mc="http://schemas.openxmlformats.org/markup-compatibility/2006" xmlns:p14="http://schemas.microsoft.com/office/powerpoint/2010/main">
    <mc:Choice Requires="p14">
      <p:transition spd="slow" p14:dur="2500" advClick="0" advTm="10000">
        <p:wedge/>
      </p:transition>
    </mc:Choice>
    <mc:Fallback xmlns="">
      <p:transition spd="slow" advClick="0"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4000"/>
                                  </p:stCondLst>
                                  <p:childTnLst>
                                    <p:animRot by="-5400000">
                                      <p:cBhvr>
                                        <p:cTn id="6" dur="4000" fill="hold"/>
                                        <p:tgtEl>
                                          <p:spTgt spid="3"/>
                                        </p:tgtEl>
                                        <p:attrNameLst>
                                          <p:attrName>r</p:attrName>
                                        </p:attrNameLst>
                                      </p:cBhvr>
                                    </p:animRot>
                                  </p:childTnLst>
                                </p:cTn>
                              </p:par>
                              <p:par>
                                <p:cTn id="7" presetID="42" presetClass="path" presetSubtype="0" accel="50000" decel="50000" fill="hold" nodeType="withEffect">
                                  <p:stCondLst>
                                    <p:cond delay="4000"/>
                                  </p:stCondLst>
                                  <p:childTnLst>
                                    <p:animMotion origin="layout" path="M 4.16667E-7 -2.96296E-6 L -0.55807 -2.96296E-6 " pathEditMode="relative" rAng="0" ptsTypes="AA">
                                      <p:cBhvr>
                                        <p:cTn id="8" dur="3000" fill="hold"/>
                                        <p:tgtEl>
                                          <p:spTgt spid="3"/>
                                        </p:tgtEl>
                                        <p:attrNameLst>
                                          <p:attrName>ppt_x</p:attrName>
                                          <p:attrName>ppt_y</p:attrName>
                                        </p:attrNameLst>
                                      </p:cBhvr>
                                      <p:rCtr x="-27904" y="0"/>
                                    </p:animMotion>
                                  </p:childTnLst>
                                </p:cTn>
                              </p:par>
                              <p:par>
                                <p:cTn id="9" presetID="10" presetClass="exit" presetSubtype="0" fill="hold" nodeType="withEffect">
                                  <p:stCondLst>
                                    <p:cond delay="4000"/>
                                  </p:stCondLst>
                                  <p:childTnLst>
                                    <p:animEffect transition="out" filter="fade">
                                      <p:cBhvr>
                                        <p:cTn id="10" dur="1000"/>
                                        <p:tgtEl>
                                          <p:spTgt spid="19"/>
                                        </p:tgtEl>
                                      </p:cBhvr>
                                    </p:animEffect>
                                    <p:set>
                                      <p:cBhvr>
                                        <p:cTn id="11" dur="1" fill="hold">
                                          <p:stCondLst>
                                            <p:cond delay="999"/>
                                          </p:stCondLst>
                                        </p:cTn>
                                        <p:tgtEl>
                                          <p:spTgt spid="19"/>
                                        </p:tgtEl>
                                        <p:attrNameLst>
                                          <p:attrName>style.visibility</p:attrName>
                                        </p:attrNameLst>
                                      </p:cBhvr>
                                      <p:to>
                                        <p:strVal val="hidden"/>
                                      </p:to>
                                    </p:set>
                                  </p:childTnLst>
                                </p:cTn>
                              </p:par>
                              <p:par>
                                <p:cTn id="12" presetID="10" presetClass="exit" presetSubtype="0" fill="hold" grpId="0" nodeType="withEffect">
                                  <p:stCondLst>
                                    <p:cond delay="4000"/>
                                  </p:stCondLst>
                                  <p:childTnLst>
                                    <p:animEffect transition="out" filter="fade">
                                      <p:cBhvr>
                                        <p:cTn id="13" dur="1000"/>
                                        <p:tgtEl>
                                          <p:spTgt spid="18"/>
                                        </p:tgtEl>
                                      </p:cBhvr>
                                    </p:animEffect>
                                    <p:set>
                                      <p:cBhvr>
                                        <p:cTn id="14" dur="1" fill="hold">
                                          <p:stCondLst>
                                            <p:cond delay="999"/>
                                          </p:stCondLst>
                                        </p:cTn>
                                        <p:tgtEl>
                                          <p:spTgt spid="18"/>
                                        </p:tgtEl>
                                        <p:attrNameLst>
                                          <p:attrName>style.visibility</p:attrName>
                                        </p:attrNameLst>
                                      </p:cBhvr>
                                      <p:to>
                                        <p:strVal val="hidden"/>
                                      </p:to>
                                    </p:set>
                                  </p:childTnLst>
                                </p:cTn>
                              </p:par>
                              <p:par>
                                <p:cTn id="15" presetID="8" presetClass="emph" presetSubtype="0" accel="33333" fill="hold" nodeType="withEffect">
                                  <p:stCondLst>
                                    <p:cond delay="4000"/>
                                  </p:stCondLst>
                                  <p:childTnLst>
                                    <p:animRot by="5400000">
                                      <p:cBhvr>
                                        <p:cTn id="16" dur="4000" fill="hold"/>
                                        <p:tgtEl>
                                          <p:spTgt spid="7"/>
                                        </p:tgtEl>
                                        <p:attrNameLst>
                                          <p:attrName>r</p:attrName>
                                        </p:attrNameLst>
                                      </p:cBhvr>
                                    </p:animRot>
                                  </p:childTnLst>
                                </p:cTn>
                              </p:par>
                              <p:par>
                                <p:cTn id="17" presetID="42" presetClass="path" presetSubtype="0" accel="50000" decel="50000" fill="hold" nodeType="withEffect">
                                  <p:stCondLst>
                                    <p:cond delay="4000"/>
                                  </p:stCondLst>
                                  <p:childTnLst>
                                    <p:animMotion origin="layout" path="M -2.08333E-7 3.7037E-7 L 0.57448 3.7037E-7 " pathEditMode="relative" rAng="0" ptsTypes="AA">
                                      <p:cBhvr>
                                        <p:cTn id="18" dur="3000" fill="hold"/>
                                        <p:tgtEl>
                                          <p:spTgt spid="7"/>
                                        </p:tgtEl>
                                        <p:attrNameLst>
                                          <p:attrName>ppt_x</p:attrName>
                                          <p:attrName>ppt_y</p:attrName>
                                        </p:attrNameLst>
                                      </p:cBhvr>
                                      <p:rCtr x="28724" y="0"/>
                                    </p:animMotion>
                                  </p:childTnLst>
                                </p:cTn>
                              </p:par>
                              <p:par>
                                <p:cTn id="19" presetID="10" presetClass="exit" presetSubtype="0" fill="hold" nodeType="withEffect">
                                  <p:stCondLst>
                                    <p:cond delay="4000"/>
                                  </p:stCondLst>
                                  <p:childTnLst>
                                    <p:animEffect transition="out" filter="fade">
                                      <p:cBhvr>
                                        <p:cTn id="20" dur="1000"/>
                                        <p:tgtEl>
                                          <p:spTgt spid="20"/>
                                        </p:tgtEl>
                                      </p:cBhvr>
                                    </p:animEffect>
                                    <p:set>
                                      <p:cBhvr>
                                        <p:cTn id="21" dur="1" fill="hold">
                                          <p:stCondLst>
                                            <p:cond delay="999"/>
                                          </p:stCondLst>
                                        </p:cTn>
                                        <p:tgtEl>
                                          <p:spTgt spid="20"/>
                                        </p:tgtEl>
                                        <p:attrNameLst>
                                          <p:attrName>style.visibility</p:attrName>
                                        </p:attrNameLst>
                                      </p:cBhvr>
                                      <p:to>
                                        <p:strVal val="hidden"/>
                                      </p:to>
                                    </p:set>
                                  </p:childTnLst>
                                </p:cTn>
                              </p:par>
                              <p:par>
                                <p:cTn id="22" presetID="10" presetClass="exit" presetSubtype="0" fill="hold" grpId="0" nodeType="withEffect">
                                  <p:stCondLst>
                                    <p:cond delay="4000"/>
                                  </p:stCondLst>
                                  <p:childTnLst>
                                    <p:animEffect transition="out" filter="fade">
                                      <p:cBhvr>
                                        <p:cTn id="23" dur="1000"/>
                                        <p:tgtEl>
                                          <p:spTgt spid="17"/>
                                        </p:tgtEl>
                                      </p:cBhvr>
                                    </p:animEffect>
                                    <p:set>
                                      <p:cBhvr>
                                        <p:cTn id="24" dur="1" fill="hold">
                                          <p:stCondLst>
                                            <p:cond delay="999"/>
                                          </p:stCondLst>
                                        </p:cTn>
                                        <p:tgtEl>
                                          <p:spTgt spid="17"/>
                                        </p:tgtEl>
                                        <p:attrNameLst>
                                          <p:attrName>style.visibility</p:attrName>
                                        </p:attrNameLst>
                                      </p:cBhvr>
                                      <p:to>
                                        <p:strVal val="hidden"/>
                                      </p:to>
                                    </p:set>
                                  </p:childTnLst>
                                </p:cTn>
                              </p:par>
                              <p:par>
                                <p:cTn id="25" presetID="16" presetClass="entr" presetSubtype="37" fill="hold" nodeType="withEffect">
                                  <p:stCondLst>
                                    <p:cond delay="4000"/>
                                  </p:stCondLst>
                                  <p:childTnLst>
                                    <p:set>
                                      <p:cBhvr>
                                        <p:cTn id="26" dur="1" fill="hold">
                                          <p:stCondLst>
                                            <p:cond delay="0"/>
                                          </p:stCondLst>
                                        </p:cTn>
                                        <p:tgtEl>
                                          <p:spTgt spid="9"/>
                                        </p:tgtEl>
                                        <p:attrNameLst>
                                          <p:attrName>style.visibility</p:attrName>
                                        </p:attrNameLst>
                                      </p:cBhvr>
                                      <p:to>
                                        <p:strVal val="visible"/>
                                      </p:to>
                                    </p:set>
                                    <p:animEffect transition="in" filter="barn(outVertical)">
                                      <p:cBhvr>
                                        <p:cTn id="27" dur="2500"/>
                                        <p:tgtEl>
                                          <p:spTgt spid="9"/>
                                        </p:tgtEl>
                                      </p:cBhvr>
                                    </p:animEffect>
                                  </p:childTnLst>
                                </p:cTn>
                              </p:par>
                              <p:par>
                                <p:cTn id="28" presetID="16" presetClass="entr" presetSubtype="37" fill="hold" nodeType="withEffect">
                                  <p:stCondLst>
                                    <p:cond delay="4000"/>
                                  </p:stCondLst>
                                  <p:childTnLst>
                                    <p:set>
                                      <p:cBhvr>
                                        <p:cTn id="29" dur="1" fill="hold">
                                          <p:stCondLst>
                                            <p:cond delay="0"/>
                                          </p:stCondLst>
                                        </p:cTn>
                                        <p:tgtEl>
                                          <p:spTgt spid="10"/>
                                        </p:tgtEl>
                                        <p:attrNameLst>
                                          <p:attrName>style.visibility</p:attrName>
                                        </p:attrNameLst>
                                      </p:cBhvr>
                                      <p:to>
                                        <p:strVal val="visible"/>
                                      </p:to>
                                    </p:set>
                                    <p:animEffect transition="in" filter="barn(outVertical)">
                                      <p:cBhvr>
                                        <p:cTn id="30" dur="2500"/>
                                        <p:tgtEl>
                                          <p:spTgt spid="10"/>
                                        </p:tgtEl>
                                      </p:cBhvr>
                                    </p:animEffect>
                                  </p:childTnLst>
                                </p:cTn>
                              </p:par>
                              <p:par>
                                <p:cTn id="31" presetID="10" presetClass="entr" presetSubtype="0" fill="hold" grpId="0" nodeType="withEffect">
                                  <p:stCondLst>
                                    <p:cond delay="400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7" grpId="0" animBg="1"/>
      <p:bldP spid="1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6" name="Autor 1">
            <a:extLst>
              <a:ext uri="{FF2B5EF4-FFF2-40B4-BE49-F238E27FC236}">
                <a16:creationId xmlns:a16="http://schemas.microsoft.com/office/drawing/2014/main" id="{518945D1-F599-4929-9E0A-0DE9694EE088}"/>
              </a:ext>
            </a:extLst>
          </p:cNvPr>
          <p:cNvSpPr/>
          <p:nvPr/>
        </p:nvSpPr>
        <p:spPr>
          <a:xfrm>
            <a:off x="10433565" y="6379090"/>
            <a:ext cx="1229824"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pic>
        <p:nvPicPr>
          <p:cNvPr id="7" name="Rám 1">
            <a:extLst>
              <a:ext uri="{FF2B5EF4-FFF2-40B4-BE49-F238E27FC236}">
                <a16:creationId xmlns:a16="http://schemas.microsoft.com/office/drawing/2014/main" id="{B27575BB-6EBB-4205-B6D0-FF18F3D123F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Tree>
    <p:extLst>
      <p:ext uri="{BB962C8B-B14F-4D97-AF65-F5344CB8AC3E}">
        <p14:creationId xmlns:p14="http://schemas.microsoft.com/office/powerpoint/2010/main" val="3859263564"/>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6402"/>
            <a:ext cx="5938050" cy="6851597"/>
          </a:xfrm>
          <a:prstGeom prst="rect">
            <a:avLst/>
          </a:prstGeom>
        </p:spPr>
      </p:pic>
      <p:pic>
        <p:nvPicPr>
          <p:cNvPr id="19" name="Rám 1">
            <a:extLst>
              <a:ext uri="{FF2B5EF4-FFF2-40B4-BE49-F238E27FC236}">
                <a16:creationId xmlns:a16="http://schemas.microsoft.com/office/drawing/2014/main" id="{2E99A721-214A-41B1-97A7-0B8E6342142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16200000">
            <a:off x="-459973" y="459974"/>
            <a:ext cx="6858000" cy="5938049"/>
          </a:xfrm>
          <a:prstGeom prst="rect">
            <a:avLst/>
          </a:prstGeom>
        </p:spPr>
      </p:pic>
      <p:sp>
        <p:nvSpPr>
          <p:cNvPr id="18" name="Autor 1">
            <a:extLst>
              <a:ext uri="{FF2B5EF4-FFF2-40B4-BE49-F238E27FC236}">
                <a16:creationId xmlns:a16="http://schemas.microsoft.com/office/drawing/2014/main" id="{0EA542A6-133E-4C53-8BEE-0624459D3548}"/>
              </a:ext>
            </a:extLst>
          </p:cNvPr>
          <p:cNvSpPr/>
          <p:nvPr/>
        </p:nvSpPr>
        <p:spPr>
          <a:xfrm>
            <a:off x="3956565" y="6379090"/>
            <a:ext cx="1229824"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pic>
        <p:nvPicPr>
          <p:cNvPr id="7" name="Foto 2">
            <a:extLst>
              <a:ext uri="{FF2B5EF4-FFF2-40B4-BE49-F238E27FC236}">
                <a16:creationId xmlns:a16="http://schemas.microsoft.com/office/drawing/2014/main" id="{B573F279-74D7-490A-8E39-015B5B186D7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253949" y="-7256"/>
            <a:ext cx="5938050" cy="6851597"/>
          </a:xfrm>
          <a:prstGeom prst="rect">
            <a:avLst/>
          </a:prstGeom>
        </p:spPr>
      </p:pic>
      <p:pic>
        <p:nvPicPr>
          <p:cNvPr id="20" name="Rám 2">
            <a:extLst>
              <a:ext uri="{FF2B5EF4-FFF2-40B4-BE49-F238E27FC236}">
                <a16:creationId xmlns:a16="http://schemas.microsoft.com/office/drawing/2014/main" id="{27861CA8-AE12-405C-9127-9A19507ACD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16200000">
            <a:off x="5793976" y="459975"/>
            <a:ext cx="6858000" cy="5938050"/>
          </a:xfrm>
          <a:prstGeom prst="rect">
            <a:avLst/>
          </a:prstGeom>
        </p:spPr>
      </p:pic>
      <p:sp>
        <p:nvSpPr>
          <p:cNvPr id="17" name="Autor 2">
            <a:extLst>
              <a:ext uri="{FF2B5EF4-FFF2-40B4-BE49-F238E27FC236}">
                <a16:creationId xmlns:a16="http://schemas.microsoft.com/office/drawing/2014/main" id="{5CAD4E66-00A7-4EF6-9427-BC66B34EE7D6}"/>
              </a:ext>
            </a:extLst>
          </p:cNvPr>
          <p:cNvSpPr/>
          <p:nvPr/>
        </p:nvSpPr>
        <p:spPr>
          <a:xfrm>
            <a:off x="10433565" y="6379090"/>
            <a:ext cx="1229824"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pic>
        <p:nvPicPr>
          <p:cNvPr id="9" name="Foto 3">
            <a:extLst>
              <a:ext uri="{FF2B5EF4-FFF2-40B4-BE49-F238E27FC236}">
                <a16:creationId xmlns:a16="http://schemas.microsoft.com/office/drawing/2014/main" id="{7C4C224F-0538-4176-9D05-CFA12F47B60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10" name="Rám 3">
            <a:extLst>
              <a:ext uri="{FF2B5EF4-FFF2-40B4-BE49-F238E27FC236}">
                <a16:creationId xmlns:a16="http://schemas.microsoft.com/office/drawing/2014/main" id="{BA0E9763-BDA3-449F-B461-58DE4518EC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11" name="Autor 3">
            <a:extLst>
              <a:ext uri="{FF2B5EF4-FFF2-40B4-BE49-F238E27FC236}">
                <a16:creationId xmlns:a16="http://schemas.microsoft.com/office/drawing/2014/main" id="{A89E5DCE-E285-4480-B7E3-7A8E8DF76276}"/>
              </a:ext>
            </a:extLst>
          </p:cNvPr>
          <p:cNvSpPr/>
          <p:nvPr/>
        </p:nvSpPr>
        <p:spPr>
          <a:xfrm>
            <a:off x="10433565" y="6379090"/>
            <a:ext cx="1229824"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2995030959"/>
      </p:ext>
    </p:extLst>
  </p:cSld>
  <p:clrMapOvr>
    <a:masterClrMapping/>
  </p:clrMapOvr>
  <mc:AlternateContent xmlns:mc="http://schemas.openxmlformats.org/markup-compatibility/2006" xmlns:p14="http://schemas.microsoft.com/office/powerpoint/2010/main">
    <mc:Choice Requires="p14">
      <p:transition spd="slow" p14:dur="2500" advClick="0" advTm="10000">
        <p:wedge/>
      </p:transition>
    </mc:Choice>
    <mc:Fallback xmlns="">
      <p:transition spd="slow" advClick="0"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4000"/>
                                  </p:stCondLst>
                                  <p:childTnLst>
                                    <p:animRot by="-5400000">
                                      <p:cBhvr>
                                        <p:cTn id="6" dur="4000" fill="hold"/>
                                        <p:tgtEl>
                                          <p:spTgt spid="3"/>
                                        </p:tgtEl>
                                        <p:attrNameLst>
                                          <p:attrName>r</p:attrName>
                                        </p:attrNameLst>
                                      </p:cBhvr>
                                    </p:animRot>
                                  </p:childTnLst>
                                </p:cTn>
                              </p:par>
                              <p:par>
                                <p:cTn id="7" presetID="42" presetClass="path" presetSubtype="0" accel="50000" decel="50000" fill="hold" nodeType="withEffect">
                                  <p:stCondLst>
                                    <p:cond delay="4000"/>
                                  </p:stCondLst>
                                  <p:childTnLst>
                                    <p:animMotion origin="layout" path="M 4.16667E-7 -2.96296E-6 L -0.55807 -2.96296E-6 " pathEditMode="relative" rAng="0" ptsTypes="AA">
                                      <p:cBhvr>
                                        <p:cTn id="8" dur="3000" fill="hold"/>
                                        <p:tgtEl>
                                          <p:spTgt spid="3"/>
                                        </p:tgtEl>
                                        <p:attrNameLst>
                                          <p:attrName>ppt_x</p:attrName>
                                          <p:attrName>ppt_y</p:attrName>
                                        </p:attrNameLst>
                                      </p:cBhvr>
                                      <p:rCtr x="-27904" y="0"/>
                                    </p:animMotion>
                                  </p:childTnLst>
                                </p:cTn>
                              </p:par>
                              <p:par>
                                <p:cTn id="9" presetID="10" presetClass="exit" presetSubtype="0" fill="hold" nodeType="withEffect">
                                  <p:stCondLst>
                                    <p:cond delay="4000"/>
                                  </p:stCondLst>
                                  <p:childTnLst>
                                    <p:animEffect transition="out" filter="fade">
                                      <p:cBhvr>
                                        <p:cTn id="10" dur="1000"/>
                                        <p:tgtEl>
                                          <p:spTgt spid="19"/>
                                        </p:tgtEl>
                                      </p:cBhvr>
                                    </p:animEffect>
                                    <p:set>
                                      <p:cBhvr>
                                        <p:cTn id="11" dur="1" fill="hold">
                                          <p:stCondLst>
                                            <p:cond delay="999"/>
                                          </p:stCondLst>
                                        </p:cTn>
                                        <p:tgtEl>
                                          <p:spTgt spid="19"/>
                                        </p:tgtEl>
                                        <p:attrNameLst>
                                          <p:attrName>style.visibility</p:attrName>
                                        </p:attrNameLst>
                                      </p:cBhvr>
                                      <p:to>
                                        <p:strVal val="hidden"/>
                                      </p:to>
                                    </p:set>
                                  </p:childTnLst>
                                </p:cTn>
                              </p:par>
                              <p:par>
                                <p:cTn id="12" presetID="10" presetClass="exit" presetSubtype="0" fill="hold" grpId="0" nodeType="withEffect">
                                  <p:stCondLst>
                                    <p:cond delay="4000"/>
                                  </p:stCondLst>
                                  <p:childTnLst>
                                    <p:animEffect transition="out" filter="fade">
                                      <p:cBhvr>
                                        <p:cTn id="13" dur="1000"/>
                                        <p:tgtEl>
                                          <p:spTgt spid="18"/>
                                        </p:tgtEl>
                                      </p:cBhvr>
                                    </p:animEffect>
                                    <p:set>
                                      <p:cBhvr>
                                        <p:cTn id="14" dur="1" fill="hold">
                                          <p:stCondLst>
                                            <p:cond delay="999"/>
                                          </p:stCondLst>
                                        </p:cTn>
                                        <p:tgtEl>
                                          <p:spTgt spid="18"/>
                                        </p:tgtEl>
                                        <p:attrNameLst>
                                          <p:attrName>style.visibility</p:attrName>
                                        </p:attrNameLst>
                                      </p:cBhvr>
                                      <p:to>
                                        <p:strVal val="hidden"/>
                                      </p:to>
                                    </p:set>
                                  </p:childTnLst>
                                </p:cTn>
                              </p:par>
                              <p:par>
                                <p:cTn id="15" presetID="8" presetClass="emph" presetSubtype="0" accel="33333" fill="hold" nodeType="withEffect">
                                  <p:stCondLst>
                                    <p:cond delay="4000"/>
                                  </p:stCondLst>
                                  <p:childTnLst>
                                    <p:animRot by="5400000">
                                      <p:cBhvr>
                                        <p:cTn id="16" dur="4000" fill="hold"/>
                                        <p:tgtEl>
                                          <p:spTgt spid="7"/>
                                        </p:tgtEl>
                                        <p:attrNameLst>
                                          <p:attrName>r</p:attrName>
                                        </p:attrNameLst>
                                      </p:cBhvr>
                                    </p:animRot>
                                  </p:childTnLst>
                                </p:cTn>
                              </p:par>
                              <p:par>
                                <p:cTn id="17" presetID="42" presetClass="path" presetSubtype="0" accel="50000" decel="50000" fill="hold" nodeType="withEffect">
                                  <p:stCondLst>
                                    <p:cond delay="4000"/>
                                  </p:stCondLst>
                                  <p:childTnLst>
                                    <p:animMotion origin="layout" path="M -2.08333E-7 3.7037E-7 L 0.57448 3.7037E-7 " pathEditMode="relative" rAng="0" ptsTypes="AA">
                                      <p:cBhvr>
                                        <p:cTn id="18" dur="3000" fill="hold"/>
                                        <p:tgtEl>
                                          <p:spTgt spid="7"/>
                                        </p:tgtEl>
                                        <p:attrNameLst>
                                          <p:attrName>ppt_x</p:attrName>
                                          <p:attrName>ppt_y</p:attrName>
                                        </p:attrNameLst>
                                      </p:cBhvr>
                                      <p:rCtr x="28724" y="0"/>
                                    </p:animMotion>
                                  </p:childTnLst>
                                </p:cTn>
                              </p:par>
                              <p:par>
                                <p:cTn id="19" presetID="10" presetClass="exit" presetSubtype="0" fill="hold" nodeType="withEffect">
                                  <p:stCondLst>
                                    <p:cond delay="4000"/>
                                  </p:stCondLst>
                                  <p:childTnLst>
                                    <p:animEffect transition="out" filter="fade">
                                      <p:cBhvr>
                                        <p:cTn id="20" dur="1000"/>
                                        <p:tgtEl>
                                          <p:spTgt spid="20"/>
                                        </p:tgtEl>
                                      </p:cBhvr>
                                    </p:animEffect>
                                    <p:set>
                                      <p:cBhvr>
                                        <p:cTn id="21" dur="1" fill="hold">
                                          <p:stCondLst>
                                            <p:cond delay="999"/>
                                          </p:stCondLst>
                                        </p:cTn>
                                        <p:tgtEl>
                                          <p:spTgt spid="20"/>
                                        </p:tgtEl>
                                        <p:attrNameLst>
                                          <p:attrName>style.visibility</p:attrName>
                                        </p:attrNameLst>
                                      </p:cBhvr>
                                      <p:to>
                                        <p:strVal val="hidden"/>
                                      </p:to>
                                    </p:set>
                                  </p:childTnLst>
                                </p:cTn>
                              </p:par>
                              <p:par>
                                <p:cTn id="22" presetID="10" presetClass="exit" presetSubtype="0" fill="hold" grpId="0" nodeType="withEffect">
                                  <p:stCondLst>
                                    <p:cond delay="4000"/>
                                  </p:stCondLst>
                                  <p:childTnLst>
                                    <p:animEffect transition="out" filter="fade">
                                      <p:cBhvr>
                                        <p:cTn id="23" dur="1000"/>
                                        <p:tgtEl>
                                          <p:spTgt spid="17"/>
                                        </p:tgtEl>
                                      </p:cBhvr>
                                    </p:animEffect>
                                    <p:set>
                                      <p:cBhvr>
                                        <p:cTn id="24" dur="1" fill="hold">
                                          <p:stCondLst>
                                            <p:cond delay="999"/>
                                          </p:stCondLst>
                                        </p:cTn>
                                        <p:tgtEl>
                                          <p:spTgt spid="17"/>
                                        </p:tgtEl>
                                        <p:attrNameLst>
                                          <p:attrName>style.visibility</p:attrName>
                                        </p:attrNameLst>
                                      </p:cBhvr>
                                      <p:to>
                                        <p:strVal val="hidden"/>
                                      </p:to>
                                    </p:set>
                                  </p:childTnLst>
                                </p:cTn>
                              </p:par>
                              <p:par>
                                <p:cTn id="25" presetID="16" presetClass="entr" presetSubtype="37" fill="hold" nodeType="withEffect">
                                  <p:stCondLst>
                                    <p:cond delay="4000"/>
                                  </p:stCondLst>
                                  <p:childTnLst>
                                    <p:set>
                                      <p:cBhvr>
                                        <p:cTn id="26" dur="1" fill="hold">
                                          <p:stCondLst>
                                            <p:cond delay="0"/>
                                          </p:stCondLst>
                                        </p:cTn>
                                        <p:tgtEl>
                                          <p:spTgt spid="9"/>
                                        </p:tgtEl>
                                        <p:attrNameLst>
                                          <p:attrName>style.visibility</p:attrName>
                                        </p:attrNameLst>
                                      </p:cBhvr>
                                      <p:to>
                                        <p:strVal val="visible"/>
                                      </p:to>
                                    </p:set>
                                    <p:animEffect transition="in" filter="barn(outVertical)">
                                      <p:cBhvr>
                                        <p:cTn id="27" dur="2500"/>
                                        <p:tgtEl>
                                          <p:spTgt spid="9"/>
                                        </p:tgtEl>
                                      </p:cBhvr>
                                    </p:animEffect>
                                  </p:childTnLst>
                                </p:cTn>
                              </p:par>
                              <p:par>
                                <p:cTn id="28" presetID="16" presetClass="entr" presetSubtype="37" fill="hold" nodeType="withEffect">
                                  <p:stCondLst>
                                    <p:cond delay="4000"/>
                                  </p:stCondLst>
                                  <p:childTnLst>
                                    <p:set>
                                      <p:cBhvr>
                                        <p:cTn id="29" dur="1" fill="hold">
                                          <p:stCondLst>
                                            <p:cond delay="0"/>
                                          </p:stCondLst>
                                        </p:cTn>
                                        <p:tgtEl>
                                          <p:spTgt spid="10"/>
                                        </p:tgtEl>
                                        <p:attrNameLst>
                                          <p:attrName>style.visibility</p:attrName>
                                        </p:attrNameLst>
                                      </p:cBhvr>
                                      <p:to>
                                        <p:strVal val="visible"/>
                                      </p:to>
                                    </p:set>
                                    <p:animEffect transition="in" filter="barn(outVertical)">
                                      <p:cBhvr>
                                        <p:cTn id="30" dur="2500"/>
                                        <p:tgtEl>
                                          <p:spTgt spid="10"/>
                                        </p:tgtEl>
                                      </p:cBhvr>
                                    </p:animEffect>
                                  </p:childTnLst>
                                </p:cTn>
                              </p:par>
                              <p:par>
                                <p:cTn id="31" presetID="10" presetClass="entr" presetSubtype="0" fill="hold" grpId="0" nodeType="withEffect">
                                  <p:stCondLst>
                                    <p:cond delay="400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7" grpId="0" animBg="1"/>
      <p:bldP spid="1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6402"/>
            <a:ext cx="5938050" cy="6851597"/>
          </a:xfrm>
          <a:prstGeom prst="rect">
            <a:avLst/>
          </a:prstGeom>
        </p:spPr>
      </p:pic>
      <p:pic>
        <p:nvPicPr>
          <p:cNvPr id="19" name="Rám 1">
            <a:extLst>
              <a:ext uri="{FF2B5EF4-FFF2-40B4-BE49-F238E27FC236}">
                <a16:creationId xmlns:a16="http://schemas.microsoft.com/office/drawing/2014/main" id="{2E99A721-214A-41B1-97A7-0B8E6342142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16200000">
            <a:off x="-459973" y="459974"/>
            <a:ext cx="6858000" cy="5938049"/>
          </a:xfrm>
          <a:prstGeom prst="rect">
            <a:avLst/>
          </a:prstGeom>
        </p:spPr>
      </p:pic>
      <p:sp>
        <p:nvSpPr>
          <p:cNvPr id="18" name="Autor 1">
            <a:extLst>
              <a:ext uri="{FF2B5EF4-FFF2-40B4-BE49-F238E27FC236}">
                <a16:creationId xmlns:a16="http://schemas.microsoft.com/office/drawing/2014/main" id="{0EA542A6-133E-4C53-8BEE-0624459D3548}"/>
              </a:ext>
            </a:extLst>
          </p:cNvPr>
          <p:cNvSpPr/>
          <p:nvPr/>
        </p:nvSpPr>
        <p:spPr>
          <a:xfrm>
            <a:off x="3956565" y="6379090"/>
            <a:ext cx="1229824"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pic>
        <p:nvPicPr>
          <p:cNvPr id="7" name="Foto 2">
            <a:extLst>
              <a:ext uri="{FF2B5EF4-FFF2-40B4-BE49-F238E27FC236}">
                <a16:creationId xmlns:a16="http://schemas.microsoft.com/office/drawing/2014/main" id="{B573F279-74D7-490A-8E39-015B5B186D7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253949" y="-7256"/>
            <a:ext cx="5938050" cy="6851597"/>
          </a:xfrm>
          <a:prstGeom prst="rect">
            <a:avLst/>
          </a:prstGeom>
        </p:spPr>
      </p:pic>
      <p:pic>
        <p:nvPicPr>
          <p:cNvPr id="20" name="Rám 2">
            <a:extLst>
              <a:ext uri="{FF2B5EF4-FFF2-40B4-BE49-F238E27FC236}">
                <a16:creationId xmlns:a16="http://schemas.microsoft.com/office/drawing/2014/main" id="{27861CA8-AE12-405C-9127-9A19507ACD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16200000">
            <a:off x="5793976" y="459975"/>
            <a:ext cx="6858000" cy="5938050"/>
          </a:xfrm>
          <a:prstGeom prst="rect">
            <a:avLst/>
          </a:prstGeom>
        </p:spPr>
      </p:pic>
      <p:sp>
        <p:nvSpPr>
          <p:cNvPr id="17" name="Autor 2">
            <a:extLst>
              <a:ext uri="{FF2B5EF4-FFF2-40B4-BE49-F238E27FC236}">
                <a16:creationId xmlns:a16="http://schemas.microsoft.com/office/drawing/2014/main" id="{5CAD4E66-00A7-4EF6-9427-BC66B34EE7D6}"/>
              </a:ext>
            </a:extLst>
          </p:cNvPr>
          <p:cNvSpPr/>
          <p:nvPr/>
        </p:nvSpPr>
        <p:spPr>
          <a:xfrm>
            <a:off x="10433565" y="6379090"/>
            <a:ext cx="1229824"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pic>
        <p:nvPicPr>
          <p:cNvPr id="9" name="Foto 3">
            <a:extLst>
              <a:ext uri="{FF2B5EF4-FFF2-40B4-BE49-F238E27FC236}">
                <a16:creationId xmlns:a16="http://schemas.microsoft.com/office/drawing/2014/main" id="{0EA40142-BBA1-40C5-87B0-3638586891E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10" name="Rám 3">
            <a:extLst>
              <a:ext uri="{FF2B5EF4-FFF2-40B4-BE49-F238E27FC236}">
                <a16:creationId xmlns:a16="http://schemas.microsoft.com/office/drawing/2014/main" id="{0B1199AB-614C-418D-865A-1329A3DCEDE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11" name="Autor 3">
            <a:extLst>
              <a:ext uri="{FF2B5EF4-FFF2-40B4-BE49-F238E27FC236}">
                <a16:creationId xmlns:a16="http://schemas.microsoft.com/office/drawing/2014/main" id="{A800B265-1EE2-46CC-99E1-98E065F0178C}"/>
              </a:ext>
            </a:extLst>
          </p:cNvPr>
          <p:cNvSpPr/>
          <p:nvPr/>
        </p:nvSpPr>
        <p:spPr>
          <a:xfrm>
            <a:off x="10459212" y="6379090"/>
            <a:ext cx="1204177"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Sekerka D.</a:t>
            </a:r>
          </a:p>
        </p:txBody>
      </p:sp>
    </p:spTree>
    <p:extLst>
      <p:ext uri="{BB962C8B-B14F-4D97-AF65-F5344CB8AC3E}">
        <p14:creationId xmlns:p14="http://schemas.microsoft.com/office/powerpoint/2010/main" val="4198247417"/>
      </p:ext>
    </p:extLst>
  </p:cSld>
  <p:clrMapOvr>
    <a:masterClrMapping/>
  </p:clrMapOvr>
  <mc:AlternateContent xmlns:mc="http://schemas.openxmlformats.org/markup-compatibility/2006" xmlns:p14="http://schemas.microsoft.com/office/powerpoint/2010/main">
    <mc:Choice Requires="p14">
      <p:transition spd="slow" p14:dur="2500" advClick="0" advTm="10000">
        <p:wedge/>
      </p:transition>
    </mc:Choice>
    <mc:Fallback xmlns="">
      <p:transition spd="slow" advClick="0"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4000"/>
                                  </p:stCondLst>
                                  <p:childTnLst>
                                    <p:animRot by="-5400000">
                                      <p:cBhvr>
                                        <p:cTn id="6" dur="4000" fill="hold"/>
                                        <p:tgtEl>
                                          <p:spTgt spid="3"/>
                                        </p:tgtEl>
                                        <p:attrNameLst>
                                          <p:attrName>r</p:attrName>
                                        </p:attrNameLst>
                                      </p:cBhvr>
                                    </p:animRot>
                                  </p:childTnLst>
                                </p:cTn>
                              </p:par>
                              <p:par>
                                <p:cTn id="7" presetID="42" presetClass="path" presetSubtype="0" accel="50000" decel="50000" fill="hold" nodeType="withEffect">
                                  <p:stCondLst>
                                    <p:cond delay="4000"/>
                                  </p:stCondLst>
                                  <p:childTnLst>
                                    <p:animMotion origin="layout" path="M 4.16667E-7 -2.96296E-6 L -0.55807 -2.96296E-6 " pathEditMode="relative" rAng="0" ptsTypes="AA">
                                      <p:cBhvr>
                                        <p:cTn id="8" dur="3000" fill="hold"/>
                                        <p:tgtEl>
                                          <p:spTgt spid="3"/>
                                        </p:tgtEl>
                                        <p:attrNameLst>
                                          <p:attrName>ppt_x</p:attrName>
                                          <p:attrName>ppt_y</p:attrName>
                                        </p:attrNameLst>
                                      </p:cBhvr>
                                      <p:rCtr x="-27904" y="0"/>
                                    </p:animMotion>
                                  </p:childTnLst>
                                </p:cTn>
                              </p:par>
                              <p:par>
                                <p:cTn id="9" presetID="10" presetClass="exit" presetSubtype="0" fill="hold" nodeType="withEffect">
                                  <p:stCondLst>
                                    <p:cond delay="4000"/>
                                  </p:stCondLst>
                                  <p:childTnLst>
                                    <p:animEffect transition="out" filter="fade">
                                      <p:cBhvr>
                                        <p:cTn id="10" dur="1000"/>
                                        <p:tgtEl>
                                          <p:spTgt spid="19"/>
                                        </p:tgtEl>
                                      </p:cBhvr>
                                    </p:animEffect>
                                    <p:set>
                                      <p:cBhvr>
                                        <p:cTn id="11" dur="1" fill="hold">
                                          <p:stCondLst>
                                            <p:cond delay="999"/>
                                          </p:stCondLst>
                                        </p:cTn>
                                        <p:tgtEl>
                                          <p:spTgt spid="19"/>
                                        </p:tgtEl>
                                        <p:attrNameLst>
                                          <p:attrName>style.visibility</p:attrName>
                                        </p:attrNameLst>
                                      </p:cBhvr>
                                      <p:to>
                                        <p:strVal val="hidden"/>
                                      </p:to>
                                    </p:set>
                                  </p:childTnLst>
                                </p:cTn>
                              </p:par>
                              <p:par>
                                <p:cTn id="12" presetID="10" presetClass="exit" presetSubtype="0" fill="hold" grpId="0" nodeType="withEffect">
                                  <p:stCondLst>
                                    <p:cond delay="4000"/>
                                  </p:stCondLst>
                                  <p:childTnLst>
                                    <p:animEffect transition="out" filter="fade">
                                      <p:cBhvr>
                                        <p:cTn id="13" dur="1000"/>
                                        <p:tgtEl>
                                          <p:spTgt spid="18"/>
                                        </p:tgtEl>
                                      </p:cBhvr>
                                    </p:animEffect>
                                    <p:set>
                                      <p:cBhvr>
                                        <p:cTn id="14" dur="1" fill="hold">
                                          <p:stCondLst>
                                            <p:cond delay="999"/>
                                          </p:stCondLst>
                                        </p:cTn>
                                        <p:tgtEl>
                                          <p:spTgt spid="18"/>
                                        </p:tgtEl>
                                        <p:attrNameLst>
                                          <p:attrName>style.visibility</p:attrName>
                                        </p:attrNameLst>
                                      </p:cBhvr>
                                      <p:to>
                                        <p:strVal val="hidden"/>
                                      </p:to>
                                    </p:set>
                                  </p:childTnLst>
                                </p:cTn>
                              </p:par>
                              <p:par>
                                <p:cTn id="15" presetID="8" presetClass="emph" presetSubtype="0" accel="33333" fill="hold" nodeType="withEffect">
                                  <p:stCondLst>
                                    <p:cond delay="4000"/>
                                  </p:stCondLst>
                                  <p:childTnLst>
                                    <p:animRot by="5400000">
                                      <p:cBhvr>
                                        <p:cTn id="16" dur="4000" fill="hold"/>
                                        <p:tgtEl>
                                          <p:spTgt spid="7"/>
                                        </p:tgtEl>
                                        <p:attrNameLst>
                                          <p:attrName>r</p:attrName>
                                        </p:attrNameLst>
                                      </p:cBhvr>
                                    </p:animRot>
                                  </p:childTnLst>
                                </p:cTn>
                              </p:par>
                              <p:par>
                                <p:cTn id="17" presetID="42" presetClass="path" presetSubtype="0" accel="50000" decel="50000" fill="hold" nodeType="withEffect">
                                  <p:stCondLst>
                                    <p:cond delay="4000"/>
                                  </p:stCondLst>
                                  <p:childTnLst>
                                    <p:animMotion origin="layout" path="M -2.08333E-7 3.7037E-7 L 0.57448 3.7037E-7 " pathEditMode="relative" rAng="0" ptsTypes="AA">
                                      <p:cBhvr>
                                        <p:cTn id="18" dur="3000" fill="hold"/>
                                        <p:tgtEl>
                                          <p:spTgt spid="7"/>
                                        </p:tgtEl>
                                        <p:attrNameLst>
                                          <p:attrName>ppt_x</p:attrName>
                                          <p:attrName>ppt_y</p:attrName>
                                        </p:attrNameLst>
                                      </p:cBhvr>
                                      <p:rCtr x="28724" y="0"/>
                                    </p:animMotion>
                                  </p:childTnLst>
                                </p:cTn>
                              </p:par>
                              <p:par>
                                <p:cTn id="19" presetID="10" presetClass="exit" presetSubtype="0" fill="hold" nodeType="withEffect">
                                  <p:stCondLst>
                                    <p:cond delay="4000"/>
                                  </p:stCondLst>
                                  <p:childTnLst>
                                    <p:animEffect transition="out" filter="fade">
                                      <p:cBhvr>
                                        <p:cTn id="20" dur="1000"/>
                                        <p:tgtEl>
                                          <p:spTgt spid="20"/>
                                        </p:tgtEl>
                                      </p:cBhvr>
                                    </p:animEffect>
                                    <p:set>
                                      <p:cBhvr>
                                        <p:cTn id="21" dur="1" fill="hold">
                                          <p:stCondLst>
                                            <p:cond delay="999"/>
                                          </p:stCondLst>
                                        </p:cTn>
                                        <p:tgtEl>
                                          <p:spTgt spid="20"/>
                                        </p:tgtEl>
                                        <p:attrNameLst>
                                          <p:attrName>style.visibility</p:attrName>
                                        </p:attrNameLst>
                                      </p:cBhvr>
                                      <p:to>
                                        <p:strVal val="hidden"/>
                                      </p:to>
                                    </p:set>
                                  </p:childTnLst>
                                </p:cTn>
                              </p:par>
                              <p:par>
                                <p:cTn id="22" presetID="10" presetClass="exit" presetSubtype="0" fill="hold" grpId="0" nodeType="withEffect">
                                  <p:stCondLst>
                                    <p:cond delay="4000"/>
                                  </p:stCondLst>
                                  <p:childTnLst>
                                    <p:animEffect transition="out" filter="fade">
                                      <p:cBhvr>
                                        <p:cTn id="23" dur="1000"/>
                                        <p:tgtEl>
                                          <p:spTgt spid="17"/>
                                        </p:tgtEl>
                                      </p:cBhvr>
                                    </p:animEffect>
                                    <p:set>
                                      <p:cBhvr>
                                        <p:cTn id="24" dur="1" fill="hold">
                                          <p:stCondLst>
                                            <p:cond delay="999"/>
                                          </p:stCondLst>
                                        </p:cTn>
                                        <p:tgtEl>
                                          <p:spTgt spid="17"/>
                                        </p:tgtEl>
                                        <p:attrNameLst>
                                          <p:attrName>style.visibility</p:attrName>
                                        </p:attrNameLst>
                                      </p:cBhvr>
                                      <p:to>
                                        <p:strVal val="hidden"/>
                                      </p:to>
                                    </p:set>
                                  </p:childTnLst>
                                </p:cTn>
                              </p:par>
                              <p:par>
                                <p:cTn id="25" presetID="16" presetClass="entr" presetSubtype="37" fill="hold" nodeType="withEffect">
                                  <p:stCondLst>
                                    <p:cond delay="4000"/>
                                  </p:stCondLst>
                                  <p:childTnLst>
                                    <p:set>
                                      <p:cBhvr>
                                        <p:cTn id="26" dur="1" fill="hold">
                                          <p:stCondLst>
                                            <p:cond delay="0"/>
                                          </p:stCondLst>
                                        </p:cTn>
                                        <p:tgtEl>
                                          <p:spTgt spid="9"/>
                                        </p:tgtEl>
                                        <p:attrNameLst>
                                          <p:attrName>style.visibility</p:attrName>
                                        </p:attrNameLst>
                                      </p:cBhvr>
                                      <p:to>
                                        <p:strVal val="visible"/>
                                      </p:to>
                                    </p:set>
                                    <p:animEffect transition="in" filter="barn(outVertical)">
                                      <p:cBhvr>
                                        <p:cTn id="27" dur="2500"/>
                                        <p:tgtEl>
                                          <p:spTgt spid="9"/>
                                        </p:tgtEl>
                                      </p:cBhvr>
                                    </p:animEffect>
                                  </p:childTnLst>
                                </p:cTn>
                              </p:par>
                              <p:par>
                                <p:cTn id="28" presetID="16" presetClass="entr" presetSubtype="37" fill="hold" nodeType="withEffect">
                                  <p:stCondLst>
                                    <p:cond delay="4000"/>
                                  </p:stCondLst>
                                  <p:childTnLst>
                                    <p:set>
                                      <p:cBhvr>
                                        <p:cTn id="29" dur="1" fill="hold">
                                          <p:stCondLst>
                                            <p:cond delay="0"/>
                                          </p:stCondLst>
                                        </p:cTn>
                                        <p:tgtEl>
                                          <p:spTgt spid="10"/>
                                        </p:tgtEl>
                                        <p:attrNameLst>
                                          <p:attrName>style.visibility</p:attrName>
                                        </p:attrNameLst>
                                      </p:cBhvr>
                                      <p:to>
                                        <p:strVal val="visible"/>
                                      </p:to>
                                    </p:set>
                                    <p:animEffect transition="in" filter="barn(outVertical)">
                                      <p:cBhvr>
                                        <p:cTn id="30" dur="2500"/>
                                        <p:tgtEl>
                                          <p:spTgt spid="10"/>
                                        </p:tgtEl>
                                      </p:cBhvr>
                                    </p:animEffect>
                                  </p:childTnLst>
                                </p:cTn>
                              </p:par>
                              <p:par>
                                <p:cTn id="31" presetID="10" presetClass="entr" presetSubtype="0" fill="hold" grpId="0" nodeType="withEffect">
                                  <p:stCondLst>
                                    <p:cond delay="400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7" grpId="0" animBg="1"/>
      <p:bldP spid="1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6" name="Autor 1">
            <a:extLst>
              <a:ext uri="{FF2B5EF4-FFF2-40B4-BE49-F238E27FC236}">
                <a16:creationId xmlns:a16="http://schemas.microsoft.com/office/drawing/2014/main" id="{518945D1-F599-4929-9E0A-0DE9694EE088}"/>
              </a:ext>
            </a:extLst>
          </p:cNvPr>
          <p:cNvSpPr/>
          <p:nvPr/>
        </p:nvSpPr>
        <p:spPr>
          <a:xfrm>
            <a:off x="10459212" y="6379090"/>
            <a:ext cx="1204177"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Sekerka D.</a:t>
            </a:r>
          </a:p>
        </p:txBody>
      </p:sp>
      <p:pic>
        <p:nvPicPr>
          <p:cNvPr id="7" name="Rám 1">
            <a:extLst>
              <a:ext uri="{FF2B5EF4-FFF2-40B4-BE49-F238E27FC236}">
                <a16:creationId xmlns:a16="http://schemas.microsoft.com/office/drawing/2014/main" id="{B27575BB-6EBB-4205-B6D0-FF18F3D123F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Tree>
    <p:extLst>
      <p:ext uri="{BB962C8B-B14F-4D97-AF65-F5344CB8AC3E}">
        <p14:creationId xmlns:p14="http://schemas.microsoft.com/office/powerpoint/2010/main" val="3182505603"/>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6402"/>
            <a:ext cx="5938051" cy="6851597"/>
          </a:xfrm>
          <a:prstGeom prst="rect">
            <a:avLst/>
          </a:prstGeom>
        </p:spPr>
      </p:pic>
      <p:pic>
        <p:nvPicPr>
          <p:cNvPr id="19" name="Rám 1">
            <a:extLst>
              <a:ext uri="{FF2B5EF4-FFF2-40B4-BE49-F238E27FC236}">
                <a16:creationId xmlns:a16="http://schemas.microsoft.com/office/drawing/2014/main" id="{2E99A721-214A-41B1-97A7-0B8E6342142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16200000">
            <a:off x="-459973" y="459974"/>
            <a:ext cx="6858000" cy="5938050"/>
          </a:xfrm>
          <a:prstGeom prst="rect">
            <a:avLst/>
          </a:prstGeom>
        </p:spPr>
      </p:pic>
      <p:sp>
        <p:nvSpPr>
          <p:cNvPr id="18" name="Autor 1">
            <a:extLst>
              <a:ext uri="{FF2B5EF4-FFF2-40B4-BE49-F238E27FC236}">
                <a16:creationId xmlns:a16="http://schemas.microsoft.com/office/drawing/2014/main" id="{0EA542A6-133E-4C53-8BEE-0624459D3548}"/>
              </a:ext>
            </a:extLst>
          </p:cNvPr>
          <p:cNvSpPr/>
          <p:nvPr/>
        </p:nvSpPr>
        <p:spPr>
          <a:xfrm>
            <a:off x="3982212" y="6379090"/>
            <a:ext cx="1204177"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Sekerka D.</a:t>
            </a:r>
          </a:p>
        </p:txBody>
      </p:sp>
      <p:pic>
        <p:nvPicPr>
          <p:cNvPr id="7" name="Foto 2">
            <a:extLst>
              <a:ext uri="{FF2B5EF4-FFF2-40B4-BE49-F238E27FC236}">
                <a16:creationId xmlns:a16="http://schemas.microsoft.com/office/drawing/2014/main" id="{B573F279-74D7-490A-8E39-015B5B186D7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253949" y="-7256"/>
            <a:ext cx="5938051" cy="6865256"/>
          </a:xfrm>
          <a:prstGeom prst="rect">
            <a:avLst/>
          </a:prstGeom>
        </p:spPr>
      </p:pic>
      <p:pic>
        <p:nvPicPr>
          <p:cNvPr id="20" name="Rám 2">
            <a:extLst>
              <a:ext uri="{FF2B5EF4-FFF2-40B4-BE49-F238E27FC236}">
                <a16:creationId xmlns:a16="http://schemas.microsoft.com/office/drawing/2014/main" id="{27861CA8-AE12-405C-9127-9A19507ACD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16200000">
            <a:off x="5793976" y="459975"/>
            <a:ext cx="6858000" cy="5938050"/>
          </a:xfrm>
          <a:prstGeom prst="rect">
            <a:avLst/>
          </a:prstGeom>
        </p:spPr>
      </p:pic>
      <p:sp>
        <p:nvSpPr>
          <p:cNvPr id="17" name="Autor 2">
            <a:extLst>
              <a:ext uri="{FF2B5EF4-FFF2-40B4-BE49-F238E27FC236}">
                <a16:creationId xmlns:a16="http://schemas.microsoft.com/office/drawing/2014/main" id="{5CAD4E66-00A7-4EF6-9427-BC66B34EE7D6}"/>
              </a:ext>
            </a:extLst>
          </p:cNvPr>
          <p:cNvSpPr/>
          <p:nvPr/>
        </p:nvSpPr>
        <p:spPr>
          <a:xfrm>
            <a:off x="10433565" y="6379090"/>
            <a:ext cx="1229824"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Sekerka D.</a:t>
            </a:r>
          </a:p>
        </p:txBody>
      </p:sp>
      <p:pic>
        <p:nvPicPr>
          <p:cNvPr id="9" name="Foto 3">
            <a:extLst>
              <a:ext uri="{FF2B5EF4-FFF2-40B4-BE49-F238E27FC236}">
                <a16:creationId xmlns:a16="http://schemas.microsoft.com/office/drawing/2014/main" id="{3453C9B0-7779-46E2-B578-900EEDCC6A8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10" name="Rám 3">
            <a:extLst>
              <a:ext uri="{FF2B5EF4-FFF2-40B4-BE49-F238E27FC236}">
                <a16:creationId xmlns:a16="http://schemas.microsoft.com/office/drawing/2014/main" id="{985AA6BB-CF51-4586-A6B0-C9E6AC250FE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11" name="Autor 3">
            <a:extLst>
              <a:ext uri="{FF2B5EF4-FFF2-40B4-BE49-F238E27FC236}">
                <a16:creationId xmlns:a16="http://schemas.microsoft.com/office/drawing/2014/main" id="{7C19C881-3B96-43BB-B43A-610CB62001C5}"/>
              </a:ext>
            </a:extLst>
          </p:cNvPr>
          <p:cNvSpPr/>
          <p:nvPr/>
        </p:nvSpPr>
        <p:spPr>
          <a:xfrm>
            <a:off x="10459212" y="6379090"/>
            <a:ext cx="1204177"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Sekerka D.</a:t>
            </a:r>
          </a:p>
        </p:txBody>
      </p:sp>
    </p:spTree>
    <p:extLst>
      <p:ext uri="{BB962C8B-B14F-4D97-AF65-F5344CB8AC3E}">
        <p14:creationId xmlns:p14="http://schemas.microsoft.com/office/powerpoint/2010/main" val="3508941805"/>
      </p:ext>
    </p:extLst>
  </p:cSld>
  <p:clrMapOvr>
    <a:masterClrMapping/>
  </p:clrMapOvr>
  <mc:AlternateContent xmlns:mc="http://schemas.openxmlformats.org/markup-compatibility/2006" xmlns:p14="http://schemas.microsoft.com/office/powerpoint/2010/main">
    <mc:Choice Requires="p14">
      <p:transition spd="slow" p14:dur="2500" advClick="0" advTm="10000">
        <p:wedge/>
      </p:transition>
    </mc:Choice>
    <mc:Fallback xmlns="">
      <p:transition spd="slow" advClick="0"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4000"/>
                                  </p:stCondLst>
                                  <p:childTnLst>
                                    <p:animRot by="-5400000">
                                      <p:cBhvr>
                                        <p:cTn id="6" dur="4000" fill="hold"/>
                                        <p:tgtEl>
                                          <p:spTgt spid="3"/>
                                        </p:tgtEl>
                                        <p:attrNameLst>
                                          <p:attrName>r</p:attrName>
                                        </p:attrNameLst>
                                      </p:cBhvr>
                                    </p:animRot>
                                  </p:childTnLst>
                                </p:cTn>
                              </p:par>
                              <p:par>
                                <p:cTn id="7" presetID="42" presetClass="path" presetSubtype="0" accel="50000" decel="50000" fill="hold" nodeType="withEffect">
                                  <p:stCondLst>
                                    <p:cond delay="4000"/>
                                  </p:stCondLst>
                                  <p:childTnLst>
                                    <p:animMotion origin="layout" path="M 4.16667E-7 -2.96296E-6 L -0.55807 -2.96296E-6 " pathEditMode="relative" rAng="0" ptsTypes="AA">
                                      <p:cBhvr>
                                        <p:cTn id="8" dur="3000" fill="hold"/>
                                        <p:tgtEl>
                                          <p:spTgt spid="3"/>
                                        </p:tgtEl>
                                        <p:attrNameLst>
                                          <p:attrName>ppt_x</p:attrName>
                                          <p:attrName>ppt_y</p:attrName>
                                        </p:attrNameLst>
                                      </p:cBhvr>
                                      <p:rCtr x="-27904" y="0"/>
                                    </p:animMotion>
                                  </p:childTnLst>
                                </p:cTn>
                              </p:par>
                              <p:par>
                                <p:cTn id="9" presetID="10" presetClass="exit" presetSubtype="0" fill="hold" nodeType="withEffect">
                                  <p:stCondLst>
                                    <p:cond delay="4000"/>
                                  </p:stCondLst>
                                  <p:childTnLst>
                                    <p:animEffect transition="out" filter="fade">
                                      <p:cBhvr>
                                        <p:cTn id="10" dur="1000"/>
                                        <p:tgtEl>
                                          <p:spTgt spid="19"/>
                                        </p:tgtEl>
                                      </p:cBhvr>
                                    </p:animEffect>
                                    <p:set>
                                      <p:cBhvr>
                                        <p:cTn id="11" dur="1" fill="hold">
                                          <p:stCondLst>
                                            <p:cond delay="999"/>
                                          </p:stCondLst>
                                        </p:cTn>
                                        <p:tgtEl>
                                          <p:spTgt spid="19"/>
                                        </p:tgtEl>
                                        <p:attrNameLst>
                                          <p:attrName>style.visibility</p:attrName>
                                        </p:attrNameLst>
                                      </p:cBhvr>
                                      <p:to>
                                        <p:strVal val="hidden"/>
                                      </p:to>
                                    </p:set>
                                  </p:childTnLst>
                                </p:cTn>
                              </p:par>
                              <p:par>
                                <p:cTn id="12" presetID="10" presetClass="exit" presetSubtype="0" fill="hold" grpId="0" nodeType="withEffect">
                                  <p:stCondLst>
                                    <p:cond delay="4000"/>
                                  </p:stCondLst>
                                  <p:childTnLst>
                                    <p:animEffect transition="out" filter="fade">
                                      <p:cBhvr>
                                        <p:cTn id="13" dur="1000"/>
                                        <p:tgtEl>
                                          <p:spTgt spid="18"/>
                                        </p:tgtEl>
                                      </p:cBhvr>
                                    </p:animEffect>
                                    <p:set>
                                      <p:cBhvr>
                                        <p:cTn id="14" dur="1" fill="hold">
                                          <p:stCondLst>
                                            <p:cond delay="999"/>
                                          </p:stCondLst>
                                        </p:cTn>
                                        <p:tgtEl>
                                          <p:spTgt spid="18"/>
                                        </p:tgtEl>
                                        <p:attrNameLst>
                                          <p:attrName>style.visibility</p:attrName>
                                        </p:attrNameLst>
                                      </p:cBhvr>
                                      <p:to>
                                        <p:strVal val="hidden"/>
                                      </p:to>
                                    </p:set>
                                  </p:childTnLst>
                                </p:cTn>
                              </p:par>
                              <p:par>
                                <p:cTn id="15" presetID="8" presetClass="emph" presetSubtype="0" accel="33333" fill="hold" nodeType="withEffect">
                                  <p:stCondLst>
                                    <p:cond delay="4000"/>
                                  </p:stCondLst>
                                  <p:childTnLst>
                                    <p:animRot by="5400000">
                                      <p:cBhvr>
                                        <p:cTn id="16" dur="4000" fill="hold"/>
                                        <p:tgtEl>
                                          <p:spTgt spid="7"/>
                                        </p:tgtEl>
                                        <p:attrNameLst>
                                          <p:attrName>r</p:attrName>
                                        </p:attrNameLst>
                                      </p:cBhvr>
                                    </p:animRot>
                                  </p:childTnLst>
                                </p:cTn>
                              </p:par>
                              <p:par>
                                <p:cTn id="17" presetID="42" presetClass="path" presetSubtype="0" accel="50000" decel="50000" fill="hold" nodeType="withEffect">
                                  <p:stCondLst>
                                    <p:cond delay="4000"/>
                                  </p:stCondLst>
                                  <p:childTnLst>
                                    <p:animMotion origin="layout" path="M -2.08333E-7 4.44444E-6 L 0.57448 4.44444E-6 " pathEditMode="relative" rAng="0" ptsTypes="AA">
                                      <p:cBhvr>
                                        <p:cTn id="18" dur="3000" fill="hold"/>
                                        <p:tgtEl>
                                          <p:spTgt spid="7"/>
                                        </p:tgtEl>
                                        <p:attrNameLst>
                                          <p:attrName>ppt_x</p:attrName>
                                          <p:attrName>ppt_y</p:attrName>
                                        </p:attrNameLst>
                                      </p:cBhvr>
                                      <p:rCtr x="28724" y="0"/>
                                    </p:animMotion>
                                  </p:childTnLst>
                                </p:cTn>
                              </p:par>
                              <p:par>
                                <p:cTn id="19" presetID="10" presetClass="exit" presetSubtype="0" fill="hold" nodeType="withEffect">
                                  <p:stCondLst>
                                    <p:cond delay="4000"/>
                                  </p:stCondLst>
                                  <p:childTnLst>
                                    <p:animEffect transition="out" filter="fade">
                                      <p:cBhvr>
                                        <p:cTn id="20" dur="1000"/>
                                        <p:tgtEl>
                                          <p:spTgt spid="20"/>
                                        </p:tgtEl>
                                      </p:cBhvr>
                                    </p:animEffect>
                                    <p:set>
                                      <p:cBhvr>
                                        <p:cTn id="21" dur="1" fill="hold">
                                          <p:stCondLst>
                                            <p:cond delay="999"/>
                                          </p:stCondLst>
                                        </p:cTn>
                                        <p:tgtEl>
                                          <p:spTgt spid="20"/>
                                        </p:tgtEl>
                                        <p:attrNameLst>
                                          <p:attrName>style.visibility</p:attrName>
                                        </p:attrNameLst>
                                      </p:cBhvr>
                                      <p:to>
                                        <p:strVal val="hidden"/>
                                      </p:to>
                                    </p:set>
                                  </p:childTnLst>
                                </p:cTn>
                              </p:par>
                              <p:par>
                                <p:cTn id="22" presetID="10" presetClass="exit" presetSubtype="0" fill="hold" grpId="0" nodeType="withEffect">
                                  <p:stCondLst>
                                    <p:cond delay="4000"/>
                                  </p:stCondLst>
                                  <p:childTnLst>
                                    <p:animEffect transition="out" filter="fade">
                                      <p:cBhvr>
                                        <p:cTn id="23" dur="1000"/>
                                        <p:tgtEl>
                                          <p:spTgt spid="17"/>
                                        </p:tgtEl>
                                      </p:cBhvr>
                                    </p:animEffect>
                                    <p:set>
                                      <p:cBhvr>
                                        <p:cTn id="24" dur="1" fill="hold">
                                          <p:stCondLst>
                                            <p:cond delay="999"/>
                                          </p:stCondLst>
                                        </p:cTn>
                                        <p:tgtEl>
                                          <p:spTgt spid="17"/>
                                        </p:tgtEl>
                                        <p:attrNameLst>
                                          <p:attrName>style.visibility</p:attrName>
                                        </p:attrNameLst>
                                      </p:cBhvr>
                                      <p:to>
                                        <p:strVal val="hidden"/>
                                      </p:to>
                                    </p:set>
                                  </p:childTnLst>
                                </p:cTn>
                              </p:par>
                              <p:par>
                                <p:cTn id="25" presetID="16" presetClass="entr" presetSubtype="37" fill="hold" nodeType="withEffect">
                                  <p:stCondLst>
                                    <p:cond delay="4000"/>
                                  </p:stCondLst>
                                  <p:childTnLst>
                                    <p:set>
                                      <p:cBhvr>
                                        <p:cTn id="26" dur="1" fill="hold">
                                          <p:stCondLst>
                                            <p:cond delay="0"/>
                                          </p:stCondLst>
                                        </p:cTn>
                                        <p:tgtEl>
                                          <p:spTgt spid="9"/>
                                        </p:tgtEl>
                                        <p:attrNameLst>
                                          <p:attrName>style.visibility</p:attrName>
                                        </p:attrNameLst>
                                      </p:cBhvr>
                                      <p:to>
                                        <p:strVal val="visible"/>
                                      </p:to>
                                    </p:set>
                                    <p:animEffect transition="in" filter="barn(outVertical)">
                                      <p:cBhvr>
                                        <p:cTn id="27" dur="2500"/>
                                        <p:tgtEl>
                                          <p:spTgt spid="9"/>
                                        </p:tgtEl>
                                      </p:cBhvr>
                                    </p:animEffect>
                                  </p:childTnLst>
                                </p:cTn>
                              </p:par>
                              <p:par>
                                <p:cTn id="28" presetID="16" presetClass="entr" presetSubtype="37" fill="hold" nodeType="withEffect">
                                  <p:stCondLst>
                                    <p:cond delay="4000"/>
                                  </p:stCondLst>
                                  <p:childTnLst>
                                    <p:set>
                                      <p:cBhvr>
                                        <p:cTn id="29" dur="1" fill="hold">
                                          <p:stCondLst>
                                            <p:cond delay="0"/>
                                          </p:stCondLst>
                                        </p:cTn>
                                        <p:tgtEl>
                                          <p:spTgt spid="10"/>
                                        </p:tgtEl>
                                        <p:attrNameLst>
                                          <p:attrName>style.visibility</p:attrName>
                                        </p:attrNameLst>
                                      </p:cBhvr>
                                      <p:to>
                                        <p:strVal val="visible"/>
                                      </p:to>
                                    </p:set>
                                    <p:animEffect transition="in" filter="barn(outVertical)">
                                      <p:cBhvr>
                                        <p:cTn id="30" dur="2500"/>
                                        <p:tgtEl>
                                          <p:spTgt spid="10"/>
                                        </p:tgtEl>
                                      </p:cBhvr>
                                    </p:animEffect>
                                  </p:childTnLst>
                                </p:cTn>
                              </p:par>
                              <p:par>
                                <p:cTn id="31" presetID="10" presetClass="entr" presetSubtype="0" fill="hold" grpId="0" nodeType="withEffect">
                                  <p:stCondLst>
                                    <p:cond delay="400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7" grpId="0" animBg="1"/>
      <p:bldP spid="1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6" name="Autor 1">
            <a:extLst>
              <a:ext uri="{FF2B5EF4-FFF2-40B4-BE49-F238E27FC236}">
                <a16:creationId xmlns:a16="http://schemas.microsoft.com/office/drawing/2014/main" id="{518945D1-F599-4929-9E0A-0DE9694EE088}"/>
              </a:ext>
            </a:extLst>
          </p:cNvPr>
          <p:cNvSpPr/>
          <p:nvPr/>
        </p:nvSpPr>
        <p:spPr>
          <a:xfrm>
            <a:off x="10433565" y="6379090"/>
            <a:ext cx="1229824"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pic>
        <p:nvPicPr>
          <p:cNvPr id="7" name="Rám 1">
            <a:extLst>
              <a:ext uri="{FF2B5EF4-FFF2-40B4-BE49-F238E27FC236}">
                <a16:creationId xmlns:a16="http://schemas.microsoft.com/office/drawing/2014/main" id="{B27575BB-6EBB-4205-B6D0-FF18F3D123F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Tree>
    <p:extLst>
      <p:ext uri="{BB962C8B-B14F-4D97-AF65-F5344CB8AC3E}">
        <p14:creationId xmlns:p14="http://schemas.microsoft.com/office/powerpoint/2010/main" val="462942611"/>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6402"/>
            <a:ext cx="5938050" cy="6851597"/>
          </a:xfrm>
          <a:prstGeom prst="rect">
            <a:avLst/>
          </a:prstGeom>
        </p:spPr>
      </p:pic>
      <p:pic>
        <p:nvPicPr>
          <p:cNvPr id="19" name="Rám 1">
            <a:extLst>
              <a:ext uri="{FF2B5EF4-FFF2-40B4-BE49-F238E27FC236}">
                <a16:creationId xmlns:a16="http://schemas.microsoft.com/office/drawing/2014/main" id="{2E99A721-214A-41B1-97A7-0B8E6342142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16200000">
            <a:off x="-459973" y="459974"/>
            <a:ext cx="6858000" cy="5938049"/>
          </a:xfrm>
          <a:prstGeom prst="rect">
            <a:avLst/>
          </a:prstGeom>
        </p:spPr>
      </p:pic>
      <p:sp>
        <p:nvSpPr>
          <p:cNvPr id="18" name="Autor 1">
            <a:extLst>
              <a:ext uri="{FF2B5EF4-FFF2-40B4-BE49-F238E27FC236}">
                <a16:creationId xmlns:a16="http://schemas.microsoft.com/office/drawing/2014/main" id="{0EA542A6-133E-4C53-8BEE-0624459D3548}"/>
              </a:ext>
            </a:extLst>
          </p:cNvPr>
          <p:cNvSpPr/>
          <p:nvPr/>
        </p:nvSpPr>
        <p:spPr>
          <a:xfrm>
            <a:off x="3956565" y="6379090"/>
            <a:ext cx="1229824"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pic>
        <p:nvPicPr>
          <p:cNvPr id="7" name="Foto 2">
            <a:extLst>
              <a:ext uri="{FF2B5EF4-FFF2-40B4-BE49-F238E27FC236}">
                <a16:creationId xmlns:a16="http://schemas.microsoft.com/office/drawing/2014/main" id="{B573F279-74D7-490A-8E39-015B5B186D7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253949" y="-7256"/>
            <a:ext cx="5938050" cy="6851597"/>
          </a:xfrm>
          <a:prstGeom prst="rect">
            <a:avLst/>
          </a:prstGeom>
        </p:spPr>
      </p:pic>
      <p:pic>
        <p:nvPicPr>
          <p:cNvPr id="20" name="Rám 2">
            <a:extLst>
              <a:ext uri="{FF2B5EF4-FFF2-40B4-BE49-F238E27FC236}">
                <a16:creationId xmlns:a16="http://schemas.microsoft.com/office/drawing/2014/main" id="{27861CA8-AE12-405C-9127-9A19507ACD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16200000">
            <a:off x="5793976" y="459975"/>
            <a:ext cx="6858000" cy="5938050"/>
          </a:xfrm>
          <a:prstGeom prst="rect">
            <a:avLst/>
          </a:prstGeom>
        </p:spPr>
      </p:pic>
      <p:sp>
        <p:nvSpPr>
          <p:cNvPr id="17" name="Autor 2">
            <a:extLst>
              <a:ext uri="{FF2B5EF4-FFF2-40B4-BE49-F238E27FC236}">
                <a16:creationId xmlns:a16="http://schemas.microsoft.com/office/drawing/2014/main" id="{5CAD4E66-00A7-4EF6-9427-BC66B34EE7D6}"/>
              </a:ext>
            </a:extLst>
          </p:cNvPr>
          <p:cNvSpPr/>
          <p:nvPr/>
        </p:nvSpPr>
        <p:spPr>
          <a:xfrm>
            <a:off x="10433565" y="6379090"/>
            <a:ext cx="1229824"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pic>
        <p:nvPicPr>
          <p:cNvPr id="9" name="Foto 3">
            <a:extLst>
              <a:ext uri="{FF2B5EF4-FFF2-40B4-BE49-F238E27FC236}">
                <a16:creationId xmlns:a16="http://schemas.microsoft.com/office/drawing/2014/main" id="{9DBDA5ED-369C-4C90-9A0E-9C16D99B862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10" name="Rám 3">
            <a:extLst>
              <a:ext uri="{FF2B5EF4-FFF2-40B4-BE49-F238E27FC236}">
                <a16:creationId xmlns:a16="http://schemas.microsoft.com/office/drawing/2014/main" id="{6DFEE6DC-6355-4E69-AE37-C4311E5C37C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7999"/>
          </a:xfrm>
          <a:prstGeom prst="rect">
            <a:avLst/>
          </a:prstGeom>
        </p:spPr>
      </p:pic>
      <p:sp>
        <p:nvSpPr>
          <p:cNvPr id="11" name="Autor 3">
            <a:extLst>
              <a:ext uri="{FF2B5EF4-FFF2-40B4-BE49-F238E27FC236}">
                <a16:creationId xmlns:a16="http://schemas.microsoft.com/office/drawing/2014/main" id="{0AABEB64-E0D0-4269-866F-D959FFC25C01}"/>
              </a:ext>
            </a:extLst>
          </p:cNvPr>
          <p:cNvSpPr/>
          <p:nvPr/>
        </p:nvSpPr>
        <p:spPr>
          <a:xfrm>
            <a:off x="10459210" y="6379090"/>
            <a:ext cx="1204177"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Sekerka D.</a:t>
            </a:r>
          </a:p>
        </p:txBody>
      </p:sp>
    </p:spTree>
    <p:extLst>
      <p:ext uri="{BB962C8B-B14F-4D97-AF65-F5344CB8AC3E}">
        <p14:creationId xmlns:p14="http://schemas.microsoft.com/office/powerpoint/2010/main" val="2525641404"/>
      </p:ext>
    </p:extLst>
  </p:cSld>
  <p:clrMapOvr>
    <a:masterClrMapping/>
  </p:clrMapOvr>
  <mc:AlternateContent xmlns:mc="http://schemas.openxmlformats.org/markup-compatibility/2006" xmlns:p14="http://schemas.microsoft.com/office/powerpoint/2010/main">
    <mc:Choice Requires="p14">
      <p:transition spd="slow" p14:dur="2500" advClick="0" advTm="10000">
        <p:wedge/>
      </p:transition>
    </mc:Choice>
    <mc:Fallback xmlns="">
      <p:transition spd="slow" advClick="0"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4000"/>
                                  </p:stCondLst>
                                  <p:childTnLst>
                                    <p:animRot by="-5400000">
                                      <p:cBhvr>
                                        <p:cTn id="6" dur="4000" fill="hold"/>
                                        <p:tgtEl>
                                          <p:spTgt spid="3"/>
                                        </p:tgtEl>
                                        <p:attrNameLst>
                                          <p:attrName>r</p:attrName>
                                        </p:attrNameLst>
                                      </p:cBhvr>
                                    </p:animRot>
                                  </p:childTnLst>
                                </p:cTn>
                              </p:par>
                              <p:par>
                                <p:cTn id="7" presetID="42" presetClass="path" presetSubtype="0" accel="50000" decel="50000" fill="hold" nodeType="withEffect">
                                  <p:stCondLst>
                                    <p:cond delay="4000"/>
                                  </p:stCondLst>
                                  <p:childTnLst>
                                    <p:animMotion origin="layout" path="M 4.16667E-7 -2.96296E-6 L -0.55807 -2.96296E-6 " pathEditMode="relative" rAng="0" ptsTypes="AA">
                                      <p:cBhvr>
                                        <p:cTn id="8" dur="3000" fill="hold"/>
                                        <p:tgtEl>
                                          <p:spTgt spid="3"/>
                                        </p:tgtEl>
                                        <p:attrNameLst>
                                          <p:attrName>ppt_x</p:attrName>
                                          <p:attrName>ppt_y</p:attrName>
                                        </p:attrNameLst>
                                      </p:cBhvr>
                                      <p:rCtr x="-27904" y="0"/>
                                    </p:animMotion>
                                  </p:childTnLst>
                                </p:cTn>
                              </p:par>
                              <p:par>
                                <p:cTn id="9" presetID="10" presetClass="exit" presetSubtype="0" fill="hold" nodeType="withEffect">
                                  <p:stCondLst>
                                    <p:cond delay="4000"/>
                                  </p:stCondLst>
                                  <p:childTnLst>
                                    <p:animEffect transition="out" filter="fade">
                                      <p:cBhvr>
                                        <p:cTn id="10" dur="1000"/>
                                        <p:tgtEl>
                                          <p:spTgt spid="19"/>
                                        </p:tgtEl>
                                      </p:cBhvr>
                                    </p:animEffect>
                                    <p:set>
                                      <p:cBhvr>
                                        <p:cTn id="11" dur="1" fill="hold">
                                          <p:stCondLst>
                                            <p:cond delay="999"/>
                                          </p:stCondLst>
                                        </p:cTn>
                                        <p:tgtEl>
                                          <p:spTgt spid="19"/>
                                        </p:tgtEl>
                                        <p:attrNameLst>
                                          <p:attrName>style.visibility</p:attrName>
                                        </p:attrNameLst>
                                      </p:cBhvr>
                                      <p:to>
                                        <p:strVal val="hidden"/>
                                      </p:to>
                                    </p:set>
                                  </p:childTnLst>
                                </p:cTn>
                              </p:par>
                              <p:par>
                                <p:cTn id="12" presetID="10" presetClass="exit" presetSubtype="0" fill="hold" grpId="0" nodeType="withEffect">
                                  <p:stCondLst>
                                    <p:cond delay="4000"/>
                                  </p:stCondLst>
                                  <p:childTnLst>
                                    <p:animEffect transition="out" filter="fade">
                                      <p:cBhvr>
                                        <p:cTn id="13" dur="1000"/>
                                        <p:tgtEl>
                                          <p:spTgt spid="18"/>
                                        </p:tgtEl>
                                      </p:cBhvr>
                                    </p:animEffect>
                                    <p:set>
                                      <p:cBhvr>
                                        <p:cTn id="14" dur="1" fill="hold">
                                          <p:stCondLst>
                                            <p:cond delay="999"/>
                                          </p:stCondLst>
                                        </p:cTn>
                                        <p:tgtEl>
                                          <p:spTgt spid="18"/>
                                        </p:tgtEl>
                                        <p:attrNameLst>
                                          <p:attrName>style.visibility</p:attrName>
                                        </p:attrNameLst>
                                      </p:cBhvr>
                                      <p:to>
                                        <p:strVal val="hidden"/>
                                      </p:to>
                                    </p:set>
                                  </p:childTnLst>
                                </p:cTn>
                              </p:par>
                              <p:par>
                                <p:cTn id="15" presetID="8" presetClass="emph" presetSubtype="0" accel="33333" fill="hold" nodeType="withEffect">
                                  <p:stCondLst>
                                    <p:cond delay="4000"/>
                                  </p:stCondLst>
                                  <p:childTnLst>
                                    <p:animRot by="5400000">
                                      <p:cBhvr>
                                        <p:cTn id="16" dur="4000" fill="hold"/>
                                        <p:tgtEl>
                                          <p:spTgt spid="7"/>
                                        </p:tgtEl>
                                        <p:attrNameLst>
                                          <p:attrName>r</p:attrName>
                                        </p:attrNameLst>
                                      </p:cBhvr>
                                    </p:animRot>
                                  </p:childTnLst>
                                </p:cTn>
                              </p:par>
                              <p:par>
                                <p:cTn id="17" presetID="42" presetClass="path" presetSubtype="0" accel="50000" decel="50000" fill="hold" nodeType="withEffect">
                                  <p:stCondLst>
                                    <p:cond delay="4000"/>
                                  </p:stCondLst>
                                  <p:childTnLst>
                                    <p:animMotion origin="layout" path="M -2.08333E-7 3.7037E-7 L 0.57448 3.7037E-7 " pathEditMode="relative" rAng="0" ptsTypes="AA">
                                      <p:cBhvr>
                                        <p:cTn id="18" dur="3000" fill="hold"/>
                                        <p:tgtEl>
                                          <p:spTgt spid="7"/>
                                        </p:tgtEl>
                                        <p:attrNameLst>
                                          <p:attrName>ppt_x</p:attrName>
                                          <p:attrName>ppt_y</p:attrName>
                                        </p:attrNameLst>
                                      </p:cBhvr>
                                      <p:rCtr x="28724" y="0"/>
                                    </p:animMotion>
                                  </p:childTnLst>
                                </p:cTn>
                              </p:par>
                              <p:par>
                                <p:cTn id="19" presetID="10" presetClass="exit" presetSubtype="0" fill="hold" nodeType="withEffect">
                                  <p:stCondLst>
                                    <p:cond delay="4000"/>
                                  </p:stCondLst>
                                  <p:childTnLst>
                                    <p:animEffect transition="out" filter="fade">
                                      <p:cBhvr>
                                        <p:cTn id="20" dur="1000"/>
                                        <p:tgtEl>
                                          <p:spTgt spid="20"/>
                                        </p:tgtEl>
                                      </p:cBhvr>
                                    </p:animEffect>
                                    <p:set>
                                      <p:cBhvr>
                                        <p:cTn id="21" dur="1" fill="hold">
                                          <p:stCondLst>
                                            <p:cond delay="999"/>
                                          </p:stCondLst>
                                        </p:cTn>
                                        <p:tgtEl>
                                          <p:spTgt spid="20"/>
                                        </p:tgtEl>
                                        <p:attrNameLst>
                                          <p:attrName>style.visibility</p:attrName>
                                        </p:attrNameLst>
                                      </p:cBhvr>
                                      <p:to>
                                        <p:strVal val="hidden"/>
                                      </p:to>
                                    </p:set>
                                  </p:childTnLst>
                                </p:cTn>
                              </p:par>
                              <p:par>
                                <p:cTn id="22" presetID="10" presetClass="exit" presetSubtype="0" fill="hold" grpId="0" nodeType="withEffect">
                                  <p:stCondLst>
                                    <p:cond delay="4000"/>
                                  </p:stCondLst>
                                  <p:childTnLst>
                                    <p:animEffect transition="out" filter="fade">
                                      <p:cBhvr>
                                        <p:cTn id="23" dur="1000"/>
                                        <p:tgtEl>
                                          <p:spTgt spid="17"/>
                                        </p:tgtEl>
                                      </p:cBhvr>
                                    </p:animEffect>
                                    <p:set>
                                      <p:cBhvr>
                                        <p:cTn id="24" dur="1" fill="hold">
                                          <p:stCondLst>
                                            <p:cond delay="999"/>
                                          </p:stCondLst>
                                        </p:cTn>
                                        <p:tgtEl>
                                          <p:spTgt spid="17"/>
                                        </p:tgtEl>
                                        <p:attrNameLst>
                                          <p:attrName>style.visibility</p:attrName>
                                        </p:attrNameLst>
                                      </p:cBhvr>
                                      <p:to>
                                        <p:strVal val="hidden"/>
                                      </p:to>
                                    </p:set>
                                  </p:childTnLst>
                                </p:cTn>
                              </p:par>
                              <p:par>
                                <p:cTn id="25" presetID="16" presetClass="entr" presetSubtype="37" fill="hold" nodeType="withEffect">
                                  <p:stCondLst>
                                    <p:cond delay="4000"/>
                                  </p:stCondLst>
                                  <p:childTnLst>
                                    <p:set>
                                      <p:cBhvr>
                                        <p:cTn id="26" dur="1" fill="hold">
                                          <p:stCondLst>
                                            <p:cond delay="0"/>
                                          </p:stCondLst>
                                        </p:cTn>
                                        <p:tgtEl>
                                          <p:spTgt spid="9"/>
                                        </p:tgtEl>
                                        <p:attrNameLst>
                                          <p:attrName>style.visibility</p:attrName>
                                        </p:attrNameLst>
                                      </p:cBhvr>
                                      <p:to>
                                        <p:strVal val="visible"/>
                                      </p:to>
                                    </p:set>
                                    <p:animEffect transition="in" filter="barn(outVertical)">
                                      <p:cBhvr>
                                        <p:cTn id="27" dur="2500"/>
                                        <p:tgtEl>
                                          <p:spTgt spid="9"/>
                                        </p:tgtEl>
                                      </p:cBhvr>
                                    </p:animEffect>
                                  </p:childTnLst>
                                </p:cTn>
                              </p:par>
                              <p:par>
                                <p:cTn id="28" presetID="16" presetClass="entr" presetSubtype="37" fill="hold" nodeType="withEffect">
                                  <p:stCondLst>
                                    <p:cond delay="4000"/>
                                  </p:stCondLst>
                                  <p:childTnLst>
                                    <p:set>
                                      <p:cBhvr>
                                        <p:cTn id="29" dur="1" fill="hold">
                                          <p:stCondLst>
                                            <p:cond delay="0"/>
                                          </p:stCondLst>
                                        </p:cTn>
                                        <p:tgtEl>
                                          <p:spTgt spid="10"/>
                                        </p:tgtEl>
                                        <p:attrNameLst>
                                          <p:attrName>style.visibility</p:attrName>
                                        </p:attrNameLst>
                                      </p:cBhvr>
                                      <p:to>
                                        <p:strVal val="visible"/>
                                      </p:to>
                                    </p:set>
                                    <p:animEffect transition="in" filter="barn(outVertical)">
                                      <p:cBhvr>
                                        <p:cTn id="30" dur="2500"/>
                                        <p:tgtEl>
                                          <p:spTgt spid="10"/>
                                        </p:tgtEl>
                                      </p:cBhvr>
                                    </p:animEffect>
                                  </p:childTnLst>
                                </p:cTn>
                              </p:par>
                              <p:par>
                                <p:cTn id="31" presetID="10" presetClass="entr" presetSubtype="0" fill="hold" grpId="0" nodeType="withEffect">
                                  <p:stCondLst>
                                    <p:cond delay="400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7" grpId="0" animBg="1"/>
      <p:bldP spid="1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1">
            <a:extLst>
              <a:ext uri="{FF2B5EF4-FFF2-40B4-BE49-F238E27FC236}">
                <a16:creationId xmlns:a16="http://schemas.microsoft.com/office/drawing/2014/main" id="{B85FAA13-ABEE-493A-AC60-F8B0839AAFF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Foto 2">
            <a:extLst>
              <a:ext uri="{FF2B5EF4-FFF2-40B4-BE49-F238E27FC236}">
                <a16:creationId xmlns:a16="http://schemas.microsoft.com/office/drawing/2014/main" id="{1387B46A-C8DF-4E69-A70A-681E6695D29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10" name="Foto 3">
            <a:extLst>
              <a:ext uri="{FF2B5EF4-FFF2-40B4-BE49-F238E27FC236}">
                <a16:creationId xmlns:a16="http://schemas.microsoft.com/office/drawing/2014/main" id="{74A27652-1FD7-43A2-8951-4B68CCADF67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6" name="Autor 2">
            <a:extLst>
              <a:ext uri="{FF2B5EF4-FFF2-40B4-BE49-F238E27FC236}">
                <a16:creationId xmlns:a16="http://schemas.microsoft.com/office/drawing/2014/main" id="{518945D1-F599-4929-9E0A-0DE9694EE088}"/>
              </a:ext>
            </a:extLst>
          </p:cNvPr>
          <p:cNvSpPr/>
          <p:nvPr/>
        </p:nvSpPr>
        <p:spPr>
          <a:xfrm>
            <a:off x="10459212" y="6379090"/>
            <a:ext cx="1204177"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Sekerka D.</a:t>
            </a:r>
          </a:p>
        </p:txBody>
      </p:sp>
      <p:pic>
        <p:nvPicPr>
          <p:cNvPr id="7" name="Rám 2">
            <a:extLst>
              <a:ext uri="{FF2B5EF4-FFF2-40B4-BE49-F238E27FC236}">
                <a16:creationId xmlns:a16="http://schemas.microsoft.com/office/drawing/2014/main" id="{B27575BB-6EBB-4205-B6D0-FF18F3D123F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7999"/>
          </a:xfrm>
          <a:prstGeom prst="rect">
            <a:avLst/>
          </a:prstGeom>
        </p:spPr>
      </p:pic>
    </p:spTree>
    <p:extLst>
      <p:ext uri="{BB962C8B-B14F-4D97-AF65-F5344CB8AC3E}">
        <p14:creationId xmlns:p14="http://schemas.microsoft.com/office/powerpoint/2010/main" val="2081158640"/>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2000"/>
                                        <p:tgtEl>
                                          <p:spTgt spid="3"/>
                                        </p:tgtEl>
                                      </p:cBhvr>
                                    </p:animEffect>
                                  </p:childTnLst>
                                </p:cTn>
                              </p:par>
                              <p:par>
                                <p:cTn id="8" presetID="10" presetClass="entr" presetSubtype="0" fill="hold" nodeType="withEffect">
                                  <p:stCondLst>
                                    <p:cond delay="150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1500"/>
                                        <p:tgtEl>
                                          <p:spTgt spid="10"/>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Foto 2">
            <a:extLst>
              <a:ext uri="{FF2B5EF4-FFF2-40B4-BE49-F238E27FC236}">
                <a16:creationId xmlns:a16="http://schemas.microsoft.com/office/drawing/2014/main" id="{89485867-40DF-4DD5-85E2-80B8E3788FB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8" name="Foto 3">
            <a:extLst>
              <a:ext uri="{FF2B5EF4-FFF2-40B4-BE49-F238E27FC236}">
                <a16:creationId xmlns:a16="http://schemas.microsoft.com/office/drawing/2014/main" id="{D77647B9-08C7-447A-8A10-AB208D8604C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6" name="Autor 2">
            <a:extLst>
              <a:ext uri="{FF2B5EF4-FFF2-40B4-BE49-F238E27FC236}">
                <a16:creationId xmlns:a16="http://schemas.microsoft.com/office/drawing/2014/main" id="{518945D1-F599-4929-9E0A-0DE9694EE088}"/>
              </a:ext>
            </a:extLst>
          </p:cNvPr>
          <p:cNvSpPr/>
          <p:nvPr/>
        </p:nvSpPr>
        <p:spPr>
          <a:xfrm>
            <a:off x="10459212" y="6379090"/>
            <a:ext cx="1204177"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Sekerka D.</a:t>
            </a:r>
          </a:p>
        </p:txBody>
      </p:sp>
      <p:pic>
        <p:nvPicPr>
          <p:cNvPr id="7" name="Rám 2">
            <a:extLst>
              <a:ext uri="{FF2B5EF4-FFF2-40B4-BE49-F238E27FC236}">
                <a16:creationId xmlns:a16="http://schemas.microsoft.com/office/drawing/2014/main" id="{B27575BB-6EBB-4205-B6D0-FF18F3D123F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7999"/>
          </a:xfrm>
          <a:prstGeom prst="rect">
            <a:avLst/>
          </a:prstGeom>
        </p:spPr>
      </p:pic>
    </p:spTree>
    <p:extLst>
      <p:ext uri="{BB962C8B-B14F-4D97-AF65-F5344CB8AC3E}">
        <p14:creationId xmlns:p14="http://schemas.microsoft.com/office/powerpoint/2010/main" val="1645823953"/>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2000"/>
                                        <p:tgtEl>
                                          <p:spTgt spid="5"/>
                                        </p:tgtEl>
                                      </p:cBhvr>
                                    </p:animEffect>
                                  </p:childTnLst>
                                </p:cTn>
                              </p:par>
                              <p:par>
                                <p:cTn id="8" presetID="10" presetClass="entr" presetSubtype="0"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Foto 2">
            <a:extLst>
              <a:ext uri="{FF2B5EF4-FFF2-40B4-BE49-F238E27FC236}">
                <a16:creationId xmlns:a16="http://schemas.microsoft.com/office/drawing/2014/main" id="{7EA12ED0-26DF-4D6E-BBD0-23EA53126B3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8" name="Foto 3">
            <a:extLst>
              <a:ext uri="{FF2B5EF4-FFF2-40B4-BE49-F238E27FC236}">
                <a16:creationId xmlns:a16="http://schemas.microsoft.com/office/drawing/2014/main" id="{E8A69D52-A05D-470E-8D33-EBBC990FD53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6" name="Autor 2">
            <a:extLst>
              <a:ext uri="{FF2B5EF4-FFF2-40B4-BE49-F238E27FC236}">
                <a16:creationId xmlns:a16="http://schemas.microsoft.com/office/drawing/2014/main" id="{518945D1-F599-4929-9E0A-0DE9694EE088}"/>
              </a:ext>
            </a:extLst>
          </p:cNvPr>
          <p:cNvSpPr/>
          <p:nvPr/>
        </p:nvSpPr>
        <p:spPr>
          <a:xfrm>
            <a:off x="10433565" y="6379090"/>
            <a:ext cx="1229824"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pic>
        <p:nvPicPr>
          <p:cNvPr id="7" name="Rám 2">
            <a:extLst>
              <a:ext uri="{FF2B5EF4-FFF2-40B4-BE49-F238E27FC236}">
                <a16:creationId xmlns:a16="http://schemas.microsoft.com/office/drawing/2014/main" id="{B27575BB-6EBB-4205-B6D0-FF18F3D123F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7999"/>
          </a:xfrm>
          <a:prstGeom prst="rect">
            <a:avLst/>
          </a:prstGeom>
        </p:spPr>
      </p:pic>
    </p:spTree>
    <p:extLst>
      <p:ext uri="{BB962C8B-B14F-4D97-AF65-F5344CB8AC3E}">
        <p14:creationId xmlns:p14="http://schemas.microsoft.com/office/powerpoint/2010/main" val="1727829600"/>
      </p:ext>
    </p:extLst>
  </p:cSld>
  <p:clrMapOvr>
    <a:masterClrMapping/>
  </p:clrMapOvr>
  <p:transition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2000"/>
                                        <p:tgtEl>
                                          <p:spTgt spid="5"/>
                                        </p:tgtEl>
                                      </p:cBhvr>
                                    </p:animEffect>
                                  </p:childTnLst>
                                </p:cTn>
                              </p:par>
                              <p:par>
                                <p:cTn id="8" presetID="10" presetClass="entr" presetSubtype="0"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Foto 2">
            <a:extLst>
              <a:ext uri="{FF2B5EF4-FFF2-40B4-BE49-F238E27FC236}">
                <a16:creationId xmlns:a16="http://schemas.microsoft.com/office/drawing/2014/main" id="{F999BDBD-F9D3-4A6E-90BD-F4059A82EB2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8" name="Foto 3">
            <a:extLst>
              <a:ext uri="{FF2B5EF4-FFF2-40B4-BE49-F238E27FC236}">
                <a16:creationId xmlns:a16="http://schemas.microsoft.com/office/drawing/2014/main" id="{6BC515E4-EF42-4923-A9FD-475F910540D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6" name="Autor 2">
            <a:extLst>
              <a:ext uri="{FF2B5EF4-FFF2-40B4-BE49-F238E27FC236}">
                <a16:creationId xmlns:a16="http://schemas.microsoft.com/office/drawing/2014/main" id="{518945D1-F599-4929-9E0A-0DE9694EE088}"/>
              </a:ext>
            </a:extLst>
          </p:cNvPr>
          <p:cNvSpPr/>
          <p:nvPr/>
        </p:nvSpPr>
        <p:spPr>
          <a:xfrm>
            <a:off x="10433565" y="6379090"/>
            <a:ext cx="1229824" cy="215444"/>
          </a:xfrm>
          <a:prstGeom prst="roundRect">
            <a:avLst>
              <a:gd name="adj" fmla="val 0"/>
            </a:avLst>
          </a:prstGeom>
          <a:gradFill flip="none" rotWithShape="1">
            <a:gsLst>
              <a:gs pos="0">
                <a:schemeClr val="bg1"/>
              </a:gs>
              <a:gs pos="56000">
                <a:schemeClr val="bg1">
                  <a:lumMod val="75000"/>
                </a:schemeClr>
              </a:gs>
              <a:gs pos="97000">
                <a:schemeClr val="tx1">
                  <a:lumMod val="50000"/>
                  <a:lumOff val="50000"/>
                </a:schemeClr>
              </a:gs>
            </a:gsLst>
            <a:lin ang="5400000" scaled="1"/>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spAutoFit/>
          </a:bodyPr>
          <a:lstStyle/>
          <a:p>
            <a:pPr algn="r"/>
            <a:r>
              <a:rPr lang="sk-SK" sz="1400" b="1" i="1">
                <a:solidFill>
                  <a:schemeClr val="tx1"/>
                </a:solidFill>
                <a:latin typeface="EucrosiaUPC" panose="02020603050405020304" pitchFamily="18" charset="-34"/>
                <a:cs typeface="EucrosiaUPC" panose="02020603050405020304" pitchFamily="18" charset="-34"/>
              </a:rPr>
              <a:t>Photo © Hudec Ivan</a:t>
            </a:r>
          </a:p>
        </p:txBody>
      </p:sp>
      <p:pic>
        <p:nvPicPr>
          <p:cNvPr id="7" name="Rám 2">
            <a:extLst>
              <a:ext uri="{FF2B5EF4-FFF2-40B4-BE49-F238E27FC236}">
                <a16:creationId xmlns:a16="http://schemas.microsoft.com/office/drawing/2014/main" id="{B27575BB-6EBB-4205-B6D0-FF18F3D123F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7999"/>
          </a:xfrm>
          <a:prstGeom prst="rect">
            <a:avLst/>
          </a:prstGeom>
        </p:spPr>
      </p:pic>
    </p:spTree>
    <p:extLst>
      <p:ext uri="{BB962C8B-B14F-4D97-AF65-F5344CB8AC3E}">
        <p14:creationId xmlns:p14="http://schemas.microsoft.com/office/powerpoint/2010/main" val="1549475763"/>
      </p:ext>
    </p:extLst>
  </p:cSld>
  <p:clrMapOvr>
    <a:masterClrMapping/>
  </p:clrMapOvr>
  <p:transition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2000"/>
                                        <p:tgtEl>
                                          <p:spTgt spid="5"/>
                                        </p:tgtEl>
                                      </p:cBhvr>
                                    </p:animEffect>
                                  </p:childTnLst>
                                </p:cTn>
                              </p:par>
                              <p:par>
                                <p:cTn id="8" presetID="10" presetClass="entr" presetSubtype="0"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zlúčenie">
            <a:extLst>
              <a:ext uri="{FF2B5EF4-FFF2-40B4-BE49-F238E27FC236}">
                <a16:creationId xmlns:a16="http://schemas.microsoft.com/office/drawing/2014/main" id="{97D06436-1883-4352-A6E3-0F743839D3E4}"/>
              </a:ext>
            </a:extLst>
          </p:cNvPr>
          <p:cNvSpPr txBox="1"/>
          <p:nvPr/>
        </p:nvSpPr>
        <p:spPr>
          <a:xfrm>
            <a:off x="874055" y="5262192"/>
            <a:ext cx="10021330" cy="769441"/>
          </a:xfrm>
          <a:prstGeom prst="rect">
            <a:avLst/>
          </a:prstGeom>
          <a:noFill/>
          <a:ln>
            <a:noFill/>
          </a:ln>
        </p:spPr>
        <p:txBody>
          <a:bodyPr wrap="square" rtlCol="0">
            <a:spAutoFit/>
          </a:bodyPr>
          <a:lstStyle/>
          <a:p>
            <a:pPr lvl="0" algn="ctr" defTabSz="457200">
              <a:defRPr/>
            </a:pPr>
            <a:r>
              <a:rPr lang="en-US" sz="4400" b="1">
                <a:ln>
                  <a:solidFill>
                    <a:prstClr val="black"/>
                  </a:solidFill>
                </a:ln>
                <a:gradFill>
                  <a:gsLst>
                    <a:gs pos="0">
                      <a:schemeClr val="bg1"/>
                    </a:gs>
                    <a:gs pos="67000">
                      <a:schemeClr val="bg1">
                        <a:lumMod val="85000"/>
                      </a:schemeClr>
                    </a:gs>
                    <a:gs pos="83000">
                      <a:schemeClr val="bg1">
                        <a:lumMod val="50000"/>
                      </a:schemeClr>
                    </a:gs>
                    <a:gs pos="100000">
                      <a:schemeClr val="tx1">
                        <a:lumMod val="50000"/>
                        <a:lumOff val="50000"/>
                      </a:schemeClr>
                    </a:gs>
                  </a:gsLst>
                  <a:lin ang="5400000" scaled="1"/>
                </a:gradFill>
                <a:effectLst>
                  <a:outerShdw blurRad="38100" dist="38100" dir="2700000" algn="tl">
                    <a:srgbClr val="000000">
                      <a:alpha val="43137"/>
                    </a:srgbClr>
                  </a:outerShdw>
                </a:effectLst>
                <a:latin typeface="Artistik CE" panose="040F0704080607010103" pitchFamily="82" charset="0"/>
              </a:rPr>
              <a:t>Thanks for your feedback on this presentation...</a:t>
            </a:r>
            <a:endParaRPr lang="sk-SK" sz="4400" b="1">
              <a:ln>
                <a:solidFill>
                  <a:prstClr val="black"/>
                </a:solidFill>
              </a:ln>
              <a:gradFill>
                <a:gsLst>
                  <a:gs pos="0">
                    <a:schemeClr val="bg1"/>
                  </a:gs>
                  <a:gs pos="67000">
                    <a:schemeClr val="bg1">
                      <a:lumMod val="85000"/>
                    </a:schemeClr>
                  </a:gs>
                  <a:gs pos="83000">
                    <a:schemeClr val="bg1">
                      <a:lumMod val="50000"/>
                    </a:schemeClr>
                  </a:gs>
                  <a:gs pos="100000">
                    <a:schemeClr val="tx1">
                      <a:lumMod val="50000"/>
                      <a:lumOff val="50000"/>
                    </a:schemeClr>
                  </a:gs>
                </a:gsLst>
                <a:lin ang="5400000" scaled="1"/>
              </a:gradFill>
              <a:effectLst>
                <a:outerShdw blurRad="38100" dist="38100" dir="2700000" algn="tl">
                  <a:srgbClr val="000000">
                    <a:alpha val="43137"/>
                  </a:srgbClr>
                </a:outerShdw>
              </a:effectLst>
              <a:latin typeface="Artistik CE" panose="040F0704080607010103" pitchFamily="82" charset="0"/>
            </a:endParaRPr>
          </a:p>
        </p:txBody>
      </p:sp>
      <p:sp>
        <p:nvSpPr>
          <p:cNvPr id="13" name="Text">
            <a:extLst>
              <a:ext uri="{FF2B5EF4-FFF2-40B4-BE49-F238E27FC236}">
                <a16:creationId xmlns:a16="http://schemas.microsoft.com/office/drawing/2014/main" id="{451545AA-79F7-4ABD-BD8F-8444063044E9}"/>
              </a:ext>
            </a:extLst>
          </p:cNvPr>
          <p:cNvSpPr txBox="1"/>
          <p:nvPr/>
        </p:nvSpPr>
        <p:spPr>
          <a:xfrm>
            <a:off x="709635" y="471798"/>
            <a:ext cx="4968000" cy="3416320"/>
          </a:xfrm>
          <a:prstGeom prst="rect">
            <a:avLst/>
          </a:prstGeom>
          <a:gradFill>
            <a:gsLst>
              <a:gs pos="0">
                <a:schemeClr val="accent4">
                  <a:lumMod val="75000"/>
                </a:schemeClr>
              </a:gs>
              <a:gs pos="62000">
                <a:schemeClr val="accent4">
                  <a:lumMod val="60000"/>
                  <a:lumOff val="40000"/>
                </a:schemeClr>
              </a:gs>
              <a:gs pos="81000">
                <a:schemeClr val="accent4">
                  <a:lumMod val="40000"/>
                  <a:lumOff val="60000"/>
                </a:schemeClr>
              </a:gs>
              <a:gs pos="100000">
                <a:schemeClr val="accent4">
                  <a:lumMod val="20000"/>
                  <a:lumOff val="80000"/>
                </a:schemeClr>
              </a:gs>
            </a:gsLst>
            <a:lin ang="16200000" scaled="1"/>
          </a:gradFill>
          <a:ln w="12700">
            <a:solidFill>
              <a:schemeClr val="tx1"/>
            </a:solidFill>
          </a:ln>
          <a:effectLst>
            <a:outerShdw blurRad="190500" dist="63500" dir="2700000" algn="tl" rotWithShape="0">
              <a:prstClr val="black">
                <a:alpha val="53000"/>
              </a:prstClr>
            </a:outerShdw>
          </a:effectLst>
        </p:spPr>
        <p:txBody>
          <a:bodyPr wrap="square" rtlCol="0">
            <a:spAutoFit/>
            <a:scene3d>
              <a:camera prst="orthographicFront"/>
              <a:lightRig rig="threePt" dir="t"/>
            </a:scene3d>
            <a:sp3d prstMaterial="matte"/>
          </a:bodyPr>
          <a:lstStyle/>
          <a:p>
            <a:pPr algn="ctr" defTabSz="408462"/>
            <a:r>
              <a:rPr lang="sk-SK" b="1" i="1" u="sng">
                <a:ln w="3175">
                  <a:noFill/>
                </a:ln>
                <a:solidFill>
                  <a:schemeClr val="accent2">
                    <a:lumMod val="50000"/>
                  </a:schemeClr>
                </a:solidFill>
                <a:latin typeface="Corbel" panose="020B0503020204020204" pitchFamily="34" charset="0"/>
                <a:cs typeface="Browallia New" panose="020B0604020202020204" pitchFamily="34" charset="-34"/>
              </a:rPr>
              <a:t>Non-commercial presentation</a:t>
            </a:r>
            <a:r>
              <a:rPr lang="sk-SK" b="1" i="1">
                <a:ln w="3175">
                  <a:noFill/>
                </a:ln>
                <a:solidFill>
                  <a:schemeClr val="accent2">
                    <a:lumMod val="50000"/>
                  </a:schemeClr>
                </a:solidFill>
                <a:latin typeface="Corbel" panose="020B0503020204020204" pitchFamily="34" charset="0"/>
                <a:cs typeface="Browallia New" panose="020B0604020202020204" pitchFamily="34" charset="-34"/>
              </a:rPr>
              <a:t> !</a:t>
            </a:r>
          </a:p>
          <a:p>
            <a:pPr algn="ctr" defTabSz="408462"/>
            <a:endParaRPr lang="sk-SK" sz="800" b="1" i="1">
              <a:ln w="3175">
                <a:noFill/>
              </a:ln>
              <a:solidFill>
                <a:schemeClr val="accent2">
                  <a:lumMod val="50000"/>
                </a:schemeClr>
              </a:solidFill>
              <a:latin typeface="Corbel" panose="020B0503020204020204" pitchFamily="34" charset="0"/>
              <a:cs typeface="Browallia New" panose="020B0604020202020204" pitchFamily="34" charset="-34"/>
            </a:endParaRPr>
          </a:p>
          <a:p>
            <a:pPr defTabSz="408462"/>
            <a:endParaRPr lang="sk-SK" sz="400" b="1">
              <a:ln w="3175">
                <a:solidFill>
                  <a:prstClr val="black">
                    <a:lumMod val="50000"/>
                    <a:lumOff val="50000"/>
                  </a:prstClr>
                </a:solidFill>
              </a:ln>
              <a:solidFill>
                <a:prstClr val="white"/>
              </a:solidFill>
              <a:latin typeface="Corbel" panose="020B0503020204020204" pitchFamily="34" charset="0"/>
              <a:cs typeface="Browallia New" panose="020B0604020202020204" pitchFamily="34" charset="-34"/>
            </a:endParaRPr>
          </a:p>
          <a:p>
            <a:pPr defTabSz="408462"/>
            <a:r>
              <a:rPr lang="sk-SK" b="1" i="1" u="sng">
                <a:ln w="3175">
                  <a:noFill/>
                </a:ln>
                <a:solidFill>
                  <a:schemeClr val="accent2">
                    <a:lumMod val="50000"/>
                  </a:schemeClr>
                </a:solidFill>
                <a:latin typeface="Corbel" panose="020B0503020204020204" pitchFamily="34" charset="0"/>
                <a:cs typeface="Browallia New" panose="020B0604020202020204" pitchFamily="34" charset="-34"/>
              </a:rPr>
              <a:t>Music</a:t>
            </a:r>
            <a:r>
              <a:rPr lang="sk-SK" b="1" i="1">
                <a:ln w="3175">
                  <a:noFill/>
                </a:ln>
                <a:solidFill>
                  <a:schemeClr val="accent2">
                    <a:lumMod val="50000"/>
                  </a:schemeClr>
                </a:solidFill>
                <a:latin typeface="Corbel" panose="020B0503020204020204" pitchFamily="34" charset="0"/>
                <a:cs typeface="Browallia New" panose="020B0604020202020204" pitchFamily="34" charset="-34"/>
              </a:rPr>
              <a:t> :</a:t>
            </a:r>
            <a:r>
              <a:rPr lang="sk-SK" i="1">
                <a:ln w="3175">
                  <a:noFill/>
                </a:ln>
                <a:solidFill>
                  <a:prstClr val="white"/>
                </a:solidFill>
                <a:latin typeface="Corbel" panose="020B0503020204020204" pitchFamily="34" charset="0"/>
                <a:cs typeface="Browallia New" panose="020B0604020202020204" pitchFamily="34" charset="-34"/>
              </a:rPr>
              <a:t>			</a:t>
            </a:r>
            <a:r>
              <a:rPr lang="en-US" b="1" i="1">
                <a:ln w="3175">
                  <a:noFill/>
                </a:ln>
                <a:solidFill>
                  <a:schemeClr val="tx1">
                    <a:lumMod val="75000"/>
                    <a:lumOff val="25000"/>
                  </a:schemeClr>
                </a:solidFill>
                <a:latin typeface="Corbel" panose="020B0503020204020204" pitchFamily="34" charset="0"/>
                <a:cs typeface="Browallia New" panose="020B0604020202020204" pitchFamily="34" charset="-34"/>
              </a:rPr>
              <a:t>St Joseph's Māori Girls' College</a:t>
            </a:r>
            <a:r>
              <a:rPr lang="sk-SK" b="1" i="1">
                <a:ln w="3175">
                  <a:noFill/>
                </a:ln>
                <a:solidFill>
                  <a:schemeClr val="tx1">
                    <a:lumMod val="75000"/>
                    <a:lumOff val="25000"/>
                  </a:schemeClr>
                </a:solidFill>
                <a:latin typeface="Corbel" panose="020B0503020204020204" pitchFamily="34" charset="0"/>
                <a:cs typeface="Browallia New" panose="020B0604020202020204" pitchFamily="34" charset="-34"/>
              </a:rPr>
              <a:t> : </a:t>
            </a:r>
          </a:p>
          <a:p>
            <a:pPr defTabSz="408462"/>
            <a:r>
              <a:rPr lang="sk-SK" b="1" i="1">
                <a:ln w="3175">
                  <a:noFill/>
                </a:ln>
                <a:solidFill>
                  <a:schemeClr val="tx1">
                    <a:lumMod val="75000"/>
                    <a:lumOff val="25000"/>
                  </a:schemeClr>
                </a:solidFill>
                <a:latin typeface="Corbel" panose="020B0503020204020204" pitchFamily="34" charset="0"/>
                <a:cs typeface="Browallia New" panose="020B0604020202020204" pitchFamily="34" charset="-34"/>
              </a:rPr>
              <a:t>				Auē te Aroha</a:t>
            </a:r>
          </a:p>
          <a:p>
            <a:pPr defTabSz="408462"/>
            <a:r>
              <a:rPr lang="sk-SK" b="1" i="1" u="sng">
                <a:ln w="3175">
                  <a:noFill/>
                </a:ln>
                <a:solidFill>
                  <a:schemeClr val="accent2">
                    <a:lumMod val="50000"/>
                  </a:schemeClr>
                </a:solidFill>
                <a:latin typeface="Corbel" panose="020B0503020204020204" pitchFamily="34" charset="0"/>
                <a:cs typeface="Browallia New" panose="020B0604020202020204" pitchFamily="34" charset="-34"/>
              </a:rPr>
              <a:t>Photos</a:t>
            </a:r>
            <a:r>
              <a:rPr lang="sk-SK" b="1" i="1">
                <a:ln w="3175">
                  <a:noFill/>
                </a:ln>
                <a:solidFill>
                  <a:schemeClr val="accent2">
                    <a:lumMod val="50000"/>
                  </a:schemeClr>
                </a:solidFill>
                <a:latin typeface="Corbel" panose="020B0503020204020204" pitchFamily="34" charset="0"/>
                <a:cs typeface="Browallia New" panose="020B0604020202020204" pitchFamily="34" charset="-34"/>
              </a:rPr>
              <a:t> :</a:t>
            </a:r>
            <a:r>
              <a:rPr lang="sk-SK" b="1" i="1">
                <a:ln w="3175">
                  <a:noFill/>
                </a:ln>
                <a:solidFill>
                  <a:prstClr val="white"/>
                </a:solidFill>
                <a:latin typeface="Corbel" panose="020B0503020204020204" pitchFamily="34" charset="0"/>
                <a:cs typeface="Browallia New" panose="020B0604020202020204" pitchFamily="34" charset="-34"/>
              </a:rPr>
              <a:t>	</a:t>
            </a:r>
            <a:r>
              <a:rPr lang="sk-SK" i="1">
                <a:ln w="3175">
                  <a:noFill/>
                </a:ln>
                <a:solidFill>
                  <a:prstClr val="white"/>
                </a:solidFill>
                <a:latin typeface="Corbel" panose="020B0503020204020204" pitchFamily="34" charset="0"/>
                <a:cs typeface="Browallia New" panose="020B0604020202020204" pitchFamily="34" charset="-34"/>
              </a:rPr>
              <a:t>		</a:t>
            </a:r>
            <a:r>
              <a:rPr lang="sk-SK" b="1" i="1">
                <a:ln w="3175">
                  <a:noFill/>
                </a:ln>
                <a:solidFill>
                  <a:schemeClr val="tx1">
                    <a:lumMod val="75000"/>
                    <a:lumOff val="25000"/>
                  </a:schemeClr>
                </a:solidFill>
                <a:latin typeface="Corbel" panose="020B0503020204020204" pitchFamily="34" charset="0"/>
                <a:cs typeface="Browallia New" panose="020B0604020202020204" pitchFamily="34" charset="-34"/>
              </a:rPr>
              <a:t>Dušan Sekerka Ing.		</a:t>
            </a:r>
          </a:p>
          <a:p>
            <a:pPr defTabSz="408462"/>
            <a:r>
              <a:rPr lang="sk-SK" b="1" i="1">
                <a:ln w="3175">
                  <a:noFill/>
                </a:ln>
                <a:solidFill>
                  <a:schemeClr val="tx1">
                    <a:lumMod val="75000"/>
                    <a:lumOff val="25000"/>
                  </a:schemeClr>
                </a:solidFill>
                <a:latin typeface="Corbel" panose="020B0503020204020204" pitchFamily="34" charset="0"/>
                <a:cs typeface="Browallia New" panose="020B0604020202020204" pitchFamily="34" charset="-34"/>
              </a:rPr>
              <a:t>				sekerka.dusan@gmail.com</a:t>
            </a:r>
          </a:p>
          <a:p>
            <a:pPr defTabSz="408462"/>
            <a:r>
              <a:rPr lang="sk-SK" b="1" i="1">
                <a:ln w="3175">
                  <a:noFill/>
                </a:ln>
                <a:solidFill>
                  <a:prstClr val="white"/>
                </a:solidFill>
                <a:latin typeface="Corbel" panose="020B0503020204020204" pitchFamily="34" charset="0"/>
                <a:cs typeface="Browallia New" panose="020B0604020202020204" pitchFamily="34" charset="-34"/>
              </a:rPr>
              <a:t>				</a:t>
            </a:r>
            <a:r>
              <a:rPr lang="sk-SK" b="1" i="1">
                <a:ln w="3175">
                  <a:noFill/>
                </a:ln>
                <a:solidFill>
                  <a:schemeClr val="tx1">
                    <a:lumMod val="75000"/>
                    <a:lumOff val="25000"/>
                  </a:schemeClr>
                </a:solidFill>
                <a:latin typeface="Corbel" panose="020B0503020204020204" pitchFamily="34" charset="0"/>
                <a:cs typeface="Browallia New" panose="020B0604020202020204" pitchFamily="34" charset="-34"/>
              </a:rPr>
              <a:t>Ivan Hudec</a:t>
            </a:r>
          </a:p>
          <a:p>
            <a:pPr defTabSz="408462"/>
            <a:r>
              <a:rPr lang="sk-SK" b="1" i="1" u="sng">
                <a:ln w="3175">
                  <a:noFill/>
                </a:ln>
                <a:solidFill>
                  <a:schemeClr val="accent2">
                    <a:lumMod val="50000"/>
                  </a:schemeClr>
                </a:solidFill>
                <a:latin typeface="Corbel" panose="020B0503020204020204" pitchFamily="34" charset="0"/>
                <a:cs typeface="Browallia New" panose="020B0604020202020204" pitchFamily="34" charset="-34"/>
              </a:rPr>
              <a:t>Compilation</a:t>
            </a:r>
            <a:r>
              <a:rPr lang="sk-SK" b="1" i="1">
                <a:ln w="3175">
                  <a:noFill/>
                </a:ln>
                <a:solidFill>
                  <a:schemeClr val="accent2">
                    <a:lumMod val="50000"/>
                  </a:schemeClr>
                </a:solidFill>
                <a:latin typeface="Corbel" panose="020B0503020204020204" pitchFamily="34" charset="0"/>
                <a:cs typeface="Browallia New" panose="020B0604020202020204" pitchFamily="34" charset="-34"/>
              </a:rPr>
              <a:t> :</a:t>
            </a:r>
            <a:r>
              <a:rPr lang="sk-SK" i="1">
                <a:ln w="3175">
                  <a:noFill/>
                </a:ln>
                <a:solidFill>
                  <a:prstClr val="white"/>
                </a:solidFill>
                <a:latin typeface="Corbel" panose="020B0503020204020204" pitchFamily="34" charset="0"/>
                <a:cs typeface="Browallia New" panose="020B0604020202020204" pitchFamily="34" charset="-34"/>
              </a:rPr>
              <a:t>	</a:t>
            </a:r>
            <a:r>
              <a:rPr lang="sk-SK" b="1" i="1">
                <a:ln w="3175">
                  <a:noFill/>
                </a:ln>
                <a:solidFill>
                  <a:schemeClr val="tx1">
                    <a:lumMod val="75000"/>
                    <a:lumOff val="25000"/>
                  </a:schemeClr>
                </a:solidFill>
                <a:latin typeface="Corbel" panose="020B0503020204020204" pitchFamily="34" charset="0"/>
                <a:cs typeface="Browallia New" panose="020B0604020202020204" pitchFamily="34" charset="-34"/>
              </a:rPr>
              <a:t>Steve Rumpler	 		</a:t>
            </a:r>
          </a:p>
          <a:p>
            <a:pPr defTabSz="408462"/>
            <a:r>
              <a:rPr lang="sk-SK" b="1" i="1">
                <a:ln w="3175">
                  <a:noFill/>
                </a:ln>
                <a:solidFill>
                  <a:schemeClr val="tx1">
                    <a:lumMod val="75000"/>
                    <a:lumOff val="25000"/>
                  </a:schemeClr>
                </a:solidFill>
                <a:latin typeface="Corbel" panose="020B0503020204020204" pitchFamily="34" charset="0"/>
                <a:cs typeface="Browallia New" panose="020B0604020202020204" pitchFamily="34" charset="-34"/>
              </a:rPr>
              <a:t>				pista2011@gmail.com</a:t>
            </a:r>
          </a:p>
          <a:p>
            <a:pPr defTabSz="408462"/>
            <a:r>
              <a:rPr lang="sk-SK" b="1" i="1" u="sng">
                <a:ln w="3175">
                  <a:noFill/>
                </a:ln>
                <a:solidFill>
                  <a:schemeClr val="accent2">
                    <a:lumMod val="50000"/>
                  </a:schemeClr>
                </a:solidFill>
                <a:latin typeface="Corbel" panose="020B0503020204020204" pitchFamily="34" charset="0"/>
                <a:cs typeface="Browallia New" panose="020B0604020202020204" pitchFamily="34" charset="-34"/>
              </a:rPr>
              <a:t>Year</a:t>
            </a:r>
            <a:r>
              <a:rPr lang="sk-SK" b="1" i="1">
                <a:ln w="3175">
                  <a:noFill/>
                </a:ln>
                <a:solidFill>
                  <a:schemeClr val="accent2">
                    <a:lumMod val="50000"/>
                  </a:schemeClr>
                </a:solidFill>
                <a:latin typeface="Corbel" panose="020B0503020204020204" pitchFamily="34" charset="0"/>
                <a:cs typeface="Browallia New" panose="020B0604020202020204" pitchFamily="34" charset="-34"/>
              </a:rPr>
              <a:t> :</a:t>
            </a:r>
            <a:r>
              <a:rPr lang="sk-SK">
                <a:ln w="3175">
                  <a:noFill/>
                </a:ln>
                <a:solidFill>
                  <a:prstClr val="white"/>
                </a:solidFill>
                <a:latin typeface="Corbel" panose="020B0503020204020204" pitchFamily="34" charset="0"/>
                <a:cs typeface="Browallia New" panose="020B0604020202020204" pitchFamily="34" charset="-34"/>
              </a:rPr>
              <a:t>			</a:t>
            </a:r>
            <a:r>
              <a:rPr lang="sk-SK" b="1" i="1">
                <a:ln w="3175">
                  <a:noFill/>
                </a:ln>
                <a:solidFill>
                  <a:schemeClr val="tx1">
                    <a:lumMod val="75000"/>
                    <a:lumOff val="25000"/>
                  </a:schemeClr>
                </a:solidFill>
                <a:latin typeface="Corbel" panose="020B0503020204020204" pitchFamily="34" charset="0"/>
                <a:cs typeface="Browallia New" panose="020B0604020202020204" pitchFamily="34" charset="-34"/>
              </a:rPr>
              <a:t>2019</a:t>
            </a:r>
          </a:p>
          <a:p>
            <a:pPr defTabSz="408462"/>
            <a:endParaRPr lang="sk-SK" sz="600">
              <a:ln w="3175">
                <a:noFill/>
              </a:ln>
              <a:solidFill>
                <a:prstClr val="white"/>
              </a:solidFill>
              <a:latin typeface="Corbel" panose="020B0503020204020204" pitchFamily="34" charset="0"/>
              <a:cs typeface="Browallia New" panose="020B0604020202020204" pitchFamily="34" charset="-34"/>
            </a:endParaRPr>
          </a:p>
          <a:p>
            <a:pPr algn="ctr" defTabSz="408462"/>
            <a:r>
              <a:rPr lang="en-US" b="1" i="1">
                <a:solidFill>
                  <a:schemeClr val="bg1"/>
                </a:solidFill>
                <a:latin typeface="Corbel" panose="020B0503020204020204" pitchFamily="34" charset="0"/>
              </a:rPr>
              <a:t>I thank the authors for the consent to use their photos in this presentation!</a:t>
            </a:r>
            <a:endParaRPr lang="sk-SK" b="1" i="1">
              <a:solidFill>
                <a:schemeClr val="bg1"/>
              </a:solidFill>
              <a:latin typeface="Corbel" panose="020B0503020204020204" pitchFamily="34" charset="0"/>
            </a:endParaRPr>
          </a:p>
        </p:txBody>
      </p:sp>
      <p:pic>
        <p:nvPicPr>
          <p:cNvPr id="10" name="Kruh - šípka">
            <a:extLst>
              <a:ext uri="{FF2B5EF4-FFF2-40B4-BE49-F238E27FC236}">
                <a16:creationId xmlns:a16="http://schemas.microsoft.com/office/drawing/2014/main" id="{B969243C-D1BE-435E-8B45-F9A01D1C330F}"/>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rcRect/>
          <a:stretch/>
        </p:blipFill>
        <p:spPr>
          <a:xfrm>
            <a:off x="11198033" y="6031633"/>
            <a:ext cx="510629" cy="516708"/>
          </a:xfrm>
          <a:prstGeom prst="rect">
            <a:avLst/>
          </a:prstGeom>
          <a:noFill/>
          <a:ln>
            <a:noFill/>
          </a:ln>
          <a:effectLst>
            <a:outerShdw blurRad="50800" dist="38100" dir="2700000" algn="tl" rotWithShape="0">
              <a:prstClr val="black">
                <a:alpha val="49000"/>
              </a:prstClr>
            </a:outerShdw>
          </a:effectLst>
        </p:spPr>
      </p:pic>
      <p:sp>
        <p:nvSpPr>
          <p:cNvPr id="12" name="Kruh">
            <a:extLst>
              <a:ext uri="{FF2B5EF4-FFF2-40B4-BE49-F238E27FC236}">
                <a16:creationId xmlns:a16="http://schemas.microsoft.com/office/drawing/2014/main" id="{D5D5C4A2-9C74-401C-BEA5-249C1A44EAC8}"/>
              </a:ext>
            </a:extLst>
          </p:cNvPr>
          <p:cNvSpPr/>
          <p:nvPr/>
        </p:nvSpPr>
        <p:spPr>
          <a:xfrm>
            <a:off x="11198033" y="6035889"/>
            <a:ext cx="515874" cy="508196"/>
          </a:xfrm>
          <a:prstGeom prst="ellipse">
            <a:avLst/>
          </a:prstGeom>
          <a:solidFill>
            <a:schemeClr val="bg1">
              <a:lumMod val="85000"/>
            </a:schemeClr>
          </a:solidFill>
          <a:ln w="9525" cap="flat" cmpd="sng" algn="ctr">
            <a:solidFill>
              <a:sysClr val="windowText" lastClr="000000"/>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Calibri"/>
              <a:ea typeface="+mn-ea"/>
              <a:cs typeface="+mn-cs"/>
            </a:endParaRPr>
          </a:p>
        </p:txBody>
      </p:sp>
      <p:pic>
        <p:nvPicPr>
          <p:cNvPr id="14" name="Podpis">
            <a:extLst>
              <a:ext uri="{FF2B5EF4-FFF2-40B4-BE49-F238E27FC236}">
                <a16:creationId xmlns:a16="http://schemas.microsoft.com/office/drawing/2014/main" id="{B0434432-A02B-4DEF-9855-CD54F6209C1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1222830" y="6041785"/>
            <a:ext cx="461034" cy="484086"/>
          </a:xfrm>
          <a:prstGeom prst="rect">
            <a:avLst/>
          </a:prstGeom>
          <a:noFill/>
        </p:spPr>
      </p:pic>
      <p:pic>
        <p:nvPicPr>
          <p:cNvPr id="11" name="Ruky I">
            <a:extLst>
              <a:ext uri="{FF2B5EF4-FFF2-40B4-BE49-F238E27FC236}">
                <a16:creationId xmlns:a16="http://schemas.microsoft.com/office/drawing/2014/main" id="{21FF5474-DDC8-4DB0-A5AF-600C50422450}"/>
              </a:ext>
            </a:extLst>
          </p:cNvPr>
          <p:cNvPicPr>
            <a:picLocks/>
          </p:cNvPicPr>
          <p:nvPr/>
        </p:nvPicPr>
        <p:blipFill>
          <a:blip r:embed="rId4">
            <a:extLst>
              <a:ext uri="{28A0092B-C50C-407E-A947-70E740481C1C}">
                <a14:useLocalDpi xmlns:a14="http://schemas.microsoft.com/office/drawing/2010/main" val="0"/>
              </a:ext>
            </a:extLst>
          </a:blip>
          <a:srcRect/>
          <a:stretch/>
        </p:blipFill>
        <p:spPr>
          <a:xfrm>
            <a:off x="6251720" y="2286962"/>
            <a:ext cx="4381018" cy="2652742"/>
          </a:xfrm>
          <a:prstGeom prst="rect">
            <a:avLst/>
          </a:prstGeom>
        </p:spPr>
      </p:pic>
      <p:pic>
        <p:nvPicPr>
          <p:cNvPr id="8" name="Ruky D">
            <a:extLst>
              <a:ext uri="{FF2B5EF4-FFF2-40B4-BE49-F238E27FC236}">
                <a16:creationId xmlns:a16="http://schemas.microsoft.com/office/drawing/2014/main" id="{EE50E32B-4BCA-4D61-92AE-C1BC6C1FCD56}"/>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7627733" y="553689"/>
            <a:ext cx="4086174" cy="2307956"/>
          </a:xfrm>
          <a:prstGeom prst="rect">
            <a:avLst/>
          </a:prstGeom>
          <a:effectLst>
            <a:outerShdw blurRad="50800" dist="76200" dir="2700000" algn="tl" rotWithShape="0">
              <a:prstClr val="black">
                <a:alpha val="61000"/>
              </a:prstClr>
            </a:outerShdw>
          </a:effectLst>
        </p:spPr>
      </p:pic>
      <p:pic>
        <p:nvPicPr>
          <p:cNvPr id="15" name="Rám">
            <a:extLst>
              <a:ext uri="{FF2B5EF4-FFF2-40B4-BE49-F238E27FC236}">
                <a16:creationId xmlns:a16="http://schemas.microsoft.com/office/drawing/2014/main" id="{DB76B44E-1317-4068-9E05-EEDEB4335012}"/>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12192000" cy="6857999"/>
          </a:xfrm>
          <a:prstGeom prst="rect">
            <a:avLst/>
          </a:prstGeom>
        </p:spPr>
      </p:pic>
    </p:spTree>
    <p:extLst>
      <p:ext uri="{BB962C8B-B14F-4D97-AF65-F5344CB8AC3E}">
        <p14:creationId xmlns:p14="http://schemas.microsoft.com/office/powerpoint/2010/main" val="1054777446"/>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2000"/>
                                        <p:tgtEl>
                                          <p:spTgt spid="11"/>
                                        </p:tgtEl>
                                      </p:cBhvr>
                                    </p:animEffect>
                                  </p:childTnLst>
                                </p:cTn>
                              </p:par>
                            </p:childTnLst>
                          </p:cTn>
                        </p:par>
                        <p:par>
                          <p:cTn id="11" fill="hold">
                            <p:stCondLst>
                              <p:cond delay="2000"/>
                            </p:stCondLst>
                            <p:childTnLst>
                              <p:par>
                                <p:cTn id="12" presetID="22" presetClass="entr" presetSubtype="8" fill="hold" grpId="0" nodeType="afterEffect">
                                  <p:stCondLst>
                                    <p:cond delay="0"/>
                                  </p:stCondLst>
                                  <p:iterate type="lt">
                                    <p:tmPct val="8000"/>
                                  </p:iterate>
                                  <p:childTnLst>
                                    <p:set>
                                      <p:cBhvr>
                                        <p:cTn id="13" dur="1" fill="hold">
                                          <p:stCondLst>
                                            <p:cond delay="0"/>
                                          </p:stCondLst>
                                        </p:cTn>
                                        <p:tgtEl>
                                          <p:spTgt spid="13"/>
                                        </p:tgtEl>
                                        <p:attrNameLst>
                                          <p:attrName>style.visibility</p:attrName>
                                        </p:attrNameLst>
                                      </p:cBhvr>
                                      <p:to>
                                        <p:strVal val="visible"/>
                                      </p:to>
                                    </p:set>
                                    <p:animEffect transition="in" filter="wipe(left)">
                                      <p:cBhvr>
                                        <p:cTn id="14" dur="2500"/>
                                        <p:tgtEl>
                                          <p:spTgt spid="13"/>
                                        </p:tgtEl>
                                      </p:cBhvr>
                                    </p:animEffect>
                                  </p:childTnLst>
                                </p:cTn>
                              </p:par>
                            </p:childTnLst>
                          </p:cTn>
                        </p:par>
                        <p:par>
                          <p:cTn id="15" fill="hold">
                            <p:stCondLst>
                              <p:cond delay="53100"/>
                            </p:stCondLst>
                            <p:childTnLst>
                              <p:par>
                                <p:cTn id="16" presetID="26" presetClass="entr" presetSubtype="0"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down)">
                                      <p:cBhvr>
                                        <p:cTn id="18" dur="580">
                                          <p:stCondLst>
                                            <p:cond delay="0"/>
                                          </p:stCondLst>
                                        </p:cTn>
                                        <p:tgtEl>
                                          <p:spTgt spid="10"/>
                                        </p:tgtEl>
                                      </p:cBhvr>
                                    </p:animEffect>
                                    <p:anim calcmode="lin" valueType="num">
                                      <p:cBhvr>
                                        <p:cTn id="19"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24" dur="26">
                                          <p:stCondLst>
                                            <p:cond delay="650"/>
                                          </p:stCondLst>
                                        </p:cTn>
                                        <p:tgtEl>
                                          <p:spTgt spid="10"/>
                                        </p:tgtEl>
                                      </p:cBhvr>
                                      <p:to x="100000" y="60000"/>
                                    </p:animScale>
                                    <p:animScale>
                                      <p:cBhvr>
                                        <p:cTn id="25" dur="166" decel="50000">
                                          <p:stCondLst>
                                            <p:cond delay="676"/>
                                          </p:stCondLst>
                                        </p:cTn>
                                        <p:tgtEl>
                                          <p:spTgt spid="10"/>
                                        </p:tgtEl>
                                      </p:cBhvr>
                                      <p:to x="100000" y="100000"/>
                                    </p:animScale>
                                    <p:animScale>
                                      <p:cBhvr>
                                        <p:cTn id="26" dur="26">
                                          <p:stCondLst>
                                            <p:cond delay="1312"/>
                                          </p:stCondLst>
                                        </p:cTn>
                                        <p:tgtEl>
                                          <p:spTgt spid="10"/>
                                        </p:tgtEl>
                                      </p:cBhvr>
                                      <p:to x="100000" y="80000"/>
                                    </p:animScale>
                                    <p:animScale>
                                      <p:cBhvr>
                                        <p:cTn id="27" dur="166" decel="50000">
                                          <p:stCondLst>
                                            <p:cond delay="1338"/>
                                          </p:stCondLst>
                                        </p:cTn>
                                        <p:tgtEl>
                                          <p:spTgt spid="10"/>
                                        </p:tgtEl>
                                      </p:cBhvr>
                                      <p:to x="100000" y="100000"/>
                                    </p:animScale>
                                    <p:animScale>
                                      <p:cBhvr>
                                        <p:cTn id="28" dur="26">
                                          <p:stCondLst>
                                            <p:cond delay="1642"/>
                                          </p:stCondLst>
                                        </p:cTn>
                                        <p:tgtEl>
                                          <p:spTgt spid="10"/>
                                        </p:tgtEl>
                                      </p:cBhvr>
                                      <p:to x="100000" y="90000"/>
                                    </p:animScale>
                                    <p:animScale>
                                      <p:cBhvr>
                                        <p:cTn id="29" dur="166" decel="50000">
                                          <p:stCondLst>
                                            <p:cond delay="1668"/>
                                          </p:stCondLst>
                                        </p:cTn>
                                        <p:tgtEl>
                                          <p:spTgt spid="10"/>
                                        </p:tgtEl>
                                      </p:cBhvr>
                                      <p:to x="100000" y="100000"/>
                                    </p:animScale>
                                    <p:animScale>
                                      <p:cBhvr>
                                        <p:cTn id="30" dur="26">
                                          <p:stCondLst>
                                            <p:cond delay="1808"/>
                                          </p:stCondLst>
                                        </p:cTn>
                                        <p:tgtEl>
                                          <p:spTgt spid="10"/>
                                        </p:tgtEl>
                                      </p:cBhvr>
                                      <p:to x="100000" y="95000"/>
                                    </p:animScale>
                                    <p:animScale>
                                      <p:cBhvr>
                                        <p:cTn id="31" dur="166" decel="50000">
                                          <p:stCondLst>
                                            <p:cond delay="1834"/>
                                          </p:stCondLst>
                                        </p:cTn>
                                        <p:tgtEl>
                                          <p:spTgt spid="10"/>
                                        </p:tgtEl>
                                      </p:cBhvr>
                                      <p:to x="100000" y="100000"/>
                                    </p:animScale>
                                  </p:childTnLst>
                                </p:cTn>
                              </p:par>
                              <p:par>
                                <p:cTn id="32" presetID="26" presetClass="entr" presetSubtype="0"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wipe(down)">
                                      <p:cBhvr>
                                        <p:cTn id="34" dur="580">
                                          <p:stCondLst>
                                            <p:cond delay="0"/>
                                          </p:stCondLst>
                                        </p:cTn>
                                        <p:tgtEl>
                                          <p:spTgt spid="12"/>
                                        </p:tgtEl>
                                      </p:cBhvr>
                                    </p:animEffect>
                                    <p:anim calcmode="lin" valueType="num">
                                      <p:cBhvr>
                                        <p:cTn id="35"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36"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37"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38"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39"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40" dur="26">
                                          <p:stCondLst>
                                            <p:cond delay="650"/>
                                          </p:stCondLst>
                                        </p:cTn>
                                        <p:tgtEl>
                                          <p:spTgt spid="12"/>
                                        </p:tgtEl>
                                      </p:cBhvr>
                                      <p:to x="100000" y="60000"/>
                                    </p:animScale>
                                    <p:animScale>
                                      <p:cBhvr>
                                        <p:cTn id="41" dur="166" decel="50000">
                                          <p:stCondLst>
                                            <p:cond delay="676"/>
                                          </p:stCondLst>
                                        </p:cTn>
                                        <p:tgtEl>
                                          <p:spTgt spid="12"/>
                                        </p:tgtEl>
                                      </p:cBhvr>
                                      <p:to x="100000" y="100000"/>
                                    </p:animScale>
                                    <p:animScale>
                                      <p:cBhvr>
                                        <p:cTn id="42" dur="26">
                                          <p:stCondLst>
                                            <p:cond delay="1312"/>
                                          </p:stCondLst>
                                        </p:cTn>
                                        <p:tgtEl>
                                          <p:spTgt spid="12"/>
                                        </p:tgtEl>
                                      </p:cBhvr>
                                      <p:to x="100000" y="80000"/>
                                    </p:animScale>
                                    <p:animScale>
                                      <p:cBhvr>
                                        <p:cTn id="43" dur="166" decel="50000">
                                          <p:stCondLst>
                                            <p:cond delay="1338"/>
                                          </p:stCondLst>
                                        </p:cTn>
                                        <p:tgtEl>
                                          <p:spTgt spid="12"/>
                                        </p:tgtEl>
                                      </p:cBhvr>
                                      <p:to x="100000" y="100000"/>
                                    </p:animScale>
                                    <p:animScale>
                                      <p:cBhvr>
                                        <p:cTn id="44" dur="26">
                                          <p:stCondLst>
                                            <p:cond delay="1642"/>
                                          </p:stCondLst>
                                        </p:cTn>
                                        <p:tgtEl>
                                          <p:spTgt spid="12"/>
                                        </p:tgtEl>
                                      </p:cBhvr>
                                      <p:to x="100000" y="90000"/>
                                    </p:animScale>
                                    <p:animScale>
                                      <p:cBhvr>
                                        <p:cTn id="45" dur="166" decel="50000">
                                          <p:stCondLst>
                                            <p:cond delay="1668"/>
                                          </p:stCondLst>
                                        </p:cTn>
                                        <p:tgtEl>
                                          <p:spTgt spid="12"/>
                                        </p:tgtEl>
                                      </p:cBhvr>
                                      <p:to x="100000" y="100000"/>
                                    </p:animScale>
                                    <p:animScale>
                                      <p:cBhvr>
                                        <p:cTn id="46" dur="26">
                                          <p:stCondLst>
                                            <p:cond delay="1808"/>
                                          </p:stCondLst>
                                        </p:cTn>
                                        <p:tgtEl>
                                          <p:spTgt spid="12"/>
                                        </p:tgtEl>
                                      </p:cBhvr>
                                      <p:to x="100000" y="95000"/>
                                    </p:animScale>
                                    <p:animScale>
                                      <p:cBhvr>
                                        <p:cTn id="47" dur="166" decel="50000">
                                          <p:stCondLst>
                                            <p:cond delay="1834"/>
                                          </p:stCondLst>
                                        </p:cTn>
                                        <p:tgtEl>
                                          <p:spTgt spid="12"/>
                                        </p:tgtEl>
                                      </p:cBhvr>
                                      <p:to x="100000" y="100000"/>
                                    </p:animScale>
                                  </p:childTnLst>
                                </p:cTn>
                              </p:par>
                              <p:par>
                                <p:cTn id="48" presetID="26" presetClass="entr" presetSubtype="0" fill="hold" nodeType="with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wipe(down)">
                                      <p:cBhvr>
                                        <p:cTn id="50" dur="580">
                                          <p:stCondLst>
                                            <p:cond delay="0"/>
                                          </p:stCondLst>
                                        </p:cTn>
                                        <p:tgtEl>
                                          <p:spTgt spid="14"/>
                                        </p:tgtEl>
                                      </p:cBhvr>
                                    </p:animEffect>
                                    <p:anim calcmode="lin" valueType="num">
                                      <p:cBhvr>
                                        <p:cTn id="51"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52"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53"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54"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55"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56" dur="26">
                                          <p:stCondLst>
                                            <p:cond delay="650"/>
                                          </p:stCondLst>
                                        </p:cTn>
                                        <p:tgtEl>
                                          <p:spTgt spid="14"/>
                                        </p:tgtEl>
                                      </p:cBhvr>
                                      <p:to x="100000" y="60000"/>
                                    </p:animScale>
                                    <p:animScale>
                                      <p:cBhvr>
                                        <p:cTn id="57" dur="166" decel="50000">
                                          <p:stCondLst>
                                            <p:cond delay="676"/>
                                          </p:stCondLst>
                                        </p:cTn>
                                        <p:tgtEl>
                                          <p:spTgt spid="14"/>
                                        </p:tgtEl>
                                      </p:cBhvr>
                                      <p:to x="100000" y="100000"/>
                                    </p:animScale>
                                    <p:animScale>
                                      <p:cBhvr>
                                        <p:cTn id="58" dur="26">
                                          <p:stCondLst>
                                            <p:cond delay="1312"/>
                                          </p:stCondLst>
                                        </p:cTn>
                                        <p:tgtEl>
                                          <p:spTgt spid="14"/>
                                        </p:tgtEl>
                                      </p:cBhvr>
                                      <p:to x="100000" y="80000"/>
                                    </p:animScale>
                                    <p:animScale>
                                      <p:cBhvr>
                                        <p:cTn id="59" dur="166" decel="50000">
                                          <p:stCondLst>
                                            <p:cond delay="1338"/>
                                          </p:stCondLst>
                                        </p:cTn>
                                        <p:tgtEl>
                                          <p:spTgt spid="14"/>
                                        </p:tgtEl>
                                      </p:cBhvr>
                                      <p:to x="100000" y="100000"/>
                                    </p:animScale>
                                    <p:animScale>
                                      <p:cBhvr>
                                        <p:cTn id="60" dur="26">
                                          <p:stCondLst>
                                            <p:cond delay="1642"/>
                                          </p:stCondLst>
                                        </p:cTn>
                                        <p:tgtEl>
                                          <p:spTgt spid="14"/>
                                        </p:tgtEl>
                                      </p:cBhvr>
                                      <p:to x="100000" y="90000"/>
                                    </p:animScale>
                                    <p:animScale>
                                      <p:cBhvr>
                                        <p:cTn id="61" dur="166" decel="50000">
                                          <p:stCondLst>
                                            <p:cond delay="1668"/>
                                          </p:stCondLst>
                                        </p:cTn>
                                        <p:tgtEl>
                                          <p:spTgt spid="14"/>
                                        </p:tgtEl>
                                      </p:cBhvr>
                                      <p:to x="100000" y="100000"/>
                                    </p:animScale>
                                    <p:animScale>
                                      <p:cBhvr>
                                        <p:cTn id="62" dur="26">
                                          <p:stCondLst>
                                            <p:cond delay="1808"/>
                                          </p:stCondLst>
                                        </p:cTn>
                                        <p:tgtEl>
                                          <p:spTgt spid="14"/>
                                        </p:tgtEl>
                                      </p:cBhvr>
                                      <p:to x="100000" y="95000"/>
                                    </p:animScale>
                                    <p:animScale>
                                      <p:cBhvr>
                                        <p:cTn id="63" dur="166" decel="50000">
                                          <p:stCondLst>
                                            <p:cond delay="1834"/>
                                          </p:stCondLst>
                                        </p:cTn>
                                        <p:tgtEl>
                                          <p:spTgt spid="14"/>
                                        </p:tgtEl>
                                      </p:cBhvr>
                                      <p:to x="100000" y="100000"/>
                                    </p:animScale>
                                  </p:childTnLst>
                                </p:cTn>
                              </p:par>
                            </p:childTnLst>
                          </p:cTn>
                        </p:par>
                        <p:par>
                          <p:cTn id="64" fill="hold">
                            <p:stCondLst>
                              <p:cond delay="55100"/>
                            </p:stCondLst>
                            <p:childTnLst>
                              <p:par>
                                <p:cTn id="65" presetID="42" presetClass="entr" presetSubtype="0" fill="hold" grpId="1" nodeType="afterEffect">
                                  <p:stCondLst>
                                    <p:cond delay="500"/>
                                  </p:stCondLst>
                                  <p:iterate type="lt">
                                    <p:tmPct val="0"/>
                                  </p:iterate>
                                  <p:childTnLst>
                                    <p:set>
                                      <p:cBhvr>
                                        <p:cTn id="66" dur="1" fill="hold">
                                          <p:stCondLst>
                                            <p:cond delay="0"/>
                                          </p:stCondLst>
                                        </p:cTn>
                                        <p:tgtEl>
                                          <p:spTgt spid="7"/>
                                        </p:tgtEl>
                                        <p:attrNameLst>
                                          <p:attrName>style.visibility</p:attrName>
                                        </p:attrNameLst>
                                      </p:cBhvr>
                                      <p:to>
                                        <p:strVal val="visible"/>
                                      </p:to>
                                    </p:set>
                                    <p:animEffect transition="in" filter="fade">
                                      <p:cBhvr>
                                        <p:cTn id="67" dur="1500"/>
                                        <p:tgtEl>
                                          <p:spTgt spid="7"/>
                                        </p:tgtEl>
                                      </p:cBhvr>
                                    </p:animEffect>
                                    <p:anim calcmode="lin" valueType="num">
                                      <p:cBhvr>
                                        <p:cTn id="68" dur="1500" fill="hold"/>
                                        <p:tgtEl>
                                          <p:spTgt spid="7"/>
                                        </p:tgtEl>
                                        <p:attrNameLst>
                                          <p:attrName>ppt_x</p:attrName>
                                        </p:attrNameLst>
                                      </p:cBhvr>
                                      <p:tavLst>
                                        <p:tav tm="0">
                                          <p:val>
                                            <p:strVal val="#ppt_x"/>
                                          </p:val>
                                        </p:tav>
                                        <p:tav tm="100000">
                                          <p:val>
                                            <p:strVal val="#ppt_x"/>
                                          </p:val>
                                        </p:tav>
                                      </p:tavLst>
                                    </p:anim>
                                    <p:anim calcmode="lin" valueType="num">
                                      <p:cBhvr>
                                        <p:cTn id="69" dur="1500" fill="hold"/>
                                        <p:tgtEl>
                                          <p:spTgt spid="7"/>
                                        </p:tgtEl>
                                        <p:attrNameLst>
                                          <p:attrName>ppt_y</p:attrName>
                                        </p:attrNameLst>
                                      </p:cBhvr>
                                      <p:tavLst>
                                        <p:tav tm="0">
                                          <p:val>
                                            <p:strVal val="#ppt_y+.1"/>
                                          </p:val>
                                        </p:tav>
                                        <p:tav tm="100000">
                                          <p:val>
                                            <p:strVal val="#ppt_y"/>
                                          </p:val>
                                        </p:tav>
                                      </p:tavLst>
                                    </p:anim>
                                  </p:childTnLst>
                                </p:cTn>
                              </p:par>
                            </p:childTnLst>
                          </p:cTn>
                        </p:par>
                        <p:par>
                          <p:cTn id="70" fill="hold">
                            <p:stCondLst>
                              <p:cond delay="57100"/>
                            </p:stCondLst>
                            <p:childTnLst>
                              <p:par>
                                <p:cTn id="71" presetID="34" presetClass="emph" presetSubtype="0" fill="hold" grpId="0" nodeType="afterEffect">
                                  <p:stCondLst>
                                    <p:cond delay="500"/>
                                  </p:stCondLst>
                                  <p:iterate type="lt">
                                    <p:tmPct val="10000"/>
                                  </p:iterate>
                                  <p:childTnLst>
                                    <p:animMotion origin="layout" path="M -2.29167E-6 3.7037E-7 L 0.00521 -0.0162 " pathEditMode="relative" rAng="0" ptsTypes="AA">
                                      <p:cBhvr>
                                        <p:cTn id="72" dur="500" accel="50000" decel="50000" autoRev="1" fill="hold">
                                          <p:stCondLst>
                                            <p:cond delay="0"/>
                                          </p:stCondLst>
                                        </p:cTn>
                                        <p:tgtEl>
                                          <p:spTgt spid="7"/>
                                        </p:tgtEl>
                                        <p:attrNameLst>
                                          <p:attrName>ppt_x</p:attrName>
                                          <p:attrName>ppt_y</p:attrName>
                                        </p:attrNameLst>
                                      </p:cBhvr>
                                      <p:rCtr x="26000" y="-81000"/>
                                    </p:animMotion>
                                    <p:animRot by="1500000">
                                      <p:cBhvr>
                                        <p:cTn id="73" dur="250" fill="hold">
                                          <p:stCondLst>
                                            <p:cond delay="0"/>
                                          </p:stCondLst>
                                        </p:cTn>
                                        <p:tgtEl>
                                          <p:spTgt spid="7"/>
                                        </p:tgtEl>
                                        <p:attrNameLst>
                                          <p:attrName>r</p:attrName>
                                        </p:attrNameLst>
                                      </p:cBhvr>
                                    </p:animRot>
                                    <p:animRot by="-1500000">
                                      <p:cBhvr>
                                        <p:cTn id="74" dur="250" fill="hold">
                                          <p:stCondLst>
                                            <p:cond delay="250"/>
                                          </p:stCondLst>
                                        </p:cTn>
                                        <p:tgtEl>
                                          <p:spTgt spid="7"/>
                                        </p:tgtEl>
                                        <p:attrNameLst>
                                          <p:attrName>r</p:attrName>
                                        </p:attrNameLst>
                                      </p:cBhvr>
                                    </p:animRot>
                                    <p:animRot by="-1500000">
                                      <p:cBhvr>
                                        <p:cTn id="75" dur="250" fill="hold">
                                          <p:stCondLst>
                                            <p:cond delay="500"/>
                                          </p:stCondLst>
                                        </p:cTn>
                                        <p:tgtEl>
                                          <p:spTgt spid="7"/>
                                        </p:tgtEl>
                                        <p:attrNameLst>
                                          <p:attrName>r</p:attrName>
                                        </p:attrNameLst>
                                      </p:cBhvr>
                                    </p:animRot>
                                    <p:animRot by="1500000">
                                      <p:cBhvr>
                                        <p:cTn id="76" dur="250" fill="hold">
                                          <p:stCondLst>
                                            <p:cond delay="750"/>
                                          </p:stCondLst>
                                        </p:cTn>
                                        <p:tgtEl>
                                          <p:spTgt spid="7"/>
                                        </p:tgtEl>
                                        <p:attrNameLst>
                                          <p:attrName>r</p:attrName>
                                        </p:attrNameLst>
                                      </p:cBhvr>
                                    </p:animRot>
                                  </p:childTnLst>
                                </p:cTn>
                              </p:par>
                            </p:childTnLst>
                          </p:cTn>
                        </p:par>
                        <p:par>
                          <p:cTn id="77" fill="hold">
                            <p:stCondLst>
                              <p:cond delay="62700"/>
                            </p:stCondLst>
                            <p:childTnLst>
                              <p:par>
                                <p:cTn id="78" presetID="15" presetClass="exit" presetSubtype="0" fill="hold" grpId="1" nodeType="afterEffect">
                                  <p:stCondLst>
                                    <p:cond delay="2000"/>
                                  </p:stCondLst>
                                  <p:childTnLst>
                                    <p:anim calcmode="lin" valueType="num">
                                      <p:cBhvr>
                                        <p:cTn id="79" dur="3000"/>
                                        <p:tgtEl>
                                          <p:spTgt spid="12"/>
                                        </p:tgtEl>
                                        <p:attrNameLst>
                                          <p:attrName>ppt_w</p:attrName>
                                        </p:attrNameLst>
                                      </p:cBhvr>
                                      <p:tavLst>
                                        <p:tav tm="0">
                                          <p:val>
                                            <p:strVal val="ppt_w"/>
                                          </p:val>
                                        </p:tav>
                                        <p:tav tm="100000">
                                          <p:val>
                                            <p:fltVal val="0"/>
                                          </p:val>
                                        </p:tav>
                                      </p:tavLst>
                                    </p:anim>
                                    <p:anim calcmode="lin" valueType="num">
                                      <p:cBhvr>
                                        <p:cTn id="80" dur="3000"/>
                                        <p:tgtEl>
                                          <p:spTgt spid="12"/>
                                        </p:tgtEl>
                                        <p:attrNameLst>
                                          <p:attrName>ppt_h</p:attrName>
                                        </p:attrNameLst>
                                      </p:cBhvr>
                                      <p:tavLst>
                                        <p:tav tm="0">
                                          <p:val>
                                            <p:strVal val="ppt_h"/>
                                          </p:val>
                                        </p:tav>
                                        <p:tav tm="100000">
                                          <p:val>
                                            <p:fltVal val="0"/>
                                          </p:val>
                                        </p:tav>
                                      </p:tavLst>
                                    </p:anim>
                                    <p:anim calcmode="lin" valueType="num">
                                      <p:cBhvr>
                                        <p:cTn id="81" dur="3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2" dur="3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3" dur="1" fill="hold">
                                          <p:stCondLst>
                                            <p:cond delay="2999"/>
                                          </p:stCondLst>
                                        </p:cTn>
                                        <p:tgtEl>
                                          <p:spTgt spid="12"/>
                                        </p:tgtEl>
                                        <p:attrNameLst>
                                          <p:attrName>style.visibility</p:attrName>
                                        </p:attrNameLst>
                                      </p:cBhvr>
                                      <p:to>
                                        <p:strVal val="hidden"/>
                                      </p:to>
                                    </p:set>
                                  </p:childTnLst>
                                </p:cTn>
                              </p:par>
                              <p:par>
                                <p:cTn id="84" presetID="15" presetClass="exit" presetSubtype="0" fill="hold" nodeType="withEffect">
                                  <p:stCondLst>
                                    <p:cond delay="2000"/>
                                  </p:stCondLst>
                                  <p:childTnLst>
                                    <p:anim calcmode="lin" valueType="num">
                                      <p:cBhvr>
                                        <p:cTn id="85" dur="3000"/>
                                        <p:tgtEl>
                                          <p:spTgt spid="14"/>
                                        </p:tgtEl>
                                        <p:attrNameLst>
                                          <p:attrName>ppt_w</p:attrName>
                                        </p:attrNameLst>
                                      </p:cBhvr>
                                      <p:tavLst>
                                        <p:tav tm="0">
                                          <p:val>
                                            <p:strVal val="ppt_w"/>
                                          </p:val>
                                        </p:tav>
                                        <p:tav tm="100000">
                                          <p:val>
                                            <p:fltVal val="0"/>
                                          </p:val>
                                        </p:tav>
                                      </p:tavLst>
                                    </p:anim>
                                    <p:anim calcmode="lin" valueType="num">
                                      <p:cBhvr>
                                        <p:cTn id="86" dur="3000"/>
                                        <p:tgtEl>
                                          <p:spTgt spid="14"/>
                                        </p:tgtEl>
                                        <p:attrNameLst>
                                          <p:attrName>ppt_h</p:attrName>
                                        </p:attrNameLst>
                                      </p:cBhvr>
                                      <p:tavLst>
                                        <p:tav tm="0">
                                          <p:val>
                                            <p:strVal val="ppt_h"/>
                                          </p:val>
                                        </p:tav>
                                        <p:tav tm="100000">
                                          <p:val>
                                            <p:fltVal val="0"/>
                                          </p:val>
                                        </p:tav>
                                      </p:tavLst>
                                    </p:anim>
                                    <p:anim calcmode="lin" valueType="num">
                                      <p:cBhvr>
                                        <p:cTn id="87" dur="3000"/>
                                        <p:tgtEl>
                                          <p:spTgt spid="14"/>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8" dur="3000"/>
                                        <p:tgtEl>
                                          <p:spTgt spid="14"/>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9" dur="1" fill="hold">
                                          <p:stCondLst>
                                            <p:cond delay="2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13" grpId="0" animBg="1"/>
      <p:bldP spid="12" grpId="0" animBg="1"/>
      <p:bldP spid="12" grpId="1"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00057"/>
            <a:ext cx="12191999" cy="22897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37"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38" y="91"/>
            <a:ext cx="4877665" cy="1562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23643" y="1905362"/>
            <a:ext cx="9144720" cy="238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 altLang="sk-SK" sz="5988" b="1">
                <a:solidFill>
                  <a:srgbClr val="000000"/>
                </a:solidFill>
                <a:latin typeface="Kristen ITC" pitchFamily="66" charset="0"/>
                <a:ea typeface="MS Gothic" panose="020B0609070205080204" pitchFamily="49" charset="-128"/>
              </a:rPr>
              <a:t>¿Te ha gustado?</a:t>
            </a:r>
            <a:r>
              <a:rPr lang="es-ES" altLang="sk-SK" sz="4808">
                <a:solidFill>
                  <a:srgbClr val="000000"/>
                </a:solidFill>
                <a:latin typeface="Kristen ITC" pitchFamily="66" charset="0"/>
                <a:ea typeface="MS Gothic" panose="020B0609070205080204" pitchFamily="49" charset="-128"/>
              </a:rPr>
              <a:t> </a:t>
            </a:r>
            <a:br>
              <a:rPr lang="es-ES" altLang="sk-SK" sz="4808">
                <a:solidFill>
                  <a:srgbClr val="000000"/>
                </a:solidFill>
                <a:latin typeface="Kristen ITC" pitchFamily="66" charset="0"/>
                <a:ea typeface="MS Gothic" panose="020B0609070205080204" pitchFamily="49" charset="-128"/>
              </a:rPr>
            </a:br>
            <a:r>
              <a:rPr lang="es-ES" altLang="sk-SK" sz="4445">
                <a:solidFill>
                  <a:srgbClr val="000000"/>
                </a:solidFill>
                <a:latin typeface="Kristen ITC" pitchFamily="66" charset="0"/>
                <a:ea typeface="MS Gothic" panose="020B0609070205080204" pitchFamily="49" charset="-128"/>
              </a:rPr>
              <a:t>Puedes ver más entrando </a:t>
            </a:r>
            <a:br>
              <a:rPr lang="es-ES" altLang="sk-SK" sz="4445">
                <a:solidFill>
                  <a:srgbClr val="000000"/>
                </a:solidFill>
                <a:latin typeface="Kristen ITC" pitchFamily="66" charset="0"/>
                <a:ea typeface="MS Gothic" panose="020B0609070205080204" pitchFamily="49" charset="-128"/>
              </a:rPr>
            </a:br>
            <a:r>
              <a:rPr lang="es-ES" altLang="sk-SK" sz="4445" b="1">
                <a:solidFill>
                  <a:srgbClr val="40F903"/>
                </a:solidFill>
                <a:latin typeface="Kristen ITC" pitchFamily="66" charset="0"/>
                <a:ea typeface="MS Gothic" panose="020B0609070205080204" pitchFamily="49" charset="-128"/>
                <a:hlinkClick r:id="rId2"/>
              </a:rPr>
              <a:t>Aquí</a:t>
            </a:r>
            <a:endParaRPr lang="es-ES" altLang="sk-SK" sz="444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5351" y="4696302"/>
            <a:ext cx="2667090" cy="19069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_tradnl" altLang="sk-SK" sz="18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4" b="1">
                <a:solidFill>
                  <a:srgbClr val="0066FF"/>
                </a:solidFill>
                <a:latin typeface="Arial" pitchFamily="34" charset="0"/>
                <a:ea typeface="MS Gothic" panose="020B0609070205080204" pitchFamily="49" charset="-128"/>
              </a:rPr>
              <a:t> </a:t>
            </a:r>
          </a:p>
          <a:p>
            <a:pPr defTabSz="914437" eaLnBrk="1" fontAlgn="base" hangingPunct="1">
              <a:spcBef>
                <a:spcPct val="50000"/>
              </a:spcBef>
              <a:spcAft>
                <a:spcPct val="0"/>
              </a:spcAft>
              <a:defRPr/>
            </a:pPr>
            <a:endParaRPr lang="es-ES" altLang="sk-SK" sz="18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4290" y="4339153"/>
            <a:ext cx="2361786" cy="236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2444" y="4931039"/>
            <a:ext cx="1219776" cy="990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3643" y="2972487"/>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3643" y="3505329"/>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3643" y="4038170"/>
            <a:ext cx="532842" cy="534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3643" y="4572453"/>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667</Words>
  <Application>Microsoft Office PowerPoint</Application>
  <PresentationFormat>Širokouhlá</PresentationFormat>
  <Paragraphs>81</Paragraphs>
  <Slides>37</Slides>
  <Notes>0</Notes>
  <HiddenSlides>0</HiddenSlides>
  <MMClips>0</MMClips>
  <ScaleCrop>false</ScaleCrop>
  <HeadingPairs>
    <vt:vector size="6" baseType="variant">
      <vt:variant>
        <vt:lpstr>Použité písma</vt:lpstr>
      </vt:variant>
      <vt:variant>
        <vt:i4>10</vt:i4>
      </vt:variant>
      <vt:variant>
        <vt:lpstr>Motív</vt:lpstr>
      </vt:variant>
      <vt:variant>
        <vt:i4>3</vt:i4>
      </vt:variant>
      <vt:variant>
        <vt:lpstr>Nadpisy snímok</vt:lpstr>
      </vt:variant>
      <vt:variant>
        <vt:i4>37</vt:i4>
      </vt:variant>
    </vt:vector>
  </HeadingPairs>
  <TitlesOfParts>
    <vt:vector size="50" baseType="lpstr">
      <vt:lpstr>BalloPEEExtBol</vt:lpstr>
      <vt:lpstr>Corbel</vt:lpstr>
      <vt:lpstr>Artistik CE</vt:lpstr>
      <vt:lpstr>Merlin CE</vt:lpstr>
      <vt:lpstr>Arial</vt:lpstr>
      <vt:lpstr>EucrosiaUPC</vt:lpstr>
      <vt:lpstr>Calibri</vt:lpstr>
      <vt:lpstr>Calibri Light</vt:lpstr>
      <vt:lpstr>Kristen ITC</vt:lpstr>
      <vt:lpstr>Wingdings</vt:lpstr>
      <vt:lpstr>Motív balíka Office</vt:lpstr>
      <vt:lpstr>1_Motív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2019-06-17T15:31:44Z</dcterms:created>
  <dcterms:modified xsi:type="dcterms:W3CDTF">2020-10-13T15:09:03Z</dcterms:modified>
</cp:coreProperties>
</file>