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96" r:id="rId4"/>
    <p:sldId id="295" r:id="rId5"/>
    <p:sldId id="294" r:id="rId6"/>
    <p:sldId id="293" r:id="rId7"/>
    <p:sldId id="292" r:id="rId8"/>
    <p:sldId id="291" r:id="rId9"/>
    <p:sldId id="298" r:id="rId10"/>
    <p:sldId id="290" r:id="rId11"/>
    <p:sldId id="289" r:id="rId12"/>
    <p:sldId id="288" r:id="rId13"/>
    <p:sldId id="287" r:id="rId14"/>
    <p:sldId id="286" r:id="rId15"/>
    <p:sldId id="285" r:id="rId16"/>
    <p:sldId id="284" r:id="rId17"/>
    <p:sldId id="283" r:id="rId18"/>
    <p:sldId id="282" r:id="rId19"/>
    <p:sldId id="281" r:id="rId20"/>
    <p:sldId id="280" r:id="rId21"/>
    <p:sldId id="279" r:id="rId22"/>
    <p:sldId id="278" r:id="rId23"/>
    <p:sldId id="277" r:id="rId24"/>
    <p:sldId id="276" r:id="rId25"/>
    <p:sldId id="275" r:id="rId26"/>
    <p:sldId id="274" r:id="rId27"/>
    <p:sldId id="273" r:id="rId28"/>
    <p:sldId id="272" r:id="rId29"/>
    <p:sldId id="271" r:id="rId30"/>
    <p:sldId id="270" r:id="rId31"/>
    <p:sldId id="269" r:id="rId32"/>
    <p:sldId id="268" r:id="rId33"/>
    <p:sldId id="297" r:id="rId34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yzUfs3OjmMQyVGlWdeitzQ==" hashData="IGnmBKVQAUjkBGA8M79qy0oaKPU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21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5F53BE-74D4-45E3-8E9C-C82B8EA8E37B}" type="datetimeFigureOut">
              <a:rPr lang="es-ES" smtClean="0"/>
              <a:pPr/>
              <a:t>23/09/2013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996878-3750-4BE9-8BE2-7689B497C87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newsflash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5F53BE-74D4-45E3-8E9C-C82B8EA8E37B}" type="datetimeFigureOut">
              <a:rPr lang="es-ES" smtClean="0"/>
              <a:pPr/>
              <a:t>23/09/2013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996878-3750-4BE9-8BE2-7689B497C87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newsflash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5F53BE-74D4-45E3-8E9C-C82B8EA8E37B}" type="datetimeFigureOut">
              <a:rPr lang="es-ES" smtClean="0"/>
              <a:pPr/>
              <a:t>23/09/2013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996878-3750-4BE9-8BE2-7689B497C87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newsflash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5F53BE-74D4-45E3-8E9C-C82B8EA8E37B}" type="datetimeFigureOut">
              <a:rPr lang="es-ES" smtClean="0"/>
              <a:pPr/>
              <a:t>23/09/2013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996878-3750-4BE9-8BE2-7689B497C87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newsflash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5F53BE-74D4-45E3-8E9C-C82B8EA8E37B}" type="datetimeFigureOut">
              <a:rPr lang="es-ES" smtClean="0"/>
              <a:pPr/>
              <a:t>23/09/2013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996878-3750-4BE9-8BE2-7689B497C87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newsflash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5F53BE-74D4-45E3-8E9C-C82B8EA8E37B}" type="datetimeFigureOut">
              <a:rPr lang="es-ES" smtClean="0"/>
              <a:pPr/>
              <a:t>23/09/2013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996878-3750-4BE9-8BE2-7689B497C87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newsflash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5F53BE-74D4-45E3-8E9C-C82B8EA8E37B}" type="datetimeFigureOut">
              <a:rPr lang="es-ES" smtClean="0"/>
              <a:pPr/>
              <a:t>23/09/2013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996878-3750-4BE9-8BE2-7689B497C87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newsflash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5F53BE-74D4-45E3-8E9C-C82B8EA8E37B}" type="datetimeFigureOut">
              <a:rPr lang="es-ES" smtClean="0"/>
              <a:pPr/>
              <a:t>23/09/2013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996878-3750-4BE9-8BE2-7689B497C87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newsflash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5F53BE-74D4-45E3-8E9C-C82B8EA8E37B}" type="datetimeFigureOut">
              <a:rPr lang="es-ES" smtClean="0"/>
              <a:pPr/>
              <a:t>23/09/2013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996878-3750-4BE9-8BE2-7689B497C87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newsflash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5F53BE-74D4-45E3-8E9C-C82B8EA8E37B}" type="datetimeFigureOut">
              <a:rPr lang="es-ES" smtClean="0"/>
              <a:pPr/>
              <a:t>23/09/2013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996878-3750-4BE9-8BE2-7689B497C87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newsflash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5F53BE-74D4-45E3-8E9C-C82B8EA8E37B}" type="datetimeFigureOut">
              <a:rPr lang="es-ES" smtClean="0"/>
              <a:pPr/>
              <a:t>23/09/2013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996878-3750-4BE9-8BE2-7689B497C87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newsflash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526B61F-BE5A-4415-834F-E2EACCB334FB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advTm="4000">
    <p:newsflash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5F53BE-74D4-45E3-8E9C-C82B8EA8E37B}" type="datetimeFigureOut">
              <a:rPr lang="es-ES" smtClean="0"/>
              <a:pPr/>
              <a:t>23/09/2013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996878-3750-4BE9-8BE2-7689B497C87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4000">
    <p:newsflash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DB15ABE1-B1F7-4950-8CDF-9EAA6B84548C}" type="slidenum">
              <a:rPr lang="es-ES_tradnl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4000">
    <p:newsflash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37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38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3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Usuario\Desktop\descargas\zzzzzzzzMARCOS\marcos gordos guapos\0_8c48e_c55fadaa_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0" y="-1142999"/>
            <a:ext cx="6858001" cy="9144000"/>
          </a:xfrm>
          <a:prstGeom prst="rect">
            <a:avLst/>
          </a:prstGeom>
          <a:noFill/>
        </p:spPr>
      </p:pic>
      <p:pic>
        <p:nvPicPr>
          <p:cNvPr id="3084" name="Picture 12" descr="http://www.smiliz.fr/glitters/img.php?f=BABYCAKE&amp;t=75&amp;txt=NUBES&amp;a=1&amp;chx=5937e3c&amp;texture=1&amp;g=0&amp;c=000000&amp;o=0&amp;oc=000000&amp;oe=0&amp;b=0&amp;bc=000000&amp;be=0&amp;img=0&amp;ie=&amp;pos=0&amp;zax=0&amp;zay=0&amp;r=1&amp;ani=0&amp;ci=0&amp;cei=0&amp;timg=0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051720" y="2204864"/>
            <a:ext cx="4410075" cy="847725"/>
          </a:xfrm>
          <a:prstGeom prst="rect">
            <a:avLst/>
          </a:prstGeom>
          <a:noFill/>
        </p:spPr>
      </p:pic>
      <p:pic>
        <p:nvPicPr>
          <p:cNvPr id="3086" name="Picture 14" descr="http://www.smiliz.fr/glitters/img.php?f=BABYCAKE&amp;t=50&amp;txt=CAPRICHOSAS&amp;a=1&amp;chx=5937e3c&amp;texture=1&amp;g=0&amp;c=000000&amp;o=0&amp;oc=000000&amp;oe=0&amp;b=0&amp;bc=000000&amp;be=0&amp;img=0&amp;ie=&amp;pos=0&amp;zax=0&amp;zay=0&amp;r=1&amp;ani=0&amp;ci=0&amp;cei=0&amp;timg=0&amp;dl=0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259632" y="3789040"/>
            <a:ext cx="6181725" cy="619125"/>
          </a:xfrm>
          <a:prstGeom prst="rect">
            <a:avLst/>
          </a:prstGeom>
          <a:noFill/>
        </p:spPr>
      </p:pic>
      <p:pic>
        <p:nvPicPr>
          <p:cNvPr id="3088" name="Picture 16" descr="http://www.smiliz.fr/glitters/img.php?f=BABYCAKE&amp;t=50&amp;txt=Automatico&amp;a=1&amp;chx=5937e3c&amp;texture=1&amp;g=0&amp;c=000000&amp;o=0&amp;oc=000000&amp;oe=0&amp;b=0&amp;bc=000000&amp;be=0&amp;img=0&amp;ie=&amp;pos=0&amp;zax=0&amp;zay=0&amp;r=1&amp;ani=0&amp;ci=0&amp;cei=0&amp;timg=0&amp;dl=0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411760" y="5301208"/>
            <a:ext cx="3724275" cy="628650"/>
          </a:xfrm>
          <a:prstGeom prst="rect">
            <a:avLst/>
          </a:prstGeom>
          <a:noFill/>
        </p:spPr>
      </p:pic>
      <p:pic>
        <p:nvPicPr>
          <p:cNvPr id="3090" name="Picture 18" descr="http://www.smiliz.fr/glitters/img.php?f=BABYCAKE&amp;t=50&amp;txt=Autor+Tomas+MF&amp;a=1&amp;chx=5937e3c&amp;texture=1&amp;g=0&amp;c=000000&amp;o=0&amp;oc=000000&amp;oe=0&amp;b=0&amp;bc=000000&amp;be=0&amp;img=0&amp;ie=&amp;pos=0&amp;zax=0&amp;zay=0&amp;r=1&amp;ani=0&amp;ci=0&amp;cei=0&amp;timg=0&amp;dl=0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475656" y="908720"/>
            <a:ext cx="5572125" cy="609600"/>
          </a:xfrm>
          <a:prstGeom prst="rect">
            <a:avLst/>
          </a:prstGeom>
          <a:noFill/>
        </p:spPr>
      </p:pic>
    </p:spTree>
  </p:cSld>
  <p:clrMapOvr>
    <a:masterClrMapping/>
  </p:clrMapOvr>
  <p:transition advTm="8000">
    <p:newsflash/>
    <p:sndAc>
      <p:stSnd>
        <p:snd r:embed="rId2" name="16_W.Murphy_A fifth of Beethoven.wav"/>
      </p:stSnd>
    </p:sndAc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1401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9552" y="404664"/>
            <a:ext cx="8160907" cy="6120680"/>
          </a:xfrm>
          <a:prstGeom prst="rect">
            <a:avLst/>
          </a:prstGeom>
        </p:spPr>
      </p:pic>
      <p:pic>
        <p:nvPicPr>
          <p:cNvPr id="2051" name="Picture 3" descr="C:\Users\Usuario\Desktop\descargas\zzzzzzzzMARCOS\MARCOS PNG NUEVOS\ramecek1%20(12)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114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260648"/>
            <a:ext cx="8388424" cy="6291318"/>
          </a:xfrm>
          <a:prstGeom prst="rect">
            <a:avLst/>
          </a:prstGeom>
        </p:spPr>
      </p:pic>
      <p:pic>
        <p:nvPicPr>
          <p:cNvPr id="3" name="Picture 3" descr="C:\Users\Usuario\Desktop\descargas\zzzzzzzzMARCOS\MARCOS PNG NUEVOS\ramecek1%20(12)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eautifulclouds-1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332656"/>
            <a:ext cx="8316416" cy="6237312"/>
          </a:xfrm>
          <a:prstGeom prst="rect">
            <a:avLst/>
          </a:prstGeom>
        </p:spPr>
      </p:pic>
      <p:pic>
        <p:nvPicPr>
          <p:cNvPr id="3" name="Picture 3" descr="C:\Users\Usuario\Desktop\descargas\zzzzzzzzMARCOS\MARCOS PNG NUEVOS\ramecek1%20(12)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eautifulclouds-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9552" y="332656"/>
            <a:ext cx="8220405" cy="6165304"/>
          </a:xfrm>
          <a:prstGeom prst="rect">
            <a:avLst/>
          </a:prstGeom>
        </p:spPr>
      </p:pic>
      <p:pic>
        <p:nvPicPr>
          <p:cNvPr id="3" name="Picture 3" descr="C:\Users\Usuario\Desktop\descargas\zzzzzzzzMARCOS\MARCOS PNG NUEVOS\ramecek1%20(12)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eautifulclouds-3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260648"/>
            <a:ext cx="8316416" cy="6237312"/>
          </a:xfrm>
          <a:prstGeom prst="rect">
            <a:avLst/>
          </a:prstGeom>
        </p:spPr>
      </p:pic>
      <p:pic>
        <p:nvPicPr>
          <p:cNvPr id="3" name="Picture 3" descr="C:\Users\Usuario\Desktop\descargas\zzzzzzzzMARCOS\MARCOS PNG NUEVOS\ramecek1%20(12)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eautifulclouds-4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332656"/>
            <a:ext cx="8316416" cy="6237312"/>
          </a:xfrm>
          <a:prstGeom prst="rect">
            <a:avLst/>
          </a:prstGeom>
        </p:spPr>
      </p:pic>
      <p:pic>
        <p:nvPicPr>
          <p:cNvPr id="3" name="Picture 3" descr="C:\Users\Usuario\Desktop\descargas\zzzzzzzzMARCOS\MARCOS PNG NUEVOS\ramecek1%20(12)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beautifulclouds-8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332656"/>
            <a:ext cx="8220405" cy="6165304"/>
          </a:xfrm>
          <a:prstGeom prst="rect">
            <a:avLst/>
          </a:prstGeom>
        </p:spPr>
      </p:pic>
      <p:pic>
        <p:nvPicPr>
          <p:cNvPr id="5" name="Picture 3" descr="C:\Users\Usuario\Desktop\descargas\zzzzzzzzMARCOS\MARCOS PNG NUEVOS\ramecek1%20(12)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eautifulclouds-7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260648"/>
            <a:ext cx="8412427" cy="6309320"/>
          </a:xfrm>
          <a:prstGeom prst="rect">
            <a:avLst/>
          </a:prstGeom>
        </p:spPr>
      </p:pic>
      <p:pic>
        <p:nvPicPr>
          <p:cNvPr id="4" name="Picture 3" descr="C:\Users\Usuario\Desktop\descargas\zzzzzzzzMARCOS\MARCOS PNG NUEVOS\ramecek1%20(12)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eautifulclouds-9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260648"/>
            <a:ext cx="8316416" cy="6237312"/>
          </a:xfrm>
          <a:prstGeom prst="rect">
            <a:avLst/>
          </a:prstGeom>
        </p:spPr>
      </p:pic>
      <p:pic>
        <p:nvPicPr>
          <p:cNvPr id="3" name="Picture 3" descr="C:\Users\Usuario\Desktop\descargas\zzzzzzzzMARCOS\MARCOS PNG NUEVOS\ramecek1%20(12)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eautifulclouds-10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260648"/>
            <a:ext cx="8412427" cy="6309320"/>
          </a:xfrm>
          <a:prstGeom prst="rect">
            <a:avLst/>
          </a:prstGeom>
        </p:spPr>
      </p:pic>
      <p:pic>
        <p:nvPicPr>
          <p:cNvPr id="3" name="Picture 3" descr="C:\Users\Usuario\Desktop\descargas\zzzzzzzzMARCOS\MARCOS PNG NUEVOS\ramecek1%20(12)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eautifulclouds-1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260648"/>
            <a:ext cx="8412427" cy="6309320"/>
          </a:xfrm>
          <a:prstGeom prst="rect">
            <a:avLst/>
          </a:prstGeom>
        </p:spPr>
      </p:pic>
      <p:pic>
        <p:nvPicPr>
          <p:cNvPr id="3" name="Picture 3" descr="C:\Users\Usuario\Desktop\descargas\zzzzzzzzMARCOS\MARCOS PNG NUEVOS\ramecek1%20(12)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eautifulclouds-13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260648"/>
            <a:ext cx="8207561" cy="6165304"/>
          </a:xfrm>
          <a:prstGeom prst="rect">
            <a:avLst/>
          </a:prstGeom>
        </p:spPr>
      </p:pic>
      <p:pic>
        <p:nvPicPr>
          <p:cNvPr id="3" name="Picture 3" descr="C:\Users\Usuario\Desktop\descargas\zzzzzzzzMARCOS\MARCOS PNG NUEVOS\ramecek1%20(12)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eautifulclouds-15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260648"/>
            <a:ext cx="8316416" cy="6237312"/>
          </a:xfrm>
          <a:prstGeom prst="rect">
            <a:avLst/>
          </a:prstGeom>
        </p:spPr>
      </p:pic>
      <p:pic>
        <p:nvPicPr>
          <p:cNvPr id="3" name="Picture 3" descr="C:\Users\Usuario\Desktop\descargas\zzzzzzzzMARCOS\MARCOS PNG NUEVOS\ramecek1%20(12)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eautifulclouds-18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260648"/>
            <a:ext cx="8316416" cy="6237312"/>
          </a:xfrm>
          <a:prstGeom prst="rect">
            <a:avLst/>
          </a:prstGeom>
        </p:spPr>
      </p:pic>
      <p:pic>
        <p:nvPicPr>
          <p:cNvPr id="3" name="Picture 3" descr="C:\Users\Usuario\Desktop\descargas\zzzzzzzzMARCOS\MARCOS PNG NUEVOS\ramecek1%20(12)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eautifulclouds-19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11560" y="332656"/>
            <a:ext cx="8111701" cy="6093296"/>
          </a:xfrm>
          <a:prstGeom prst="rect">
            <a:avLst/>
          </a:prstGeom>
        </p:spPr>
      </p:pic>
      <p:pic>
        <p:nvPicPr>
          <p:cNvPr id="3" name="Picture 3" descr="C:\Users\Usuario\Desktop\descargas\zzzzzzzzMARCOS\MARCOS PNG NUEVOS\ramecek1%20(12)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eautifulclouds-20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260648"/>
            <a:ext cx="8412427" cy="6309320"/>
          </a:xfrm>
          <a:prstGeom prst="rect">
            <a:avLst/>
          </a:prstGeom>
        </p:spPr>
      </p:pic>
      <p:pic>
        <p:nvPicPr>
          <p:cNvPr id="3" name="Picture 3" descr="C:\Users\Usuario\Desktop\descargas\zzzzzzzzMARCOS\MARCOS PNG NUEVOS\ramecek1%20(12)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eautifulclouds-21-800x550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260648"/>
            <a:ext cx="8316416" cy="6237312"/>
          </a:xfrm>
          <a:prstGeom prst="rect">
            <a:avLst/>
          </a:prstGeom>
        </p:spPr>
      </p:pic>
      <p:pic>
        <p:nvPicPr>
          <p:cNvPr id="3" name="Picture 3" descr="C:\Users\Usuario\Desktop\descargas\zzzzzzzzMARCOS\MARCOS PNG NUEVOS\ramecek1%20(12)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eautifulclouds-24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260648"/>
            <a:ext cx="8303422" cy="6237312"/>
          </a:xfrm>
          <a:prstGeom prst="rect">
            <a:avLst/>
          </a:prstGeom>
        </p:spPr>
      </p:pic>
      <p:pic>
        <p:nvPicPr>
          <p:cNvPr id="3" name="Picture 3" descr="C:\Users\Usuario\Desktop\descargas\zzzzzzzzMARCOS\MARCOS PNG NUEVOS\ramecek1%20(12)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eautifulclouds-38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260648"/>
            <a:ext cx="8412427" cy="6309320"/>
          </a:xfrm>
          <a:prstGeom prst="rect">
            <a:avLst/>
          </a:prstGeom>
        </p:spPr>
      </p:pic>
      <p:pic>
        <p:nvPicPr>
          <p:cNvPr id="3" name="Picture 3" descr="C:\Users\Usuario\Desktop\descargas\zzzzzzzzMARCOS\MARCOS PNG NUEVOS\ramecek1%20(12)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eautifulclouds-4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260648"/>
            <a:ext cx="8316416" cy="6237312"/>
          </a:xfrm>
          <a:prstGeom prst="rect">
            <a:avLst/>
          </a:prstGeom>
        </p:spPr>
      </p:pic>
      <p:pic>
        <p:nvPicPr>
          <p:cNvPr id="3" name="Picture 3" descr="C:\Users\Usuario\Desktop\descargas\zzzzzzzzMARCOS\MARCOS PNG NUEVOS\ramecek1%20(12)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eautifulclouds-47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332656"/>
            <a:ext cx="8412427" cy="6309320"/>
          </a:xfrm>
          <a:prstGeom prst="rect">
            <a:avLst/>
          </a:prstGeom>
        </p:spPr>
      </p:pic>
      <p:pic>
        <p:nvPicPr>
          <p:cNvPr id="3" name="Picture 3" descr="C:\Users\Usuario\Desktop\descargas\zzzzzzzzMARCOS\MARCOS PNG NUEVOS\ramecek1%20(12)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eautifulclouds-49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260648"/>
            <a:ext cx="8299127" cy="6237312"/>
          </a:xfrm>
          <a:prstGeom prst="rect">
            <a:avLst/>
          </a:prstGeom>
        </p:spPr>
      </p:pic>
      <p:pic>
        <p:nvPicPr>
          <p:cNvPr id="3" name="Picture 3" descr="C:\Users\Usuario\Desktop\descargas\zzzzzzzzMARCOS\MARCOS PNG NUEVOS\ramecek1%20(12)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loud1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260648"/>
            <a:ext cx="8348770" cy="6237312"/>
          </a:xfrm>
          <a:prstGeom prst="rect">
            <a:avLst/>
          </a:prstGeom>
        </p:spPr>
      </p:pic>
      <p:pic>
        <p:nvPicPr>
          <p:cNvPr id="3" name="Picture 3" descr="C:\Users\Usuario\Desktop\descargas\zzzzzzzzMARCOS\MARCOS PNG NUEVOS\ramecek1%20(12)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loud7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260648"/>
            <a:ext cx="8412427" cy="6309320"/>
          </a:xfrm>
          <a:prstGeom prst="rect">
            <a:avLst/>
          </a:prstGeom>
        </p:spPr>
      </p:pic>
      <p:pic>
        <p:nvPicPr>
          <p:cNvPr id="3" name="Picture 3" descr="C:\Users\Usuario\Desktop\descargas\zzzzzzzzMARCOS\MARCOS PNG NUEVOS\ramecek1%20(12)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louds06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260648"/>
            <a:ext cx="8412427" cy="6309320"/>
          </a:xfrm>
          <a:prstGeom prst="rect">
            <a:avLst/>
          </a:prstGeom>
        </p:spPr>
      </p:pic>
      <p:pic>
        <p:nvPicPr>
          <p:cNvPr id="3" name="Picture 3" descr="C:\Users\Usuario\Desktop\descargas\zzzzzzzzMARCOS\MARCOS PNG NUEVOS\ramecek1%20(12)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louds18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332656"/>
            <a:ext cx="8412427" cy="6309320"/>
          </a:xfrm>
          <a:prstGeom prst="rect">
            <a:avLst/>
          </a:prstGeom>
        </p:spPr>
      </p:pic>
      <p:pic>
        <p:nvPicPr>
          <p:cNvPr id="3" name="Picture 3" descr="C:\Users\Usuario\Desktop\descargas\zzzzzzzzMARCOS\MARCOS PNG NUEVOS\ramecek1%20(12)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helixcloud04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260648"/>
            <a:ext cx="8316416" cy="6237312"/>
          </a:xfrm>
          <a:prstGeom prst="rect">
            <a:avLst/>
          </a:prstGeom>
        </p:spPr>
      </p:pic>
      <p:pic>
        <p:nvPicPr>
          <p:cNvPr id="3" name="Picture 3" descr="C:\Users\Usuario\Desktop\descargas\zzzzzzzzMARCOS\MARCOS PNG NUEVOS\ramecek1%20(12)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kyMonsters-1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332656"/>
            <a:ext cx="8316416" cy="6237312"/>
          </a:xfrm>
          <a:prstGeom prst="rect">
            <a:avLst/>
          </a:prstGeom>
        </p:spPr>
      </p:pic>
      <p:pic>
        <p:nvPicPr>
          <p:cNvPr id="3" name="Picture 3" descr="C:\Users\Usuario\Desktop\descargas\zzzzzzzzMARCOS\MARCOS PNG NUEVOS\ramecek1%20(12)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kyMonsters-11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260648"/>
            <a:ext cx="8316416" cy="6237312"/>
          </a:xfrm>
          <a:prstGeom prst="rect">
            <a:avLst/>
          </a:prstGeom>
        </p:spPr>
      </p:pic>
      <p:pic>
        <p:nvPicPr>
          <p:cNvPr id="3" name="Picture 3" descr="C:\Users\Usuario\Desktop\descargas\zzzzzzzzMARCOS\MARCOS PNG NUEVOS\ramecek1%20(12)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kyMonsters-14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9552" y="332656"/>
            <a:ext cx="8220405" cy="6165304"/>
          </a:xfrm>
          <a:prstGeom prst="rect">
            <a:avLst/>
          </a:prstGeom>
        </p:spPr>
      </p:pic>
      <p:pic>
        <p:nvPicPr>
          <p:cNvPr id="4" name="Picture 3" descr="C:\Users\Usuario\Desktop\descargas\zzzzzzzzMARCOS\MARCOS PNG NUEVOS\ramecek1%20(12)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advTm="52000">
    <p:newsflash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37</TotalTime>
  <Words>60</Words>
  <Application>Microsoft Office PowerPoint</Application>
  <PresentationFormat>Presentación en pantalla (4:3)</PresentationFormat>
  <Paragraphs>28</Paragraphs>
  <Slides>32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32</vt:i4>
      </vt:variant>
    </vt:vector>
  </HeadingPairs>
  <TitlesOfParts>
    <vt:vector size="34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5</cp:revision>
  <dcterms:created xsi:type="dcterms:W3CDTF">2013-09-22T21:59:02Z</dcterms:created>
  <dcterms:modified xsi:type="dcterms:W3CDTF">2013-09-22T22:41:27Z</dcterms:modified>
</cp:coreProperties>
</file>