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14"/>
  </p:notesMasterIdLst>
  <p:sldIdLst>
    <p:sldId id="257" r:id="rId3"/>
    <p:sldId id="295" r:id="rId4"/>
    <p:sldId id="291" r:id="rId5"/>
    <p:sldId id="262" r:id="rId6"/>
    <p:sldId id="270" r:id="rId7"/>
    <p:sldId id="292" r:id="rId8"/>
    <p:sldId id="274" r:id="rId9"/>
    <p:sldId id="282" r:id="rId10"/>
    <p:sldId id="293" r:id="rId11"/>
    <p:sldId id="287" r:id="rId12"/>
    <p:sldId id="297" r:id="rId13"/>
  </p:sldIdLst>
  <p:sldSz cx="9144000" cy="5715000" type="screen16x10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fHdEM+cCXFWgM9qwiQzLw==" hashData="cFP58q63Sm2J7kHB8B6uL62hG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76DB"/>
    <a:srgbClr val="6884DE"/>
    <a:srgbClr val="626EE4"/>
    <a:srgbClr val="5A6BEC"/>
    <a:srgbClr val="5467F2"/>
    <a:srgbClr val="6B78DB"/>
    <a:srgbClr val="7B87DF"/>
    <a:srgbClr val="7594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71" autoAdjust="0"/>
    <p:restoredTop sz="94660"/>
  </p:normalViewPr>
  <p:slideViewPr>
    <p:cSldViewPr>
      <p:cViewPr>
        <p:scale>
          <a:sx n="87" d="100"/>
          <a:sy n="87" d="100"/>
        </p:scale>
        <p:origin x="-90" y="-23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68FEA20-5744-4B6D-A79D-A0C585B30D71}" type="datetimeFigureOut">
              <a:rPr lang="ro-RO"/>
              <a:pPr>
                <a:defRPr/>
              </a:pPr>
              <a:t>10.12.2015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A4E58F35-8D28-480D-BD28-13300010A7D2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7900594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1</a:t>
            </a:fld>
            <a:endParaRPr lang="ro-RO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2</a:t>
            </a:fld>
            <a:endParaRPr lang="ro-RO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3</a:t>
            </a:fld>
            <a:endParaRPr lang="ro-RO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4</a:t>
            </a:fld>
            <a:endParaRPr lang="ro-RO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5</a:t>
            </a:fld>
            <a:endParaRPr lang="ro-RO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6</a:t>
            </a:fld>
            <a:endParaRPr lang="ro-RO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7</a:t>
            </a:fld>
            <a:endParaRPr lang="ro-RO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8</a:t>
            </a:fld>
            <a:endParaRPr lang="ro-RO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9</a:t>
            </a:fld>
            <a:endParaRPr lang="ro-RO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E58F35-8D28-480D-BD28-13300010A7D2}" type="slidenum">
              <a:rPr lang="ro-RO" smtClean="0"/>
              <a:pPr>
                <a:defRPr/>
              </a:pPr>
              <a:t>10</a:t>
            </a:fld>
            <a:endParaRPr lang="ro-R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3D9FE1-30F2-4670-95BB-7755B44A390E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53616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3E41C-F68C-4E14-94F4-02912A4FF68C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46770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612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1"/>
            <a:ext cx="8229600" cy="3771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681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0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2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396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7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591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2"/>
            <a:ext cx="4040188" cy="5331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279262"/>
            <a:ext cx="4041775" cy="5331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859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381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630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2"/>
            <a:ext cx="3008313" cy="968376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1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044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1"/>
            <a:ext cx="5486400" cy="47228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93"/>
            <a:ext cx="5486400" cy="6707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939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1"/>
            <a:ext cx="8229600" cy="377163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3781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76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76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562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6E11F3D-DDA6-4BC6-9EDF-42692700A8EE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</p:sldLayoutIdLst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6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5228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29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Users\Eleni\Desktop\nochede hiver\Diapositiva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899592" y="285077"/>
            <a:ext cx="1721946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es-ES" sz="3600" b="1" dirty="0" smtClean="0">
                <a:ln w="3175" cmpd="sng">
                  <a:solidFill>
                    <a:srgbClr val="5776DB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FFFF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Noches </a:t>
            </a:r>
            <a:endParaRPr lang="es-ES" sz="3600" b="1" dirty="0">
              <a:ln w="3175" cmpd="sng">
                <a:solidFill>
                  <a:srgbClr val="5776DB">
                    <a:alpha val="55000"/>
                  </a:srgbClr>
                </a:solidFill>
                <a:prstDash val="solid"/>
              </a:ln>
              <a:gradFill flip="none" rotWithShape="1">
                <a:gsLst>
                  <a:gs pos="0">
                    <a:srgbClr val="00B050"/>
                  </a:gs>
                  <a:gs pos="50000">
                    <a:srgbClr val="FFFF00"/>
                  </a:gs>
                  <a:gs pos="100000">
                    <a:srgbClr val="FFFF00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3847416" y="285077"/>
            <a:ext cx="651139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es-ES" sz="3600" b="1" dirty="0" smtClean="0">
                <a:ln w="3175" cmpd="sng">
                  <a:solidFill>
                    <a:srgbClr val="5776DB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FFFF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de</a:t>
            </a:r>
            <a:endParaRPr lang="es-ES" sz="3600" b="1" dirty="0">
              <a:ln w="3175" cmpd="sng">
                <a:solidFill>
                  <a:srgbClr val="5776DB">
                    <a:alpha val="55000"/>
                  </a:srgbClr>
                </a:solidFill>
                <a:prstDash val="solid"/>
              </a:ln>
              <a:gradFill flip="none" rotWithShape="1">
                <a:gsLst>
                  <a:gs pos="0">
                    <a:srgbClr val="00B050"/>
                  </a:gs>
                  <a:gs pos="50000">
                    <a:srgbClr val="FFFF00"/>
                  </a:gs>
                  <a:gs pos="100000">
                    <a:srgbClr val="FFFF00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012160" y="395375"/>
            <a:ext cx="1826206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</a:bodyPr>
          <a:lstStyle/>
          <a:p>
            <a:pPr algn="ctr"/>
            <a:r>
              <a:rPr lang="es-ES" sz="3600" b="1" cap="none" spc="0" dirty="0" smtClean="0">
                <a:ln w="3175" cmpd="sng">
                  <a:solidFill>
                    <a:srgbClr val="5776DB">
                      <a:alpha val="55000"/>
                    </a:srgbClr>
                  </a:solidFill>
                  <a:prstDash val="solid"/>
                </a:ln>
                <a:gradFill flip="none" rotWithShape="1"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FFFF00"/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Invierno</a:t>
            </a:r>
            <a:endParaRPr lang="es-ES" sz="3600" b="1" cap="none" spc="0" dirty="0">
              <a:ln w="3175" cmpd="sng">
                <a:solidFill>
                  <a:srgbClr val="5776DB">
                    <a:alpha val="55000"/>
                  </a:srgbClr>
                </a:solidFill>
                <a:prstDash val="solid"/>
              </a:ln>
              <a:gradFill flip="none" rotWithShape="1">
                <a:gsLst>
                  <a:gs pos="0">
                    <a:srgbClr val="00B050"/>
                  </a:gs>
                  <a:gs pos="50000">
                    <a:srgbClr val="FFFF00"/>
                  </a:gs>
                  <a:gs pos="100000">
                    <a:srgbClr val="FFFF00"/>
                  </a:gs>
                </a:gsLst>
                <a:path path="circle">
                  <a:fillToRect l="50000" t="50000" r="50000" b="5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755576" y="516175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gradFill>
                  <a:gsLst>
                    <a:gs pos="0">
                      <a:srgbClr val="00B050"/>
                    </a:gs>
                    <a:gs pos="50000">
                      <a:srgbClr val="FFFF00"/>
                    </a:gs>
                    <a:gs pos="100000">
                      <a:srgbClr val="FFFF00"/>
                    </a:gs>
                  </a:gsLst>
                  <a:lin ang="81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lonna MT" panose="04020805060202030203" pitchFamily="82" charset="0"/>
              </a:rPr>
              <a:t>Automático</a:t>
            </a:r>
            <a:endParaRPr lang="es-ES" b="1" dirty="0">
              <a:gradFill>
                <a:gsLst>
                  <a:gs pos="0">
                    <a:srgbClr val="00B050"/>
                  </a:gs>
                  <a:gs pos="50000">
                    <a:srgbClr val="FFFF00"/>
                  </a:gs>
                  <a:gs pos="100000">
                    <a:srgbClr val="FFFF00"/>
                  </a:gs>
                </a:gsLst>
                <a:lin ang="8100000" scaled="1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lonna MT" panose="04020805060202030203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Tm="12000">
        <p:circle/>
        <p:sndAc>
          <p:stSnd loop="1">
            <p:snd r:embed="rId3" name="02 - Paint The Sky With Stars.wav"/>
          </p:stSnd>
        </p:sndAc>
      </p:transition>
    </mc:Choice>
    <mc:Fallback xmlns="">
      <p:transition spd="slow" advTm="12000">
        <p:circle/>
        <p:sndAc>
          <p:stSnd loop="1">
            <p:snd r:embed="rId5" name="02 - Paint The Sky With Star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nochede hiver\Diapositiva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 descr="C:\Users\Eleni\Desktop\nochede hiver\Diapositiva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9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Eleni\Desktop\nochede hiver\Diapositiva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81" y="0"/>
            <a:ext cx="915218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C:\Users\Eleni\Desktop\nochede hiver\Diapositiva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81" y="0"/>
            <a:ext cx="915218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862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irgil\Documents\Z de lucru\Alese iarna 2013\Total noapte iarna\Mater red noapte iarna\Pt rednoapt iarna  n 1\Diapozitiv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rezentare1\Diapozitiv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noapt iarna  n 1\Diapozitiv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580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Virgil\Documents\Z de lucru\Alese iarna 2013\Total noapte iarna\Mater red noapte iarna\Pt rednoapt iarna  n 1\Diapozitiv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72" y="1"/>
            <a:ext cx="9266292" cy="580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Virgil\Documents\Z de lucru\Alese iarna 2013\Total noapte iarna\Mater red noapte iarna\Pt rednoapt iarna  n 1\Diapozitiv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18" y="2"/>
            <a:ext cx="9342784" cy="580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Virgil\Documents\Z de lucru\Alese iarna 2013\Total noapte iarna\Mater red noapte iarna\Pt rednoapt iarna  n 1\Diapozitiv1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018" y="0"/>
            <a:ext cx="9396231" cy="580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irgil\Documents\Z de lucru\Alese iarna 2013\Total noapte iarna\Mater red noapte iarna\Pt rednoapt iarna  n 1\Diapozitiv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t red noapte iarna n   2\Diapozitiv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t rednoapt iarna  n 1\Diapozitiv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noapt iarna  n 1\Diapozitiv1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Virgil\Documents\Z de lucru\Alese iarna 2013\Total noapte iarna\Mater red noapte iarna\Pt rednoapt iarna  n 1\Diapozitiv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irgil\Documents\Z de lucru\Alese iarna 2013\Total noapte iarna\Mater red noapte iarna\Prezentare1\Diapozitiv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t red noapte iarna n   2\Diapozitiv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t red noapte iarna n   2\Diapozitiv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 noapte iarna n   2\Diapozitiv4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 descr="C:\Users\Eleni\Desktop\nochede hiver\Diapositiva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irgil\Documents\Z de lucru\Alese iarna 2013\Total noapte iarna\Mater red noapte iarna\Prezentare1\Diapozitiv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t red noapte iarna n   2\Diapozitiv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t rednoapt iarna  n 1\Diapozitiv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noapt iarna  n 1\Diapozitiv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Virgil\Documents\Z de lucru\Alese iarna 2013\Total noapte iarna\Mater red noapte iarna\Pt red noapte iarna n   2\Diapozitiv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Virgil\Documents\Z de lucru\Alese iarna 2013\Total noapte iarna\Mater red noapte iarna\Pt red noapte iarna n   2\Diapozitiv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Virgil\Documents\Z de lucru\Alese iarna 2013\Total noapte iarna\Mater red noapte iarna\Pt red noapte iarna n   2\Diapozitiv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t red noapte iarna n   2\Diapozitiv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t rednoapt iarna  n 1\Diapozitiv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noapt iarna  n 1\Diapozitiv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Virgil\Documents\Z de lucru\Alese iarna 2013\Total noapte iarna\Mater red noapte iarna\Pt rednoapt iarna  n 1\Diapozitiv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Virgil\Documents\Z de lucru\Alese iarna 2013\Total noapte iarna\Mater red noapte iarna\Pt rednoapt iarna  n 1\Diapozitiv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Virgil\Documents\Z de lucru\Alese iarna 2013\Total noapte iarna\Mater red noapte iarna\Pt red noapte iarna n   2\Diapozitiv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Virgil\Documents\Z de lucru\Alese iarna 2013\Total noapte iarna\Mater red noapte iarna\Pt red noapte iarna n   2\Diapozitiv1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Virgil\Documents\Z de lucru\Alese iarna 2013\Total noapte iarna\Mater red noapte iarna\Pt rednoapt iarna  n 1\Diapozitiv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rezentare2\Diapozitiv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t rednoapt iarna  n 1\Diapozitiv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noapt iarna  n 1\Diapozitiv1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C:\Users\Eleni\Desktop\nochede hiver\Diapositiva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2674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Virgil\Documents\Z de lucru\Alese iarna 2013\Total noapte iarna\Mater red noapte iarna\Pt rednoapt iarna  n 1\Diapozitiv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t red noapte iarna n   2\Diapozitiv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Virgil\Documents\Z de lucru\Alese iarna 2013\Total noapte iarna\Mater red noapte iarna\Prezentare2\Diapozitiv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Virgil\Documents\Z de lucru\Alese iarna 2013\Total noapte iarna\Mater red noapte iarna\Pt red noapte iarna n   2\Diapozitiv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Virgil\Documents\Z de lucru\Alese iarna 2013\Total noapte iarna\Mater red noapte iarna\Pt red noapte iarna n   2\Diapozitiv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Virgil\Documents\Z de lucru\Alese iarna 2013\Total noapte iarna\Mater red noapte iarna\Pt red noapte iarna n   2\Diapozitiv1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Virgil\Documents\Z de lucru\Alese iarna 2013\Total noapte iarna\Mater red noapte iarna\Pt red noapte iarna n   2\Diapozitiv1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26000">
        <p14:honeycomb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irgil\Documents\Z de lucru\Alese iarna 2013\Total noapte iarna\Mater red noapte iarna\Pt red noapte iarna n   2\Diapozitiv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Virgil\Documents\Z de lucru\Alese iarna 2013\Total noapte iarna\Mater red noapte iarna\Pt red noapte iarna n   2\Diapozitiv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1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1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2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2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2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2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2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15301861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 implicit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30</Words>
  <Application>Microsoft Office PowerPoint</Application>
  <PresentationFormat>Presentación en pantalla (16:10)</PresentationFormat>
  <Paragraphs>16</Paragraphs>
  <Slides>11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Model implicit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Helen</dc:creator>
  <cp:keywords>Noches de Invierno -Helen</cp:keywords>
  <cp:lastModifiedBy>Usuario</cp:lastModifiedBy>
  <cp:revision>6</cp:revision>
  <dcterms:created xsi:type="dcterms:W3CDTF">2015-12-09T23:37:31Z</dcterms:created>
  <dcterms:modified xsi:type="dcterms:W3CDTF">2015-12-10T17:09:52Z</dcterms:modified>
</cp:coreProperties>
</file>