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10" r:id="rId53"/>
    <p:sldId id="307" r:id="rId54"/>
    <p:sldId id="308" r:id="rId55"/>
    <p:sldId id="309" r:id="rId56"/>
    <p:sldId id="311" r:id="rId57"/>
    <p:sldId id="312" r:id="rId58"/>
    <p:sldId id="313" r:id="rId59"/>
    <p:sldId id="315" r:id="rId60"/>
    <p:sldId id="316" r:id="rId61"/>
    <p:sldId id="317" r:id="rId62"/>
    <p:sldId id="314" r:id="rId63"/>
    <p:sldId id="319" r:id="rId64"/>
    <p:sldId id="320" r:id="rId65"/>
    <p:sldId id="321" r:id="rId66"/>
    <p:sldId id="322" r:id="rId67"/>
    <p:sldId id="318" r:id="rId68"/>
    <p:sldId id="324" r:id="rId69"/>
    <p:sldId id="325" r:id="rId70"/>
    <p:sldId id="326" r:id="rId71"/>
    <p:sldId id="327" r:id="rId72"/>
    <p:sldId id="323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gomy4LDBpM6xAWN6Q+niQ==" hashData="yznagGJIAPFL+yplGswiLYCb6f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7" d="100"/>
          <a:sy n="37" d="100"/>
        </p:scale>
        <p:origin x="-90" y="-16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52953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40131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078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3520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7627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0070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9239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71256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446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13949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27985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EF079-B6D7-455E-A8B9-EEE340CD6617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C0D3F-55F3-4E03-AECF-750C7823E76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6832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11261" y="2125569"/>
            <a:ext cx="75684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La naturaleza está repleta de bellos animales, plantas e insectos con increíbles colores y formas. De la inmensa cantidad que existen seleccionamos los que consideramos los más coloridos y bellos especímenes. Estos pájaros, insectos, lagartos y mamíferos son tan fascinantes que es difícil creer que son de verdad.</a:t>
            </a:r>
          </a:p>
          <a:p>
            <a:pPr algn="ctr"/>
            <a:r>
              <a:rPr lang="es-CO" i="1" dirty="0"/>
              <a:t>Hay más lugares para ir de safari aparte de África, pero si quieres obtener la mejor experiencia al ver los cinco grandes grupos de animales salvajes: el león, el leopardo, el elefante, el rinoceronte y el búfalo, el continente negro es el lugar ideal. No siempre es fácil conseguir una buena foto de estos hermosos animales, pero hoy </a:t>
            </a:r>
            <a:r>
              <a:rPr lang="es-CO" i="1" dirty="0" smtClean="0"/>
              <a:t> quise </a:t>
            </a:r>
            <a:r>
              <a:rPr lang="es-CO" i="1" dirty="0"/>
              <a:t>recopilar algunas imágenes increíbles para que </a:t>
            </a:r>
            <a:r>
              <a:rPr lang="es-CO" i="1" dirty="0" smtClean="0"/>
              <a:t>puedan apreciar la belleza de los animales y la naturaleza en </a:t>
            </a:r>
            <a:r>
              <a:rPr lang="es-CO" i="1" dirty="0"/>
              <a:t>estado puro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8853142" y="5445706"/>
            <a:ext cx="22326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Guitarras Clásicas-La Paloma </a:t>
            </a:r>
            <a:endParaRPr lang="es-CO" sz="1000" b="1" i="1" dirty="0"/>
          </a:p>
        </p:txBody>
      </p:sp>
      <p:pic>
        <p:nvPicPr>
          <p:cNvPr id="6" name="Guitarra_cl_sica_-_La_palom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053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765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628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90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262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956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685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645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242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278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018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02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562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032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916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098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920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595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11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207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42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890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358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988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566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992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596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349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997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729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367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389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290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3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847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70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715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938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478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529513" y="5729289"/>
            <a:ext cx="700087" cy="257174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4293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28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431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814513" y="5572125"/>
            <a:ext cx="2671762" cy="400050"/>
          </a:xfrm>
          <a:prstGeom prst="cloud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953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400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13465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229725" y="5429249"/>
            <a:ext cx="1243013" cy="3857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32168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366474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34462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60235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99167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51584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32891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62428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304409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526919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11345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183748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790775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429489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75746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978793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00822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099644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461836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234164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928019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861826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766629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892479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779977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446940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988347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021461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06806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78223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895100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868088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789783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01320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169</Words>
  <Application>Microsoft Office PowerPoint</Application>
  <PresentationFormat>Personalizado</PresentationFormat>
  <Paragraphs>7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2017-01-04T14:01:04Z</dcterms:created>
  <dcterms:modified xsi:type="dcterms:W3CDTF">2018-01-20T02:01:23Z</dcterms:modified>
</cp:coreProperties>
</file>