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416" r:id="rId3"/>
    <p:sldId id="554" r:id="rId4"/>
    <p:sldId id="430" r:id="rId5"/>
    <p:sldId id="311" r:id="rId6"/>
    <p:sldId id="565" r:id="rId7"/>
    <p:sldId id="524" r:id="rId8"/>
    <p:sldId id="269" r:id="rId9"/>
    <p:sldId id="579" r:id="rId10"/>
    <p:sldId id="543" r:id="rId11"/>
    <p:sldId id="545" r:id="rId12"/>
    <p:sldId id="411" r:id="rId13"/>
    <p:sldId id="553" r:id="rId14"/>
    <p:sldId id="279" r:id="rId15"/>
    <p:sldId id="572" r:id="rId16"/>
    <p:sldId id="265" r:id="rId17"/>
    <p:sldId id="573" r:id="rId18"/>
    <p:sldId id="502" r:id="rId19"/>
    <p:sldId id="480" r:id="rId20"/>
    <p:sldId id="533" r:id="rId21"/>
    <p:sldId id="427" r:id="rId22"/>
    <p:sldId id="555" r:id="rId23"/>
    <p:sldId id="295" r:id="rId24"/>
    <p:sldId id="268" r:id="rId25"/>
    <p:sldId id="509" r:id="rId26"/>
    <p:sldId id="288" r:id="rId27"/>
    <p:sldId id="530" r:id="rId28"/>
    <p:sldId id="510" r:id="rId29"/>
    <p:sldId id="347" r:id="rId30"/>
    <p:sldId id="571" r:id="rId31"/>
    <p:sldId id="437" r:id="rId32"/>
    <p:sldId id="286" r:id="rId33"/>
    <p:sldId id="531" r:id="rId34"/>
    <p:sldId id="522" r:id="rId35"/>
    <p:sldId id="513" r:id="rId36"/>
    <p:sldId id="504" r:id="rId37"/>
    <p:sldId id="505" r:id="rId38"/>
    <p:sldId id="556" r:id="rId39"/>
    <p:sldId id="438" r:id="rId40"/>
    <p:sldId id="423" r:id="rId41"/>
    <p:sldId id="389" r:id="rId42"/>
    <p:sldId id="470" r:id="rId43"/>
    <p:sldId id="412" r:id="rId44"/>
    <p:sldId id="395" r:id="rId45"/>
    <p:sldId id="517" r:id="rId46"/>
    <p:sldId id="557" r:id="rId47"/>
    <p:sldId id="525" r:id="rId48"/>
    <p:sldId id="564" r:id="rId49"/>
    <p:sldId id="523" r:id="rId50"/>
    <p:sldId id="544" r:id="rId51"/>
    <p:sldId id="558" r:id="rId52"/>
    <p:sldId id="577" r:id="rId53"/>
    <p:sldId id="281" r:id="rId54"/>
    <p:sldId id="409" r:id="rId55"/>
    <p:sldId id="410" r:id="rId56"/>
    <p:sldId id="285" r:id="rId57"/>
    <p:sldId id="407" r:id="rId58"/>
    <p:sldId id="327" r:id="rId59"/>
    <p:sldId id="290" r:id="rId60"/>
    <p:sldId id="559" r:id="rId61"/>
    <p:sldId id="521" r:id="rId62"/>
    <p:sldId id="529" r:id="rId63"/>
    <p:sldId id="443" r:id="rId64"/>
    <p:sldId id="442" r:id="rId65"/>
    <p:sldId id="574" r:id="rId66"/>
    <p:sldId id="575" r:id="rId67"/>
    <p:sldId id="563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SJ114Azz1rZhytQeyfZIQ==" hashData="EKuCymfwzYXeH2/Cdve/+MMGX8I="/>
  <p:extLst>
    <p:ext uri="{521415D9-36F7-43E2-AB2F-B90AF26B5E84}">
      <p14:sectionLst xmlns="" xmlns:p14="http://schemas.microsoft.com/office/powerpoint/2010/main">
        <p14:section name="Sección predeterminada" id="{EAF4EA6B-4C3B-4D47-B920-023C18900F0C}">
          <p14:sldIdLst>
            <p14:sldId id="416"/>
            <p14:sldId id="554"/>
            <p14:sldId id="430"/>
            <p14:sldId id="581"/>
            <p14:sldId id="582"/>
            <p14:sldId id="311"/>
            <p14:sldId id="565"/>
            <p14:sldId id="524"/>
            <p14:sldId id="269"/>
            <p14:sldId id="579"/>
            <p14:sldId id="543"/>
            <p14:sldId id="545"/>
            <p14:sldId id="411"/>
            <p14:sldId id="553"/>
            <p14:sldId id="279"/>
            <p14:sldId id="572"/>
            <p14:sldId id="265"/>
            <p14:sldId id="573"/>
            <p14:sldId id="502"/>
            <p14:sldId id="480"/>
            <p14:sldId id="533"/>
            <p14:sldId id="427"/>
            <p14:sldId id="555"/>
            <p14:sldId id="295"/>
            <p14:sldId id="268"/>
            <p14:sldId id="509"/>
            <p14:sldId id="288"/>
            <p14:sldId id="530"/>
            <p14:sldId id="510"/>
            <p14:sldId id="347"/>
            <p14:sldId id="571"/>
            <p14:sldId id="437"/>
            <p14:sldId id="286"/>
            <p14:sldId id="531"/>
            <p14:sldId id="522"/>
            <p14:sldId id="513"/>
            <p14:sldId id="504"/>
            <p14:sldId id="505"/>
            <p14:sldId id="556"/>
            <p14:sldId id="438"/>
            <p14:sldId id="423"/>
            <p14:sldId id="389"/>
            <p14:sldId id="470"/>
            <p14:sldId id="412"/>
            <p14:sldId id="395"/>
            <p14:sldId id="517"/>
            <p14:sldId id="557"/>
            <p14:sldId id="525"/>
            <p14:sldId id="564"/>
            <p14:sldId id="523"/>
            <p14:sldId id="544"/>
            <p14:sldId id="558"/>
            <p14:sldId id="577"/>
            <p14:sldId id="281"/>
            <p14:sldId id="409"/>
            <p14:sldId id="410"/>
            <p14:sldId id="285"/>
            <p14:sldId id="407"/>
            <p14:sldId id="327"/>
            <p14:sldId id="290"/>
            <p14:sldId id="559"/>
            <p14:sldId id="521"/>
            <p14:sldId id="529"/>
            <p14:sldId id="443"/>
            <p14:sldId id="442"/>
            <p14:sldId id="574"/>
            <p14:sldId id="575"/>
            <p14:sldId id="563"/>
          </p14:sldIdLst>
        </p14:section>
        <p14:section name="Sección sin título" id="{B1899B0F-C760-481C-AE43-A5B6FAB61F66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CFF33"/>
    <a:srgbClr val="FF00FF"/>
    <a:srgbClr val="FF6600"/>
    <a:srgbClr val="4CF277"/>
    <a:srgbClr val="47F7BC"/>
    <a:srgbClr val="0066FF"/>
    <a:srgbClr val="66FF33"/>
    <a:srgbClr val="9900CC"/>
    <a:srgbClr val="CC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2" autoAdjust="0"/>
    <p:restoredTop sz="94645" autoAdjust="0"/>
  </p:normalViewPr>
  <p:slideViewPr>
    <p:cSldViewPr>
      <p:cViewPr>
        <p:scale>
          <a:sx n="86" d="100"/>
          <a:sy n="86" d="100"/>
        </p:scale>
        <p:origin x="-594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6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3" d="100"/>
        <a:sy n="43" d="100"/>
      </p:scale>
      <p:origin x="0" y="4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7FC8F-BBF7-4F60-BFD0-E65C646AB206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F6D17A-1975-4225-BE47-8E4C2A6DAB7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01412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410834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8011210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29487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07BA6-4B53-46A4-9E4F-19D10BD5845B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1278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1A1E618-AEF6-4B4D-8EA6-28E9D17A4165}" type="slidenum">
              <a:rPr lang="es-ES" altLang="es-ES" smtClean="0"/>
              <a:pPr>
                <a:defRPr/>
              </a:pPr>
              <a:t>8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1A1E618-AEF6-4B4D-8EA6-28E9D17A4165}" type="slidenum">
              <a:rPr lang="es-ES" altLang="es-ES" smtClean="0"/>
              <a:pPr>
                <a:defRPr/>
              </a:pPr>
              <a:t>16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07BA6-4B53-46A4-9E4F-19D10BD5845B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85886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dirty="0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1A1E618-AEF6-4B4D-8EA6-28E9D17A4165}" type="slidenum">
              <a:rPr lang="es-ES" altLang="es-ES" smtClean="0"/>
              <a:pPr>
                <a:defRPr/>
              </a:pPr>
              <a:t>27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30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662712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07BA6-4B53-46A4-9E4F-19D10BD5845B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1A1E618-AEF6-4B4D-8EA6-28E9D17A4165}" type="slidenum">
              <a:rPr lang="es-ES" altLang="es-ES" smtClean="0"/>
              <a:pPr>
                <a:defRPr/>
              </a:pPr>
              <a:t>34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39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97690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07BA6-4B53-46A4-9E4F-19D10BD5845B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07BA6-4B53-46A4-9E4F-19D10BD5845B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1A1E618-AEF6-4B4D-8EA6-28E9D17A4165}" type="slidenum">
              <a:rPr lang="es-ES" altLang="es-ES" smtClean="0"/>
              <a:pPr>
                <a:defRPr/>
              </a:pPr>
              <a:t>48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07BA6-4B53-46A4-9E4F-19D10BD5845B}" type="slidenum">
              <a:rPr lang="es-ES" smtClean="0"/>
              <a:pPr/>
              <a:t>62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63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4693621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64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906148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65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AA30C-7AF0-4F23-98CD-801ABC7E46E1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62600-C8C4-47B4-8A9B-E379E91DD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5.wdp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9.png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8.jpeg"/><Relationship Id="rId7" Type="http://schemas.microsoft.com/office/2007/relationships/hdphoto" Target="../media/hdphoto8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10.jpeg"/><Relationship Id="rId5" Type="http://schemas.microsoft.com/office/2007/relationships/hdphoto" Target="../media/hdphoto7.wdp"/><Relationship Id="rId10" Type="http://schemas.openxmlformats.org/officeDocument/2006/relationships/image" Target="../media/image42.png"/><Relationship Id="rId4" Type="http://schemas.openxmlformats.org/officeDocument/2006/relationships/image" Target="../media/image39.png"/><Relationship Id="rId9" Type="http://schemas.microsoft.com/office/2007/relationships/hdphoto" Target="../media/hdphoto9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1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51.png"/><Relationship Id="rId4" Type="http://schemas.microsoft.com/office/2007/relationships/hdphoto" Target="../media/hdphoto10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57.png"/><Relationship Id="rId4" Type="http://schemas.microsoft.com/office/2007/relationships/hdphoto" Target="../media/hdphoto12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Relationship Id="rId9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microsoft.com/office/2007/relationships/hdphoto" Target="../media/hdphoto6.wdp"/><Relationship Id="rId4" Type="http://schemas.openxmlformats.org/officeDocument/2006/relationships/image" Target="../media/image7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microsoft.com/office/2007/relationships/hdphoto" Target="../media/hdphoto13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81.png"/><Relationship Id="rId4" Type="http://schemas.microsoft.com/office/2007/relationships/hdphoto" Target="../media/hdphoto14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8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8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microsoft.com/office/2007/relationships/hdphoto" Target="../media/hdphoto15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microsoft.com/office/2007/relationships/hdphoto" Target="../media/hdphoto12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10" Type="http://schemas.openxmlformats.org/officeDocument/2006/relationships/image" Target="../media/image10.jpeg"/><Relationship Id="rId4" Type="http://schemas.openxmlformats.org/officeDocument/2006/relationships/image" Target="../media/image101.jpeg"/><Relationship Id="rId9" Type="http://schemas.openxmlformats.org/officeDocument/2006/relationships/image" Target="../media/image10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15.png"/><Relationship Id="rId4" Type="http://schemas.microsoft.com/office/2007/relationships/hdphoto" Target="../media/hdphoto16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16.wdp"/><Relationship Id="rId4" Type="http://schemas.openxmlformats.org/officeDocument/2006/relationships/image" Target="../media/image1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jpeg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2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microsoft.com/office/2007/relationships/hdphoto" Target="../media/hdphoto6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7" Type="http://schemas.openxmlformats.org/officeDocument/2006/relationships/image" Target="../media/image10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38.png"/><Relationship Id="rId4" Type="http://schemas.microsoft.com/office/2007/relationships/hdphoto" Target="../media/hdphoto15.wdp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17.wdp"/><Relationship Id="rId4" Type="http://schemas.openxmlformats.org/officeDocument/2006/relationships/image" Target="../media/image14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4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jpeg"/><Relationship Id="rId3" Type="http://schemas.openxmlformats.org/officeDocument/2006/relationships/image" Target="../media/image147.jpeg"/><Relationship Id="rId7" Type="http://schemas.openxmlformats.org/officeDocument/2006/relationships/image" Target="../media/image151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0.jpeg"/><Relationship Id="rId5" Type="http://schemas.openxmlformats.org/officeDocument/2006/relationships/image" Target="../media/image149.jpeg"/><Relationship Id="rId4" Type="http://schemas.openxmlformats.org/officeDocument/2006/relationships/image" Target="../media/image148.jpeg"/><Relationship Id="rId9" Type="http://schemas.openxmlformats.org/officeDocument/2006/relationships/image" Target="../media/image1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16.wdp"/><Relationship Id="rId4" Type="http://schemas.openxmlformats.org/officeDocument/2006/relationships/image" Target="../media/image11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5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jpeg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59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2.png"/><Relationship Id="rId4" Type="http://schemas.openxmlformats.org/officeDocument/2006/relationships/image" Target="../media/image161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png"/><Relationship Id="rId3" Type="http://schemas.openxmlformats.org/officeDocument/2006/relationships/image" Target="../media/image163.jpeg"/><Relationship Id="rId7" Type="http://schemas.openxmlformats.org/officeDocument/2006/relationships/image" Target="../media/image16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165.png"/><Relationship Id="rId4" Type="http://schemas.openxmlformats.org/officeDocument/2006/relationships/image" Target="../media/image164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9.png"/><Relationship Id="rId10" Type="http://schemas.openxmlformats.org/officeDocument/2006/relationships/image" Target="../media/image1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6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84052" y="476672"/>
            <a:ext cx="4559948" cy="5941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4559948" cy="5963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 descr="Diapositiva6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-2588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66FF33"/>
              </a:gs>
              <a:gs pos="50000">
                <a:srgbClr val="9FFFEF"/>
              </a:gs>
              <a:gs pos="69000">
                <a:srgbClr val="00B0F0"/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913" y="1844824"/>
            <a:ext cx="504314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25509" y="5803101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66FF33"/>
              </a:gs>
              <a:gs pos="50000">
                <a:srgbClr val="9FFFEF"/>
              </a:gs>
              <a:gs pos="69000">
                <a:srgbClr val="00B0F0"/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9" cstate="email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-25509" y="6351776"/>
            <a:ext cx="1256773" cy="371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algn="ctr" rotWithShape="0">
              <a:schemeClr val="bg2">
                <a:lumMod val="50000"/>
              </a:scheme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7460847" y="6359307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bg2">
                  <a:lumMod val="5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</p:cSld>
  <p:clrMapOvr>
    <a:masterClrMapping/>
  </p:clrMapOvr>
  <p:transition>
    <p:sndAc>
      <p:stSnd loop="1">
        <p:snd r:embed="rId3" name="GRABACION DIEZ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l="51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5400000">
            <a:off x="3159793" y="-2107185"/>
            <a:ext cx="2851540" cy="816327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2000">
                <a:srgbClr val="FF3399"/>
              </a:gs>
              <a:gs pos="40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3156663" y="762400"/>
            <a:ext cx="2857801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2000">
                <a:srgbClr val="FF3399"/>
              </a:gs>
              <a:gs pos="40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2000">
                <a:srgbClr val="FF3399"/>
              </a:gs>
              <a:gs pos="40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2000">
                <a:srgbClr val="FF3399"/>
              </a:gs>
              <a:gs pos="40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782503" y="-2806283"/>
            <a:ext cx="1656183" cy="83661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0000">
                <a:srgbClr val="FF3399"/>
              </a:gs>
              <a:gs pos="43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4175020" y="-3158796"/>
            <a:ext cx="821089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46000">
                <a:srgbClr val="FF3399"/>
              </a:gs>
              <a:gs pos="26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777279" y="1410146"/>
            <a:ext cx="1589439" cy="82089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0000">
                <a:srgbClr val="FF3399"/>
              </a:gs>
              <a:gs pos="43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4210244" y="1815981"/>
            <a:ext cx="750639" cy="823604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46000">
                <a:srgbClr val="FF3399"/>
              </a:gs>
              <a:gs pos="26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0000">
                <a:srgbClr val="FF3399"/>
              </a:gs>
              <a:gs pos="43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46000">
                <a:srgbClr val="FF3399"/>
              </a:gs>
              <a:gs pos="26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flipH="1">
            <a:off x="6395135" y="548681"/>
            <a:ext cx="2748861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60000">
                <a:srgbClr val="FF3399"/>
              </a:gs>
              <a:gs pos="43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flipH="1">
            <a:off x="7938120" y="548680"/>
            <a:ext cx="1205880" cy="5760641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71240">
                <a:srgbClr val="9900CC"/>
              </a:gs>
              <a:gs pos="46000">
                <a:srgbClr val="FF3399"/>
              </a:gs>
              <a:gs pos="26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17 Imagen" descr="Diapositiva7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l="5113"/>
          <a:stretch>
            <a:fillRect/>
          </a:stretch>
        </p:blipFill>
        <p:spPr>
          <a:xfrm>
            <a:off x="0" y="2252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1240">
                <a:srgbClr val="9900CC"/>
              </a:gs>
              <a:gs pos="46000">
                <a:srgbClr val="FF3399"/>
              </a:gs>
              <a:gs pos="26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flipV="1">
            <a:off x="0" y="5717006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1240">
                <a:srgbClr val="9900CC"/>
              </a:gs>
              <a:gs pos="46000">
                <a:srgbClr val="FF3399"/>
              </a:gs>
              <a:gs pos="26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1920" y="1239264"/>
            <a:ext cx="5004048" cy="440120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2550" contourW="6350">
              <a:extrusionClr>
                <a:schemeClr val="accent4">
                  <a:lumMod val="50000"/>
                </a:schemeClr>
              </a:extrusionClr>
              <a:contourClr>
                <a:schemeClr val="accent4">
                  <a:lumMod val="50000"/>
                </a:schemeClr>
              </a:contourClr>
            </a:sp3d>
          </a:bodyPr>
          <a:lstStyle/>
          <a:p>
            <a:pPr algn="ctr"/>
            <a:r>
              <a:rPr lang="es-ES" sz="2000" i="1" dirty="0" smtClean="0">
                <a:gradFill flip="none" rotWithShape="1">
                  <a:gsLst>
                    <a:gs pos="24000">
                      <a:srgbClr val="FF00FF">
                        <a:lumMod val="85000"/>
                      </a:srgbClr>
                    </a:gs>
                    <a:gs pos="44000">
                      <a:srgbClr val="FF0000">
                        <a:lumMod val="62000"/>
                        <a:lumOff val="38000"/>
                      </a:srgbClr>
                    </a:gs>
                  </a:gsLst>
                  <a:lin ang="16200000" scaled="1"/>
                  <a:tileRect/>
                </a:gradFill>
                <a:latin typeface="Berlin Sans FB Demi" panose="020E0802020502020306" pitchFamily="34" charset="0"/>
                <a:cs typeface="Aharoni" pitchFamily="2" charset="-79"/>
              </a:rPr>
              <a:t>Desde hace algunos años, los científicos y los ingenieros literalmente están dejándose instruir por las plantas y los animales. Estudian e imitan las características de diseño de los seres vivos —disciplina que se conoce como </a:t>
            </a:r>
            <a:r>
              <a:rPr lang="es-ES" sz="2000" i="1" dirty="0" err="1" smtClean="0">
                <a:gradFill flip="none" rotWithShape="1">
                  <a:gsLst>
                    <a:gs pos="24000">
                      <a:srgbClr val="FF00FF">
                        <a:lumMod val="85000"/>
                      </a:srgbClr>
                    </a:gs>
                    <a:gs pos="44000">
                      <a:srgbClr val="FF0000">
                        <a:lumMod val="62000"/>
                        <a:lumOff val="38000"/>
                      </a:srgbClr>
                    </a:gs>
                  </a:gsLst>
                  <a:lin ang="16200000" scaled="1"/>
                  <a:tileRect/>
                </a:gradFill>
                <a:latin typeface="Berlin Sans FB Demi" panose="020E0802020502020306" pitchFamily="34" charset="0"/>
                <a:cs typeface="Aharoni" pitchFamily="2" charset="-79"/>
              </a:rPr>
              <a:t>biomimética</a:t>
            </a:r>
            <a:r>
              <a:rPr lang="es-ES" sz="2000" i="1" dirty="0" smtClean="0">
                <a:gradFill flip="none" rotWithShape="1">
                  <a:gsLst>
                    <a:gs pos="24000">
                      <a:srgbClr val="FF00FF">
                        <a:lumMod val="85000"/>
                      </a:srgbClr>
                    </a:gs>
                    <a:gs pos="44000">
                      <a:srgbClr val="FF0000">
                        <a:lumMod val="62000"/>
                        <a:lumOff val="38000"/>
                      </a:srgbClr>
                    </a:gs>
                  </a:gsLst>
                  <a:lin ang="16200000" scaled="1"/>
                  <a:tileRect/>
                </a:gradFill>
                <a:latin typeface="Berlin Sans FB Demi" panose="020E0802020502020306" pitchFamily="34" charset="0"/>
                <a:cs typeface="Aharoni" pitchFamily="2" charset="-79"/>
              </a:rPr>
              <a:t>— con el objetivo de crear nuevas máquinas y otros productos, y mejorar el rendimiento de los ya existentes.</a:t>
            </a:r>
          </a:p>
          <a:p>
            <a:pPr algn="ctr"/>
            <a:r>
              <a:rPr lang="es-ES" sz="2000" i="1" dirty="0" smtClean="0">
                <a:gradFill flip="none" rotWithShape="1">
                  <a:gsLst>
                    <a:gs pos="24000">
                      <a:srgbClr val="FF00FF">
                        <a:lumMod val="85000"/>
                      </a:srgbClr>
                    </a:gs>
                    <a:gs pos="44000">
                      <a:srgbClr val="FF0000">
                        <a:lumMod val="62000"/>
                        <a:lumOff val="38000"/>
                      </a:srgbClr>
                    </a:gs>
                  </a:gsLst>
                  <a:lin ang="16200000" scaled="1"/>
                  <a:tileRect/>
                </a:gradFill>
                <a:latin typeface="Berlin Sans FB Demi" panose="020E0802020502020306" pitchFamily="34" charset="0"/>
                <a:cs typeface="Aharoni" pitchFamily="2" charset="-79"/>
              </a:rPr>
              <a:t> A continuación exponemos una variedad de seres vivos que muchos de ellos han servido de inspiración  para  desarrollar técnicas de vuelo, </a:t>
            </a:r>
            <a:r>
              <a:rPr lang="es-ES" sz="2000" i="1" dirty="0" err="1" smtClean="0">
                <a:gradFill flip="none" rotWithShape="1">
                  <a:gsLst>
                    <a:gs pos="24000">
                      <a:srgbClr val="FF00FF">
                        <a:lumMod val="85000"/>
                      </a:srgbClr>
                    </a:gs>
                    <a:gs pos="44000">
                      <a:srgbClr val="FF0000">
                        <a:lumMod val="62000"/>
                        <a:lumOff val="38000"/>
                      </a:srgbClr>
                    </a:gs>
                  </a:gsLst>
                  <a:lin ang="16200000" scaled="1"/>
                  <a:tileRect/>
                </a:gradFill>
                <a:latin typeface="Berlin Sans FB Demi" panose="020E0802020502020306" pitchFamily="34" charset="0"/>
                <a:cs typeface="Aharoni" pitchFamily="2" charset="-79"/>
              </a:rPr>
              <a:t>nylón</a:t>
            </a:r>
            <a:r>
              <a:rPr lang="es-ES" sz="2000" i="1" dirty="0" smtClean="0">
                <a:gradFill flip="none" rotWithShape="1">
                  <a:gsLst>
                    <a:gs pos="24000">
                      <a:srgbClr val="FF00FF">
                        <a:lumMod val="85000"/>
                      </a:srgbClr>
                    </a:gs>
                    <a:gs pos="44000">
                      <a:srgbClr val="FF0000">
                        <a:lumMod val="62000"/>
                        <a:lumOff val="38000"/>
                      </a:srgbClr>
                    </a:gs>
                  </a:gsLst>
                  <a:lin ang="16200000" scaled="1"/>
                  <a:tileRect/>
                </a:gradFill>
                <a:latin typeface="Berlin Sans FB Demi" panose="020E0802020502020306" pitchFamily="34" charset="0"/>
                <a:cs typeface="Aharoni" pitchFamily="2" charset="-79"/>
              </a:rPr>
              <a:t>, velcro…. </a:t>
            </a:r>
            <a:endParaRPr lang="es-ES" sz="2000" i="1" dirty="0">
              <a:gradFill flip="none" rotWithShape="1">
                <a:gsLst>
                  <a:gs pos="24000">
                    <a:srgbClr val="FF00FF">
                      <a:lumMod val="85000"/>
                    </a:srgbClr>
                  </a:gs>
                  <a:gs pos="44000">
                    <a:srgbClr val="FF0000">
                      <a:lumMod val="62000"/>
                      <a:lumOff val="38000"/>
                    </a:srgbClr>
                  </a:gs>
                </a:gsLst>
                <a:lin ang="16200000" scaled="1"/>
                <a:tileRect/>
              </a:gradFill>
              <a:latin typeface="Berlin Sans FB Demi" panose="020E0802020502020306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7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9526" y="-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7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89" y="438443"/>
            <a:ext cx="5134975" cy="6365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995936" y="438443"/>
            <a:ext cx="5148064" cy="6292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72307" y="0"/>
            <a:ext cx="9216307" cy="148478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CCFF33"/>
              </a:gs>
              <a:gs pos="91000">
                <a:srgbClr val="391B03"/>
              </a:gs>
              <a:gs pos="50000">
                <a:srgbClr val="FEED5A"/>
              </a:gs>
              <a:gs pos="5000">
                <a:srgbClr val="4CF277">
                  <a:lumMod val="72000"/>
                  <a:lumOff val="2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4074" y="5373216"/>
            <a:ext cx="9216307" cy="148478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CCFF33"/>
              </a:gs>
              <a:gs pos="91000">
                <a:srgbClr val="391B03"/>
              </a:gs>
              <a:gs pos="50000">
                <a:srgbClr val="FEED5A"/>
              </a:gs>
              <a:gs pos="5000">
                <a:srgbClr val="4CF277">
                  <a:lumMod val="72000"/>
                  <a:lumOff val="2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9900CC"/>
              </a:gs>
              <a:gs pos="32001">
                <a:srgbClr val="7030A0">
                  <a:lumMod val="43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6" name="5 Imagen" descr="Diapositiva56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562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837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2250" y="541338"/>
            <a:ext cx="6157913" cy="578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837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28781" y="550465"/>
            <a:ext cx="6157913" cy="578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16412" y="-2588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803102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7643" y="-11468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686406" y="1167535"/>
            <a:ext cx="5832649" cy="449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941675" y="1106996"/>
            <a:ext cx="5760641" cy="4644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17643" y="-11468"/>
            <a:ext cx="9161643" cy="124740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20">
                <a:srgbClr val="00B050">
                  <a:lumMod val="58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17643" y="5673587"/>
            <a:ext cx="9179286" cy="11844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20">
                <a:srgbClr val="00B050">
                  <a:lumMod val="58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404664"/>
            <a:ext cx="892899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404664"/>
            <a:ext cx="8640960" cy="612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00">
                <a:tint val="45000"/>
                <a:satMod val="400000"/>
              </a:srgbClr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33443" y="523732"/>
            <a:ext cx="8640960" cy="595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88032" y="412574"/>
            <a:ext cx="8640960" cy="596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Diapositiva65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77" y="-171400"/>
            <a:ext cx="9144000" cy="720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-36153" y="23529"/>
            <a:ext cx="918015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36153" y="5739049"/>
            <a:ext cx="918015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-243408"/>
            <a:ext cx="9324528" cy="7272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3805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0" y="476672"/>
            <a:ext cx="4570185" cy="5866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63794" y="476672"/>
            <a:ext cx="4580206" cy="5888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1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8526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5000">
                <a:srgbClr val="FF99FF">
                  <a:lumMod val="98000"/>
                </a:srgbClr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412" y="5803101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5000">
                <a:srgbClr val="FF99FF">
                  <a:lumMod val="98000"/>
                </a:srgbClr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45358" y="-16249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CCFF33"/>
              </a:gs>
              <a:gs pos="0">
                <a:schemeClr val="accent3">
                  <a:lumMod val="50000"/>
                </a:schemeClr>
              </a:gs>
              <a:gs pos="39000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8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8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7924305">
            <a:off x="1390028" y="1515609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8641629">
            <a:off x="5371621" y="-1725059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/>
            </a:stretch>
          </a:blipFill>
          <a:ln>
            <a:noFill/>
          </a:ln>
          <a:scene3d>
            <a:camera prst="orthographicFront"/>
            <a:lightRig rig="flood" dir="t">
              <a:rot lat="0" lon="0" rev="13200000"/>
            </a:lightRig>
          </a:scene3d>
          <a:sp3d>
            <a:bevelT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3770320">
            <a:off x="5364218" y="1643560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/>
            </a:stretch>
          </a:blipFill>
          <a:ln>
            <a:noFill/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3164942">
            <a:off x="1499112" y="-1817937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flood" dir="t">
              <a:rot lat="0" lon="0" rev="9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27202" y="5717006"/>
            <a:ext cx="917120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13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-891480"/>
            <a:ext cx="9324528" cy="8352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092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0" y="476672"/>
            <a:ext cx="449999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725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49999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C00000">
                  <a:lumMod val="13000"/>
                </a:srgbClr>
              </a:gs>
              <a:gs pos="68754">
                <a:srgbClr val="9900CC"/>
              </a:gs>
              <a:gs pos="4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C00000">
                  <a:lumMod val="13000"/>
                </a:srgbClr>
              </a:gs>
              <a:gs pos="68754">
                <a:srgbClr val="9900CC"/>
              </a:gs>
              <a:gs pos="4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4596" y="-6647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7000">
                <a:schemeClr val="accent5">
                  <a:lumMod val="75000"/>
                </a:schemeClr>
              </a:gs>
              <a:gs pos="7000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40079" y="-664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2" y="548680"/>
            <a:ext cx="6264696" cy="560333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47" y="974081"/>
            <a:ext cx="5256584" cy="48965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 rot="10800000" flipH="1" flipV="1">
            <a:off x="0" y="0"/>
            <a:ext cx="9184079" cy="124353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FFC000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 flipV="1">
            <a:off x="-1" y="5614460"/>
            <a:ext cx="9184079" cy="124353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FFC000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43304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5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40079" y="0"/>
            <a:ext cx="920411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5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394557" y="579751"/>
            <a:ext cx="4749443" cy="5853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-40079" y="528212"/>
            <a:ext cx="474944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 rot="10800000" flipH="1" flipV="1">
            <a:off x="-20040" y="0"/>
            <a:ext cx="9184079" cy="124353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FFC000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flipH="1" flipV="1">
            <a:off x="-40080" y="5775779"/>
            <a:ext cx="9184079" cy="10822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FFC000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3554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3159793" y="-2107185"/>
            <a:ext cx="2851540" cy="816327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9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6200000" flipV="1">
            <a:off x="3156663" y="762400"/>
            <a:ext cx="2857801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3782503" y="-2806283"/>
            <a:ext cx="1656183" cy="83661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5400000">
            <a:off x="4175020" y="-3158796"/>
            <a:ext cx="821089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3777279" y="1410146"/>
            <a:ext cx="1589439" cy="82089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 flipV="1">
            <a:off x="4210244" y="1815981"/>
            <a:ext cx="750639" cy="823604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6588223" y="548681"/>
            <a:ext cx="2555772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flipH="1">
            <a:off x="7934671" y="514329"/>
            <a:ext cx="1205880" cy="574742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73661" cy="593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6165304"/>
            <a:ext cx="9173661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libre"/>
          <p:cNvSpPr/>
          <p:nvPr/>
        </p:nvSpPr>
        <p:spPr>
          <a:xfrm>
            <a:off x="0" y="332656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0" y="5373216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19 Imagen" descr="NATURALEZA MICROSCOPICA PARA TAPAR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2000" y="260648"/>
            <a:ext cx="9144000" cy="61926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 rot="5400000" flipH="1">
            <a:off x="-560674" y="1106632"/>
            <a:ext cx="5688632" cy="4602940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tile tx="-57150" ty="-869950" sx="74000" sy="87000" flip="none" algn="tr"/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6200000">
            <a:off x="3984499" y="1094516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-57150" ty="-869950" sx="74000" sy="87000" flip="none" algn="tr"/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19093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B050"/>
              </a:gs>
              <a:gs pos="44000">
                <a:srgbClr val="4CF277">
                  <a:lumMod val="41000"/>
                  <a:lumOff val="59000"/>
                </a:srgbClr>
              </a:gs>
              <a:gs pos="91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2000" y="571078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B050"/>
              </a:gs>
              <a:gs pos="44000">
                <a:srgbClr val="4CF277">
                  <a:lumMod val="41000"/>
                  <a:lumOff val="59000"/>
                </a:srgbClr>
              </a:gs>
              <a:gs pos="91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6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3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831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3568" y="476672"/>
            <a:ext cx="1973274" cy="189776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9752" y="1628800"/>
            <a:ext cx="1544626" cy="135390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63888" y="2564904"/>
            <a:ext cx="1040570" cy="92569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0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853" y="479994"/>
            <a:ext cx="1938266" cy="189776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1544626" cy="135390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4904"/>
            <a:ext cx="1040570" cy="92569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3679" y="4474494"/>
            <a:ext cx="1973274" cy="189776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1973274" cy="189776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9752" y="3861048"/>
            <a:ext cx="1544626" cy="135390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1048"/>
            <a:ext cx="1544626" cy="135390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63888" y="3356992"/>
            <a:ext cx="1040570" cy="92569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56992"/>
            <a:ext cx="1040570" cy="92569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Forma libre"/>
          <p:cNvSpPr/>
          <p:nvPr/>
        </p:nvSpPr>
        <p:spPr>
          <a:xfrm rot="10800000" flipH="1" flipV="1">
            <a:off x="-1725" y="-28561"/>
            <a:ext cx="9184079" cy="117549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1000">
                <a:srgbClr val="14DCAC"/>
              </a:gs>
              <a:gs pos="23000">
                <a:srgbClr val="00B0F0">
                  <a:lumMod val="14000"/>
                  <a:lumOff val="86000"/>
                </a:srgbClr>
              </a:gs>
              <a:gs pos="74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flipH="1" flipV="1">
            <a:off x="0" y="5690964"/>
            <a:ext cx="9184079" cy="117549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1000">
                <a:srgbClr val="14DCAC"/>
              </a:gs>
              <a:gs pos="23000">
                <a:srgbClr val="00B0F0">
                  <a:lumMod val="14000"/>
                  <a:lumOff val="86000"/>
                </a:srgbClr>
              </a:gs>
              <a:gs pos="74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17 Imagen" descr="NATURALEZA MICROSCOPICA PARA TAPAR.jpg"/>
          <p:cNvPicPr>
            <a:picLocks noGrp="1" noChangeAspect="1"/>
          </p:cNvPicPr>
          <p:nvPr isPhoto="1"/>
        </p:nvPicPr>
        <p:blipFill>
          <a:blip r:embed="rId11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46253845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404664"/>
            <a:ext cx="9154886" cy="6192688"/>
          </a:xfrm>
          <a:prstGeom prst="rect">
            <a:avLst/>
          </a:prstGeom>
          <a:gradFill flip="none" rotWithShape="1">
            <a:gsLst>
              <a:gs pos="0">
                <a:srgbClr val="0002E2"/>
              </a:gs>
              <a:gs pos="98000">
                <a:srgbClr val="0000FF"/>
              </a:gs>
              <a:gs pos="25000">
                <a:srgbClr val="03123B">
                  <a:lumMod val="79000"/>
                </a:srgbClr>
              </a:gs>
              <a:gs pos="74000">
                <a:srgbClr val="002060">
                  <a:lumMod val="39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9502" y="41143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41362" y="6359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2" y="517289"/>
            <a:ext cx="4282955" cy="580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84885" y="498783"/>
            <a:ext cx="4271241" cy="5823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19920" y="188640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3000">
                <a:srgbClr val="00B0F0"/>
              </a:gs>
              <a:gs pos="20000">
                <a:srgbClr val="E0BFFB"/>
              </a:gs>
              <a:gs pos="37000">
                <a:srgbClr val="9FFFEF"/>
              </a:gs>
              <a:gs pos="79000">
                <a:srgbClr val="7030A0">
                  <a:lumMod val="75000"/>
                </a:srgbClr>
              </a:gs>
              <a:gs pos="95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897" y="5661248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3000">
                <a:srgbClr val="00B0F0"/>
              </a:gs>
              <a:gs pos="20000">
                <a:srgbClr val="E0BFFB"/>
              </a:gs>
              <a:gs pos="37000">
                <a:srgbClr val="9FFFEF"/>
              </a:gs>
              <a:gs pos="79000">
                <a:srgbClr val="7030A0">
                  <a:lumMod val="75000"/>
                </a:srgbClr>
              </a:gs>
              <a:gs pos="95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75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75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1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22679" y="34889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4CF277"/>
              </a:gs>
              <a:gs pos="18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3" name="12 Imagen" descr="Diapositiva27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4058" b="3188"/>
          <a:stretch/>
        </p:blipFill>
        <p:spPr>
          <a:xfrm>
            <a:off x="0" y="34889"/>
            <a:ext cx="9144000" cy="683129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7924305">
            <a:off x="1390028" y="1515609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 dpi="0" rotWithShape="1">
            <a:blip r:embed="rId4" cstate="email"/>
            <a:srcRect/>
            <a:stretch>
              <a:fillRect l="-23000" t="1000" r="-32000" b="-1000"/>
            </a:stretch>
          </a:blipFill>
          <a:ln w="1905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8548436">
            <a:off x="5435702" y="-1595430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 l="-23000" r="-32000" b="-1000"/>
            </a:stretch>
          </a:blipFill>
          <a:ln w="1905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flood" dir="t">
              <a:rot lat="0" lon="0" rev="13200000"/>
            </a:lightRig>
          </a:scene3d>
          <a:sp3d>
            <a:bevelT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3141964">
            <a:off x="5439229" y="1682536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 l="-23000" t="1000" r="-32000" b="-1000"/>
            </a:stretch>
          </a:blipFill>
          <a:ln w="1905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4004920">
            <a:off x="1512293" y="-1755056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 dpi="0" rotWithShape="1">
            <a:blip r:embed="rId4" cstate="email"/>
            <a:srcRect/>
            <a:stretch>
              <a:fillRect l="-23000" r="-32000" b="-1000"/>
            </a:stretch>
          </a:blipFill>
          <a:ln w="1905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flood" dir="t">
              <a:rot lat="0" lon="0" rev="9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-531440"/>
            <a:ext cx="9324528" cy="80648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297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2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52381" y="4423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2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-39749" y="517294"/>
            <a:ext cx="4570185" cy="5866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30436" y="495583"/>
            <a:ext cx="4580206" cy="5888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11968" y="0"/>
            <a:ext cx="9160412" cy="117153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9EF9ED"/>
              </a:gs>
              <a:gs pos="20000">
                <a:srgbClr val="E0BFFB"/>
              </a:gs>
              <a:gs pos="37000">
                <a:srgbClr val="9FFFEF"/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23664" y="5517231"/>
            <a:ext cx="9160412" cy="13407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9EF9ED"/>
              </a:gs>
              <a:gs pos="20000">
                <a:srgbClr val="E0BFFB"/>
              </a:gs>
              <a:gs pos="37000">
                <a:srgbClr val="9FFFEF"/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7596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832_pomaranczowa_gasienica_zielony_lisc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" y="340171"/>
            <a:ext cx="9144000" cy="6094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146832_pomaranczowa_gasienica_zielony_lisc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332656"/>
            <a:ext cx="9144000" cy="6094413"/>
          </a:xfrm>
          <a:prstGeom prst="diamond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 rot="5400000" flipH="1">
            <a:off x="-558314" y="1101378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3" cstate="email"/>
            <a:tile tx="44450" ty="-355600" sx="100000" sy="100000" flip="none" algn="tr"/>
          </a:blip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>
            <a:off x="4013683" y="1106995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 dpi="0" rotWithShape="1">
            <a:blip r:embed="rId3" cstate="email"/>
            <a:srcRect/>
            <a:tile tx="44450" ty="-355600" sx="100000" sy="100000" flip="none" algn="tr"/>
          </a:blip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1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t="3801"/>
          <a:stretch>
            <a:fillRect/>
          </a:stretch>
        </p:blipFill>
        <p:spPr>
          <a:xfrm>
            <a:off x="35767" y="3740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404664"/>
            <a:ext cx="892899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404664"/>
            <a:ext cx="8640960" cy="612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79512" y="404664"/>
            <a:ext cx="8640960" cy="595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476672"/>
            <a:ext cx="8640960" cy="596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 descr="Diapositiva1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t="3801"/>
          <a:stretch>
            <a:fillRect/>
          </a:stretch>
        </p:blipFill>
        <p:spPr>
          <a:xfrm>
            <a:off x="-20671" y="0"/>
            <a:ext cx="915791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70832">
                <a:srgbClr val="FF6600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70832">
                <a:srgbClr val="FF6600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08202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7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129" y="-1820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737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557412" y="703227"/>
            <a:ext cx="6029171" cy="544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737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547664" y="692696"/>
            <a:ext cx="6029171" cy="544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6154" y="0"/>
            <a:ext cx="9216307" cy="133520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6157" y="5517230"/>
            <a:ext cx="9216307" cy="134076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3159793" y="-2107185"/>
            <a:ext cx="2851540" cy="816327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9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3818507" y="-2842287"/>
            <a:ext cx="1584175" cy="83661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4175020" y="-3158796"/>
            <a:ext cx="821089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3156663" y="762400"/>
            <a:ext cx="2857801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 flipV="1">
            <a:off x="3777279" y="1410146"/>
            <a:ext cx="1589439" cy="82089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4210244" y="1815981"/>
            <a:ext cx="750639" cy="823604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4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5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blipFill dpi="0" rotWithShape="1">
            <a:blip r:embed="rId2" cstate="email"/>
            <a:srcRect/>
            <a:tile tx="0" ty="0" sx="100000" sy="100000" flip="none" algn="b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flipH="1">
            <a:off x="6395135" y="548681"/>
            <a:ext cx="2748861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7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934671" y="514329"/>
            <a:ext cx="1205880" cy="574742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blipFill>
            <a:blip r:embed="rId8" cstate="email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0" y="0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accent6">
                  <a:lumMod val="21000"/>
                </a:schemeClr>
              </a:gs>
              <a:gs pos="93000">
                <a:srgbClr val="391B03"/>
              </a:gs>
              <a:gs pos="68000">
                <a:srgbClr val="FCD78E">
                  <a:lumMod val="61000"/>
                </a:srgbClr>
              </a:gs>
              <a:gs pos="52090">
                <a:srgbClr val="FFFF00"/>
              </a:gs>
              <a:gs pos="40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72307" y="5717007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accent6">
                  <a:lumMod val="21000"/>
                </a:schemeClr>
              </a:gs>
              <a:gs pos="93000">
                <a:srgbClr val="391B03"/>
              </a:gs>
              <a:gs pos="68000">
                <a:srgbClr val="FCD78E">
                  <a:lumMod val="61000"/>
                </a:srgbClr>
              </a:gs>
              <a:gs pos="52090">
                <a:srgbClr val="FFFF00"/>
              </a:gs>
              <a:gs pos="40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NATURALEZA MICROSCOPICA PARA TAPAR.jpg"/>
          <p:cNvPicPr>
            <a:picLocks noGrp="1" noChangeAspect="1"/>
          </p:cNvPicPr>
          <p:nvPr isPhoto="1"/>
        </p:nvPicPr>
        <p:blipFill>
          <a:blip r:embed="rId9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093" y="0"/>
            <a:ext cx="9144000" cy="6893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4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093" y="17973"/>
            <a:ext cx="9144000" cy="6858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-44872" y="368073"/>
            <a:ext cx="45847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1000" sy="101000" algn="ctr" rotWithShape="0">
              <a:srgbClr val="FF0000"/>
            </a:outerShdw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4578393" y="368073"/>
            <a:ext cx="45847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1000" sy="101000" algn="ctr" rotWithShape="0">
              <a:srgbClr val="FF0000"/>
            </a:outerShdw>
          </a:effectLst>
        </p:spPr>
      </p:pic>
      <p:sp>
        <p:nvSpPr>
          <p:cNvPr id="4" name="3 Forma libre"/>
          <p:cNvSpPr/>
          <p:nvPr/>
        </p:nvSpPr>
        <p:spPr>
          <a:xfrm>
            <a:off x="-44872" y="0"/>
            <a:ext cx="9207965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>
                  <a:lumMod val="60000"/>
                  <a:lumOff val="40000"/>
                </a:srgbClr>
              </a:gs>
              <a:gs pos="44000">
                <a:srgbClr val="CCFF33"/>
              </a:gs>
              <a:gs pos="91000">
                <a:srgbClr val="391B03"/>
              </a:gs>
              <a:gs pos="29000">
                <a:srgbClr val="FFFF00">
                  <a:lumMod val="52000"/>
                  <a:lumOff val="4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39069" y="5752952"/>
            <a:ext cx="920216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>
                  <a:lumMod val="60000"/>
                  <a:lumOff val="40000"/>
                </a:srgbClr>
              </a:gs>
              <a:gs pos="44000">
                <a:srgbClr val="CCFF33"/>
              </a:gs>
              <a:gs pos="91000">
                <a:srgbClr val="391B03"/>
              </a:gs>
              <a:gs pos="29000">
                <a:srgbClr val="FFFF00">
                  <a:lumMod val="52000"/>
                  <a:lumOff val="4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000">
                <a:schemeClr val="accent3">
                  <a:lumMod val="50000"/>
                </a:schemeClr>
              </a:gs>
              <a:gs pos="21000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6" name="5 Imagen" descr="Diapositiva1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2899" b="5013"/>
          <a:stretch/>
        </p:blipFill>
        <p:spPr>
          <a:xfrm>
            <a:off x="0" y="-38563"/>
            <a:ext cx="9144000" cy="6896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836712"/>
            <a:ext cx="5054600" cy="50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0248">
            <a:off x="2084306" y="832872"/>
            <a:ext cx="5054600" cy="50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0" y="-38563"/>
            <a:ext cx="916258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20">
                <a:srgbClr val="00B050">
                  <a:lumMod val="58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717007"/>
            <a:ext cx="916258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20">
                <a:srgbClr val="00B050">
                  <a:lumMod val="58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2.JPG"/>
          <p:cNvPicPr>
            <a:picLocks noGrp="1" noChangeAspect="1"/>
          </p:cNvPicPr>
          <p:nvPr isPhoto="1"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-23304" y="-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32.JPG"/>
          <p:cNvPicPr>
            <a:picLocks noGrp="1" noChangeAspect="1"/>
          </p:cNvPicPr>
          <p:nvPr isPhoto="1"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0" y="1697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412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313" y="510682"/>
            <a:ext cx="4572000" cy="587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548680"/>
            <a:ext cx="4572000" cy="587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 flipH="1" flipV="1">
            <a:off x="-63382" y="-2"/>
            <a:ext cx="9247462" cy="128573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53000">
                <a:srgbClr val="14DCAC"/>
              </a:gs>
              <a:gs pos="23000">
                <a:srgbClr val="00B0F0">
                  <a:lumMod val="14000"/>
                  <a:lumOff val="86000"/>
                </a:srgbClr>
              </a:gs>
              <a:gs pos="74000">
                <a:srgbClr val="0066FF">
                  <a:lumMod val="6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 flipH="1" flipV="1">
            <a:off x="-63385" y="5445223"/>
            <a:ext cx="9247463" cy="142974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53000">
                <a:srgbClr val="14DCAC"/>
              </a:gs>
              <a:gs pos="23000">
                <a:srgbClr val="00B0F0">
                  <a:lumMod val="14000"/>
                  <a:lumOff val="86000"/>
                </a:srgbClr>
              </a:gs>
              <a:gs pos="74000">
                <a:srgbClr val="0066FF">
                  <a:lumMod val="6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46456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3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-733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64666" y="692696"/>
            <a:ext cx="4572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FFFF00"/>
            </a:outerShdw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620688"/>
            <a:ext cx="4572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FFFF00"/>
            </a:outerShdw>
          </a:effectLst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301207"/>
            <a:ext cx="916513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404664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9900CC"/>
              </a:gs>
              <a:gs pos="32001">
                <a:srgbClr val="7030A0">
                  <a:lumMod val="43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3" name="2 Imagen" descr="Diapositiva2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8206" y="44786"/>
            <a:ext cx="9144000" cy="6813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68760"/>
            <a:ext cx="4464496" cy="430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>
            <a:lum bright="10000"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9752" y="1340768"/>
            <a:ext cx="4464496" cy="430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orma libre"/>
          <p:cNvSpPr/>
          <p:nvPr/>
        </p:nvSpPr>
        <p:spPr>
          <a:xfrm>
            <a:off x="-16412" y="3611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8000">
                <a:srgbClr val="FF99FF"/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16412" y="5783154"/>
            <a:ext cx="9185030" cy="107484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8000">
                <a:srgbClr val="FF99FF"/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6297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11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/>
          <a:stretch/>
        </p:blipFill>
        <p:spPr>
          <a:xfrm>
            <a:off x="-36059" y="404664"/>
            <a:ext cx="9208817" cy="5952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7169789">
            <a:off x="1776366" y="1696840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 dpi="0" rotWithShape="1">
            <a:blip r:embed="rId4" cstate="email"/>
            <a:srcRect/>
            <a:stretch>
              <a:fillRect l="-59000" t="-27000" r="-53000" b="-39000"/>
            </a:stretch>
          </a:blipFill>
          <a:ln>
            <a:noFill/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7902031">
            <a:off x="5009202" y="-1700985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 l="-59000" t="-27000" r="-53000" b="-39000"/>
            </a:stretch>
          </a:blipFill>
          <a:ln>
            <a:noFill/>
          </a:ln>
          <a:scene3d>
            <a:camera prst="orthographicFront"/>
            <a:lightRig rig="flood" dir="t">
              <a:rot lat="0" lon="0" rev="13200000"/>
            </a:lightRig>
          </a:scene3d>
          <a:sp3d>
            <a:bevelT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3589560" flipV="1">
            <a:off x="4994363" y="1746266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 l="-59000" t="-27000" r="-53000" b="-39000"/>
            </a:stretch>
          </a:blipFill>
          <a:ln>
            <a:noFill/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4462149" flipV="1">
            <a:off x="1932654" y="-1722960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4" cstate="email"/>
            <a:stretch>
              <a:fillRect l="-59000" t="-27000" r="-53000" b="-39000"/>
            </a:stretch>
          </a:blipFill>
          <a:ln>
            <a:noFill/>
          </a:ln>
          <a:scene3d>
            <a:camera prst="orthographicFront"/>
            <a:lightRig rig="flood" dir="t">
              <a:rot lat="0" lon="0" rev="9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>
            <a:off x="-123024" y="0"/>
            <a:ext cx="9291995" cy="13407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6">
                  <a:lumMod val="21000"/>
                </a:schemeClr>
              </a:gs>
              <a:gs pos="100000">
                <a:srgbClr val="391B03"/>
              </a:gs>
              <a:gs pos="61000">
                <a:srgbClr val="FFC000"/>
              </a:gs>
              <a:gs pos="74000">
                <a:srgbClr val="FCD78E">
                  <a:lumMod val="61000"/>
                </a:srgbClr>
              </a:gs>
              <a:gs pos="44000">
                <a:srgbClr val="FEED5A">
                  <a:lumMod val="97000"/>
                  <a:lumOff val="3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104635" y="5517232"/>
            <a:ext cx="9277392" cy="137443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6">
                  <a:lumMod val="21000"/>
                </a:schemeClr>
              </a:gs>
              <a:gs pos="100000">
                <a:srgbClr val="391B03"/>
              </a:gs>
              <a:gs pos="61000">
                <a:srgbClr val="FFC000"/>
              </a:gs>
              <a:gs pos="74000">
                <a:srgbClr val="FCD78E">
                  <a:lumMod val="61000"/>
                </a:srgbClr>
              </a:gs>
              <a:gs pos="44000">
                <a:srgbClr val="FEED5A">
                  <a:lumMod val="97000"/>
                  <a:lumOff val="3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-243408"/>
            <a:ext cx="9324528" cy="7272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034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NSECTOS EN MACRO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NSECTOS EN MACRO"/>
          <p:cNvPicPr>
            <a:picLocks noGrp="1" noChangeAspect="1"/>
          </p:cNvPicPr>
          <p:nvPr isPhoto="1"/>
        </p:nvPicPr>
        <p:blipFill>
          <a:blip r:embed="rId2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8503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12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457200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42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645024" y="489954"/>
            <a:ext cx="4498975" cy="5891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38503" y="1"/>
            <a:ext cx="9182503" cy="116423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3000">
                <a:schemeClr val="accent3">
                  <a:lumMod val="34000"/>
                </a:schemeClr>
              </a:gs>
              <a:gs pos="66000">
                <a:schemeClr val="accent5">
                  <a:lumMod val="75000"/>
                </a:schemeClr>
              </a:gs>
              <a:gs pos="14000">
                <a:srgbClr val="FFC000"/>
              </a:gs>
              <a:gs pos="95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38503" y="5717007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3000">
                <a:schemeClr val="accent3">
                  <a:lumMod val="34000"/>
                </a:schemeClr>
              </a:gs>
              <a:gs pos="66000">
                <a:schemeClr val="accent5">
                  <a:lumMod val="75000"/>
                </a:schemeClr>
              </a:gs>
              <a:gs pos="14000">
                <a:srgbClr val="FFC000"/>
              </a:gs>
              <a:gs pos="95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2" name="21 Imagen" descr="Diapositiva2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2831" b="2913"/>
          <a:stretch/>
        </p:blipFill>
        <p:spPr>
          <a:xfrm>
            <a:off x="0" y="0"/>
            <a:ext cx="9144000" cy="6658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5076056" y="16288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5868144" y="90872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6804248" y="18864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2195736" y="16288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1259632" y="90872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395536" y="18864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5076056" y="34290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5940152" y="414908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6804248" y="486916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2195736" y="34290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>
            <a:off x="1259632" y="414908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>
            <a:off x="395536" y="486916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23 Forma libre"/>
          <p:cNvSpPr/>
          <p:nvPr/>
        </p:nvSpPr>
        <p:spPr>
          <a:xfrm>
            <a:off x="0" y="0"/>
            <a:ext cx="919665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Forma libre"/>
          <p:cNvSpPr/>
          <p:nvPr/>
        </p:nvSpPr>
        <p:spPr>
          <a:xfrm rot="10800000">
            <a:off x="0" y="5717007"/>
            <a:ext cx="919665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17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40292" y="1133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Forma libre"/>
          <p:cNvSpPr/>
          <p:nvPr/>
        </p:nvSpPr>
        <p:spPr>
          <a:xfrm rot="16200000">
            <a:off x="3988175" y="1168517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-57150" ty="-571500" sx="16000" sy="20000" flip="xy" algn="tr"/>
          </a:blipFill>
          <a:ln w="3175">
            <a:solidFill>
              <a:srgbClr val="FFFF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5400000" flipH="1">
            <a:off x="-558316" y="1142277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-57150" ty="-571500" sx="16000" sy="20000" flip="xy" algn="tr"/>
          </a:blipFill>
          <a:ln w="3175">
            <a:solidFill>
              <a:srgbClr val="FFFF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1662" y="5728336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71019" y="-8249"/>
            <a:ext cx="922566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9900CC"/>
              </a:gs>
              <a:gs pos="32001">
                <a:srgbClr val="7030A0">
                  <a:lumMod val="43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6" name="5 Imagen" descr="Diapositiva3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3042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1954475" y="982101"/>
            <a:ext cx="5105265" cy="4893795"/>
          </a:xfrm>
          <a:prstGeom prst="donut">
            <a:avLst>
              <a:gd name="adj" fmla="val 34753"/>
            </a:avLst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2104072" y="982102"/>
            <a:ext cx="4863548" cy="489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36154" y="0"/>
            <a:ext cx="9216307" cy="15567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9900CC">
                  <a:lumMod val="50000"/>
                </a:srgbClr>
              </a:gs>
              <a:gs pos="100000">
                <a:srgbClr val="391B03"/>
              </a:gs>
              <a:gs pos="26000">
                <a:srgbClr val="FFC000"/>
              </a:gs>
              <a:gs pos="12000">
                <a:srgbClr val="FFC408"/>
              </a:gs>
              <a:gs pos="38000">
                <a:srgbClr val="FF3300">
                  <a:lumMod val="95000"/>
                  <a:lumOff val="5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72309" y="5445224"/>
            <a:ext cx="9216307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9900CC">
                  <a:lumMod val="50000"/>
                </a:srgbClr>
              </a:gs>
              <a:gs pos="100000">
                <a:srgbClr val="391B03"/>
              </a:gs>
              <a:gs pos="26000">
                <a:srgbClr val="FFC000"/>
              </a:gs>
              <a:gs pos="12000">
                <a:srgbClr val="FFC408"/>
              </a:gs>
              <a:gs pos="38000">
                <a:srgbClr val="FF3300">
                  <a:lumMod val="95000"/>
                  <a:lumOff val="5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2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61275" y="0"/>
            <a:ext cx="920527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61276" y="-34971"/>
            <a:ext cx="920527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prstClr val="black"/>
              <a:srgbClr val="4CF277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-34480" y="476672"/>
            <a:ext cx="474944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prstClr val="black"/>
              <a:srgbClr val="4CF277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394557" y="476672"/>
            <a:ext cx="474944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5861" y="0"/>
            <a:ext cx="917986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717006"/>
            <a:ext cx="917986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404664"/>
            <a:ext cx="892899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404664"/>
            <a:ext cx="8640960" cy="612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323528" y="548680"/>
            <a:ext cx="8640960" cy="595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620688"/>
            <a:ext cx="8640960" cy="596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Diapositiva22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8390" y="-218256"/>
            <a:ext cx="9144000" cy="6949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59" y="6249889"/>
            <a:ext cx="9144000" cy="6949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libre"/>
          <p:cNvSpPr/>
          <p:nvPr/>
        </p:nvSpPr>
        <p:spPr>
          <a:xfrm>
            <a:off x="0" y="183906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ED7E03"/>
              </a:gs>
              <a:gs pos="44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0" y="545636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ED7E03"/>
              </a:gs>
              <a:gs pos="44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-171400"/>
            <a:ext cx="9324528" cy="7029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3705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--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52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5948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7924305">
            <a:off x="1390028" y="1515609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/>
            <a:stretch>
              <a:fillRect l="-59000" t="-27000" r="-59000" b="-1000"/>
            </a:stretch>
          </a:blipFill>
          <a:ln>
            <a:noFill/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8641629">
            <a:off x="5371621" y="-1725059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6" cstate="email"/>
            <a:stretch>
              <a:fillRect l="-59000" t="-27000" r="-59000" b="-1000"/>
            </a:stretch>
          </a:blipFill>
          <a:ln>
            <a:noFill/>
          </a:ln>
          <a:scene3d>
            <a:camera prst="orthographicFront"/>
            <a:lightRig rig="flood" dir="t">
              <a:rot lat="0" lon="0" rev="13200000"/>
            </a:lightRig>
          </a:scene3d>
          <a:sp3d>
            <a:bevelT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2914270">
            <a:off x="5364218" y="1643560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6" cstate="email"/>
            <a:stretch>
              <a:fillRect l="-59000" t="-27000" r="-59000" b="-1000"/>
            </a:stretch>
          </a:blipFill>
          <a:ln>
            <a:noFill/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3799032">
            <a:off x="1499112" y="-1817937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 dpi="0" rotWithShape="1">
            <a:blip r:embed="rId5" cstate="email"/>
            <a:srcRect/>
            <a:stretch>
              <a:fillRect l="-59000" t="-27000" r="-59000" b="-1000"/>
            </a:stretch>
          </a:blipFill>
          <a:ln>
            <a:noFill/>
          </a:ln>
          <a:scene3d>
            <a:camera prst="orthographicFront"/>
            <a:lightRig rig="flood" dir="t">
              <a:rot lat="0" lon="0" rev="9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36154" y="-28561"/>
            <a:ext cx="9216307" cy="136376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92D050"/>
              </a:gs>
              <a:gs pos="91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61915" y="5445223"/>
            <a:ext cx="9216307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92D050"/>
              </a:gs>
              <a:gs pos="91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-675456"/>
            <a:ext cx="9324528" cy="79928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0035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5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557412" y="703227"/>
            <a:ext cx="6029171" cy="544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575329" y="708179"/>
            <a:ext cx="6029171" cy="5441642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1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9752" y="5717006"/>
            <a:ext cx="915375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27558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3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15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5400000" flipV="1">
            <a:off x="-108559" y="183388"/>
            <a:ext cx="6193119" cy="6048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16200000" flipH="1" flipV="1">
            <a:off x="2954414" y="144572"/>
            <a:ext cx="6193119" cy="6125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51741" y="0"/>
            <a:ext cx="9213891" cy="117523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36156" y="5717004"/>
            <a:ext cx="918015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1148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3159793" y="-2107185"/>
            <a:ext cx="2851540" cy="816327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9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3822508" y="-2878292"/>
            <a:ext cx="1512168" cy="83661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4175020" y="-3158796"/>
            <a:ext cx="821089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blipFill>
            <a:blip r:embed="rId3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3156663" y="762400"/>
            <a:ext cx="2857801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 flipV="1">
            <a:off x="3777279" y="1410146"/>
            <a:ext cx="1589439" cy="82089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4210244" y="1815981"/>
            <a:ext cx="750639" cy="823604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4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5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6395135" y="548681"/>
            <a:ext cx="2748861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7934671" y="514329"/>
            <a:ext cx="1205880" cy="574742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blipFill>
            <a:blip r:embed="rId7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8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blipFill>
            <a:blip r:embed="rId9" cstate="email"/>
            <a:stretch>
              <a:fillRect r="-22000" b="-20000"/>
            </a:stretch>
          </a:blipFill>
          <a:ln>
            <a:solidFill>
              <a:srgbClr val="66FF33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-12034" y="0"/>
            <a:ext cx="9156034" cy="11714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0" y="5686582"/>
            <a:ext cx="9156034" cy="11714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NATURALEZA MICROSCOPICA PARA TAPAR.jpg"/>
          <p:cNvPicPr>
            <a:picLocks noGrp="1" noChangeAspect="1"/>
          </p:cNvPicPr>
          <p:nvPr isPhoto="1"/>
        </p:nvPicPr>
        <p:blipFill>
          <a:blip r:embed="rId10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8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692696"/>
            <a:ext cx="4572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FFFF00"/>
            </a:outerShdw>
          </a:effec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92696"/>
            <a:ext cx="4572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FFFF00"/>
            </a:outerShdw>
          </a:effectLst>
        </p:spPr>
      </p:pic>
      <p:sp>
        <p:nvSpPr>
          <p:cNvPr id="7" name="6 Forma libre"/>
          <p:cNvSpPr/>
          <p:nvPr/>
        </p:nvSpPr>
        <p:spPr>
          <a:xfrm>
            <a:off x="-12779" y="0"/>
            <a:ext cx="9156779" cy="144016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12779" y="5445224"/>
            <a:ext cx="9168882" cy="144016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7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4808" y="1442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email">
            <a:lum bright="20000"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2" y="651008"/>
            <a:ext cx="5754687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244" y="1771367"/>
            <a:ext cx="3445817" cy="3344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6154" y="-1503"/>
            <a:ext cx="9216307" cy="1336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92D050"/>
              </a:gs>
              <a:gs pos="91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31427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92D050"/>
              </a:gs>
              <a:gs pos="91000">
                <a:srgbClr val="391B03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" y="30223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3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 rot="5400000" flipH="1">
            <a:off x="-560674" y="1106632"/>
            <a:ext cx="5688632" cy="4602940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tile tx="-57150" ty="-869950" sx="74000" sy="87000" flip="none" algn="tr"/>
          </a:blipFill>
          <a:ln>
            <a:solidFill>
              <a:srgbClr val="99FF33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>
            <a:off x="3984499" y="1094516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-57150" ty="-869950" sx="74000" sy="87000" flip="none" algn="tr"/>
          </a:blipFill>
          <a:ln>
            <a:solidFill>
              <a:srgbClr val="99FF33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32005" y="0"/>
            <a:ext cx="9176005" cy="148478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7828" y="5157192"/>
            <a:ext cx="9205881" cy="173103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9900CC"/>
              </a:gs>
              <a:gs pos="32001">
                <a:srgbClr val="7030A0">
                  <a:lumMod val="43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4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-36004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bright="30000"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925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2051720" y="908720"/>
            <a:ext cx="5005387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email">
            <a:lum bright="30000"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84715" flipV="1">
            <a:off x="2069307" y="908719"/>
            <a:ext cx="5005387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2060">
                  <a:lumMod val="29000"/>
                </a:srgbClr>
              </a:gs>
              <a:gs pos="64000">
                <a:srgbClr val="CC0099"/>
              </a:gs>
              <a:gs pos="3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2060">
                  <a:lumMod val="39000"/>
                </a:srgbClr>
              </a:gs>
              <a:gs pos="64000">
                <a:srgbClr val="CC0099"/>
              </a:gs>
              <a:gs pos="3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86539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6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2004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6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-2" y="495091"/>
            <a:ext cx="474944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460187" y="476672"/>
            <a:ext cx="4749443" cy="5853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 rot="10800000" flipH="1" flipV="1">
            <a:off x="-20040" y="0"/>
            <a:ext cx="9184079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FFC000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flipH="1" flipV="1">
            <a:off x="-2" y="5445224"/>
            <a:ext cx="9184079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FFC000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6533" y="819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4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-39749" y="517294"/>
            <a:ext cx="4570185" cy="5866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30436" y="495583"/>
            <a:ext cx="4580206" cy="5888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6533" y="1"/>
            <a:ext cx="9144000" cy="114918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4000">
                <a:srgbClr val="CC0099"/>
              </a:gs>
              <a:gs pos="3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4000">
                <a:srgbClr val="CC0099"/>
              </a:gs>
              <a:gs pos="3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49.JPG"/>
          <p:cNvPicPr>
            <a:picLocks noGrp="1" noChangeAspect="1"/>
          </p:cNvPicPr>
          <p:nvPr isPhoto="1"/>
        </p:nvPicPr>
        <p:blipFill rotWithShape="1">
          <a:blip r:embed="rId2" cstate="email">
            <a:lum contrast="10000"/>
          </a:blip>
          <a:srcRect t="3672" b="4347"/>
          <a:stretch/>
        </p:blipFill>
        <p:spPr>
          <a:xfrm>
            <a:off x="3815" y="2570"/>
            <a:ext cx="9144000" cy="6858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2073121" y="937251"/>
            <a:ext cx="5005387" cy="4824536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925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9893" flipV="1">
            <a:off x="2083992" y="943282"/>
            <a:ext cx="5005387" cy="4812473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17588" y="-49925"/>
            <a:ext cx="918680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17588" y="5729197"/>
            <a:ext cx="918680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76275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 t="2711" b="4140"/>
          <a:stretch>
            <a:fillRect/>
          </a:stretch>
        </p:blipFill>
        <p:spPr>
          <a:xfrm>
            <a:off x="-74749" y="0"/>
            <a:ext cx="921874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3159793" y="-2107185"/>
            <a:ext cx="2851540" cy="816327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9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3746499" y="-2770278"/>
            <a:ext cx="1728192" cy="83661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4175020" y="-3158796"/>
            <a:ext cx="821089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3156663" y="762400"/>
            <a:ext cx="2857801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 flipV="1">
            <a:off x="3777279" y="1410146"/>
            <a:ext cx="1589439" cy="82089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4210244" y="1815981"/>
            <a:ext cx="750639" cy="823604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flipH="1">
            <a:off x="6395135" y="548681"/>
            <a:ext cx="2748861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934671" y="514329"/>
            <a:ext cx="1205880" cy="574742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57068">
                <a:srgbClr val="FF6600"/>
              </a:gs>
              <a:gs pos="62000">
                <a:srgbClr val="FF0000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-72307" y="0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72307" y="5717007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NATURALEZA MICROSCOPICA PARA TAPAR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404664"/>
            <a:ext cx="892899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404664"/>
            <a:ext cx="8640960" cy="612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00">
                <a:tint val="45000"/>
                <a:satMod val="400000"/>
              </a:srgbClr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33443" y="523732"/>
            <a:ext cx="8640960" cy="595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323528" y="404664"/>
            <a:ext cx="8640960" cy="596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NATURALEZA MICROSCOPICA"/>
          <p:cNvPicPr>
            <a:picLocks noGrp="1" noChangeAspect="1"/>
          </p:cNvPicPr>
          <p:nvPr isPhoto="1"/>
        </p:nvPicPr>
        <p:blipFill>
          <a:blip r:embed="rId6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-36153" y="23529"/>
            <a:ext cx="918015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36153" y="5739049"/>
            <a:ext cx="918015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4135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4863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-35024"/>
            <a:ext cx="9144000" cy="68580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1" y="0"/>
            <a:ext cx="9144000" cy="93610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6000">
                <a:schemeClr val="accent6">
                  <a:lumMod val="0"/>
                </a:schemeClr>
              </a:gs>
              <a:gs pos="100000">
                <a:schemeClr val="tx2">
                  <a:lumMod val="0"/>
                </a:schemeClr>
              </a:gs>
              <a:gs pos="69000">
                <a:srgbClr val="9900CC"/>
              </a:gs>
              <a:gs pos="31667">
                <a:schemeClr val="tx1"/>
              </a:gs>
              <a:gs pos="52000">
                <a:srgbClr val="FF99FF"/>
              </a:gs>
              <a:gs pos="100000">
                <a:schemeClr val="bg1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0" y="5921897"/>
            <a:ext cx="9144000" cy="93610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6000">
                <a:schemeClr val="accent6">
                  <a:lumMod val="0"/>
                </a:schemeClr>
              </a:gs>
              <a:gs pos="100000">
                <a:schemeClr val="tx2">
                  <a:lumMod val="0"/>
                </a:schemeClr>
              </a:gs>
              <a:gs pos="69000">
                <a:srgbClr val="9900CC"/>
              </a:gs>
              <a:gs pos="31667">
                <a:schemeClr val="tx1"/>
              </a:gs>
              <a:gs pos="52000">
                <a:srgbClr val="FF99FF"/>
              </a:gs>
              <a:gs pos="100000">
                <a:schemeClr val="bg1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flipH="1">
            <a:off x="0" y="620688"/>
            <a:ext cx="5364088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FF00FF"/>
            </a:outerShdw>
          </a:effec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>
            <a:off x="4067944" y="620688"/>
            <a:ext cx="507605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FF00FF"/>
            </a:outerShdw>
          </a:effectLst>
        </p:spPr>
      </p:pic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3705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" y="0"/>
            <a:ext cx="9144001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7169789">
            <a:off x="1776366" y="1696840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7902031">
            <a:off x="4965380" y="-1671980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flood" dir="t">
              <a:rot lat="0" lon="0" rev="13200000"/>
            </a:lightRig>
          </a:scene3d>
          <a:sp3d>
            <a:bevelT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3619638" flipV="1">
            <a:off x="4994363" y="1746266"/>
            <a:ext cx="2304256" cy="6838559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>
            <a:blip r:embed="rId5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4462149" flipV="1">
            <a:off x="1932654" y="-1722960"/>
            <a:ext cx="2316650" cy="6858000"/>
          </a:xfrm>
          <a:custGeom>
            <a:avLst/>
            <a:gdLst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50911 w 2930624"/>
              <a:gd name="connsiteY7" fmla="*/ 906653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79713 w 2930624"/>
              <a:gd name="connsiteY9" fmla="*/ 906653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291461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639163 w 2930624"/>
              <a:gd name="connsiteY9" fmla="*/ 3356992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2075875 w 2930624"/>
              <a:gd name="connsiteY11" fmla="*/ 1290667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2026058 w 2930624"/>
              <a:gd name="connsiteY10" fmla="*/ 261015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379084 w 2930624"/>
              <a:gd name="connsiteY13" fmla="*/ 2000213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501449 w 2930624"/>
              <a:gd name="connsiteY12" fmla="*/ 1004319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854749 w 2930624"/>
              <a:gd name="connsiteY5" fmla="*/ 1290667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551540 w 2930624"/>
              <a:gd name="connsiteY3" fmla="*/ 2000213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543185 w 2930624"/>
              <a:gd name="connsiteY15" fmla="*/ 2927277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819084 w 2930624"/>
              <a:gd name="connsiteY14" fmla="*/ 2116790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111540 w 2930624"/>
              <a:gd name="connsiteY2" fmla="*/ 2116790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387439 w 2930624"/>
              <a:gd name="connsiteY1" fmla="*/ 2927277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0 w 2930624"/>
              <a:gd name="connsiteY0" fmla="*/ 3429000 h 6858000"/>
              <a:gd name="connsiteX1" fmla="*/ 794745 w 2930624"/>
              <a:gd name="connsiteY1" fmla="*/ 3501008 h 6858000"/>
              <a:gd name="connsiteX2" fmla="*/ 298030 w 2930624"/>
              <a:gd name="connsiteY2" fmla="*/ 1700808 h 6858000"/>
              <a:gd name="connsiteX3" fmla="*/ 1043103 w 2930624"/>
              <a:gd name="connsiteY3" fmla="*/ 3501008 h 6858000"/>
              <a:gd name="connsiteX4" fmla="*/ 429175 w 2930624"/>
              <a:gd name="connsiteY4" fmla="*/ 1004319 h 6858000"/>
              <a:gd name="connsiteX5" fmla="*/ 1192118 w 2930624"/>
              <a:gd name="connsiteY5" fmla="*/ 3501008 h 6858000"/>
              <a:gd name="connsiteX6" fmla="*/ 904566 w 2930624"/>
              <a:gd name="connsiteY6" fmla="*/ 261015 h 6858000"/>
              <a:gd name="connsiteX7" fmla="*/ 1390805 w 2930624"/>
              <a:gd name="connsiteY7" fmla="*/ 3429000 h 6858000"/>
              <a:gd name="connsiteX8" fmla="*/ 1465312 w 2930624"/>
              <a:gd name="connsiteY8" fmla="*/ 0 h 6858000"/>
              <a:gd name="connsiteX9" fmla="*/ 1589491 w 2930624"/>
              <a:gd name="connsiteY9" fmla="*/ 3429000 h 6858000"/>
              <a:gd name="connsiteX10" fmla="*/ 1837849 w 2930624"/>
              <a:gd name="connsiteY10" fmla="*/ 188640 h 6858000"/>
              <a:gd name="connsiteX11" fmla="*/ 1837849 w 2930624"/>
              <a:gd name="connsiteY11" fmla="*/ 3429000 h 6858000"/>
              <a:gd name="connsiteX12" fmla="*/ 2135879 w 2930624"/>
              <a:gd name="connsiteY12" fmla="*/ 692696 h 6858000"/>
              <a:gd name="connsiteX13" fmla="*/ 2036535 w 2930624"/>
              <a:gd name="connsiteY13" fmla="*/ 3429000 h 6858000"/>
              <a:gd name="connsiteX14" fmla="*/ 2384236 w 2930624"/>
              <a:gd name="connsiteY14" fmla="*/ 1340768 h 6858000"/>
              <a:gd name="connsiteX15" fmla="*/ 2235222 w 2930624"/>
              <a:gd name="connsiteY15" fmla="*/ 3501008 h 6858000"/>
              <a:gd name="connsiteX16" fmla="*/ 2930624 w 2930624"/>
              <a:gd name="connsiteY16" fmla="*/ 3429000 h 6858000"/>
              <a:gd name="connsiteX17" fmla="*/ 2543185 w 2930624"/>
              <a:gd name="connsiteY17" fmla="*/ 3930723 h 6858000"/>
              <a:gd name="connsiteX18" fmla="*/ 2819084 w 2930624"/>
              <a:gd name="connsiteY18" fmla="*/ 4741210 h 6858000"/>
              <a:gd name="connsiteX19" fmla="*/ 2379084 w 2930624"/>
              <a:gd name="connsiteY19" fmla="*/ 4857787 h 6858000"/>
              <a:gd name="connsiteX20" fmla="*/ 2501449 w 2930624"/>
              <a:gd name="connsiteY20" fmla="*/ 5853681 h 6858000"/>
              <a:gd name="connsiteX21" fmla="*/ 2075875 w 2930624"/>
              <a:gd name="connsiteY21" fmla="*/ 5567333 h 6858000"/>
              <a:gd name="connsiteX22" fmla="*/ 2026058 w 2930624"/>
              <a:gd name="connsiteY22" fmla="*/ 6596985 h 6858000"/>
              <a:gd name="connsiteX23" fmla="*/ 1679713 w 2930624"/>
              <a:gd name="connsiteY23" fmla="*/ 5951347 h 6858000"/>
              <a:gd name="connsiteX24" fmla="*/ 1465312 w 2930624"/>
              <a:gd name="connsiteY24" fmla="*/ 6858000 h 6858000"/>
              <a:gd name="connsiteX25" fmla="*/ 1250911 w 2930624"/>
              <a:gd name="connsiteY25" fmla="*/ 5951347 h 6858000"/>
              <a:gd name="connsiteX26" fmla="*/ 904566 w 2930624"/>
              <a:gd name="connsiteY26" fmla="*/ 6596985 h 6858000"/>
              <a:gd name="connsiteX27" fmla="*/ 854749 w 2930624"/>
              <a:gd name="connsiteY27" fmla="*/ 5567333 h 6858000"/>
              <a:gd name="connsiteX28" fmla="*/ 429175 w 2930624"/>
              <a:gd name="connsiteY28" fmla="*/ 5853681 h 6858000"/>
              <a:gd name="connsiteX29" fmla="*/ 551540 w 2930624"/>
              <a:gd name="connsiteY29" fmla="*/ 4857787 h 6858000"/>
              <a:gd name="connsiteX30" fmla="*/ 111540 w 2930624"/>
              <a:gd name="connsiteY30" fmla="*/ 4741210 h 6858000"/>
              <a:gd name="connsiteX31" fmla="*/ 387439 w 2930624"/>
              <a:gd name="connsiteY31" fmla="*/ 3930723 h 6858000"/>
              <a:gd name="connsiteX32" fmla="*/ 0 w 2930624"/>
              <a:gd name="connsiteY32" fmla="*/ 3429000 h 6858000"/>
              <a:gd name="connsiteX0" fmla="*/ 275899 w 2819084"/>
              <a:gd name="connsiteY0" fmla="*/ 3930723 h 6858000"/>
              <a:gd name="connsiteX1" fmla="*/ 683205 w 2819084"/>
              <a:gd name="connsiteY1" fmla="*/ 3501008 h 6858000"/>
              <a:gd name="connsiteX2" fmla="*/ 186490 w 2819084"/>
              <a:gd name="connsiteY2" fmla="*/ 1700808 h 6858000"/>
              <a:gd name="connsiteX3" fmla="*/ 931563 w 2819084"/>
              <a:gd name="connsiteY3" fmla="*/ 3501008 h 6858000"/>
              <a:gd name="connsiteX4" fmla="*/ 317635 w 2819084"/>
              <a:gd name="connsiteY4" fmla="*/ 1004319 h 6858000"/>
              <a:gd name="connsiteX5" fmla="*/ 1080578 w 2819084"/>
              <a:gd name="connsiteY5" fmla="*/ 3501008 h 6858000"/>
              <a:gd name="connsiteX6" fmla="*/ 793026 w 2819084"/>
              <a:gd name="connsiteY6" fmla="*/ 261015 h 6858000"/>
              <a:gd name="connsiteX7" fmla="*/ 1279265 w 2819084"/>
              <a:gd name="connsiteY7" fmla="*/ 3429000 h 6858000"/>
              <a:gd name="connsiteX8" fmla="*/ 1353772 w 2819084"/>
              <a:gd name="connsiteY8" fmla="*/ 0 h 6858000"/>
              <a:gd name="connsiteX9" fmla="*/ 1477951 w 2819084"/>
              <a:gd name="connsiteY9" fmla="*/ 3429000 h 6858000"/>
              <a:gd name="connsiteX10" fmla="*/ 1726309 w 2819084"/>
              <a:gd name="connsiteY10" fmla="*/ 188640 h 6858000"/>
              <a:gd name="connsiteX11" fmla="*/ 1726309 w 2819084"/>
              <a:gd name="connsiteY11" fmla="*/ 3429000 h 6858000"/>
              <a:gd name="connsiteX12" fmla="*/ 2024339 w 2819084"/>
              <a:gd name="connsiteY12" fmla="*/ 692696 h 6858000"/>
              <a:gd name="connsiteX13" fmla="*/ 1924995 w 2819084"/>
              <a:gd name="connsiteY13" fmla="*/ 3429000 h 6858000"/>
              <a:gd name="connsiteX14" fmla="*/ 2272696 w 2819084"/>
              <a:gd name="connsiteY14" fmla="*/ 1340768 h 6858000"/>
              <a:gd name="connsiteX15" fmla="*/ 2123682 w 2819084"/>
              <a:gd name="connsiteY15" fmla="*/ 3501008 h 6858000"/>
              <a:gd name="connsiteX16" fmla="*/ 2819084 w 2819084"/>
              <a:gd name="connsiteY16" fmla="*/ 3429000 h 6858000"/>
              <a:gd name="connsiteX17" fmla="*/ 2431645 w 2819084"/>
              <a:gd name="connsiteY17" fmla="*/ 3930723 h 6858000"/>
              <a:gd name="connsiteX18" fmla="*/ 2707544 w 2819084"/>
              <a:gd name="connsiteY18" fmla="*/ 4741210 h 6858000"/>
              <a:gd name="connsiteX19" fmla="*/ 2267544 w 2819084"/>
              <a:gd name="connsiteY19" fmla="*/ 4857787 h 6858000"/>
              <a:gd name="connsiteX20" fmla="*/ 2389909 w 2819084"/>
              <a:gd name="connsiteY20" fmla="*/ 5853681 h 6858000"/>
              <a:gd name="connsiteX21" fmla="*/ 1964335 w 2819084"/>
              <a:gd name="connsiteY21" fmla="*/ 5567333 h 6858000"/>
              <a:gd name="connsiteX22" fmla="*/ 1914518 w 2819084"/>
              <a:gd name="connsiteY22" fmla="*/ 6596985 h 6858000"/>
              <a:gd name="connsiteX23" fmla="*/ 1568173 w 2819084"/>
              <a:gd name="connsiteY23" fmla="*/ 5951347 h 6858000"/>
              <a:gd name="connsiteX24" fmla="*/ 1353772 w 2819084"/>
              <a:gd name="connsiteY24" fmla="*/ 6858000 h 6858000"/>
              <a:gd name="connsiteX25" fmla="*/ 1139371 w 2819084"/>
              <a:gd name="connsiteY25" fmla="*/ 5951347 h 6858000"/>
              <a:gd name="connsiteX26" fmla="*/ 793026 w 2819084"/>
              <a:gd name="connsiteY26" fmla="*/ 6596985 h 6858000"/>
              <a:gd name="connsiteX27" fmla="*/ 743209 w 2819084"/>
              <a:gd name="connsiteY27" fmla="*/ 5567333 h 6858000"/>
              <a:gd name="connsiteX28" fmla="*/ 317635 w 2819084"/>
              <a:gd name="connsiteY28" fmla="*/ 5853681 h 6858000"/>
              <a:gd name="connsiteX29" fmla="*/ 440000 w 2819084"/>
              <a:gd name="connsiteY29" fmla="*/ 4857787 h 6858000"/>
              <a:gd name="connsiteX30" fmla="*/ 0 w 2819084"/>
              <a:gd name="connsiteY30" fmla="*/ 4741210 h 6858000"/>
              <a:gd name="connsiteX31" fmla="*/ 275899 w 2819084"/>
              <a:gd name="connsiteY31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431645 w 2707544"/>
              <a:gd name="connsiteY16" fmla="*/ 3930723 h 6858000"/>
              <a:gd name="connsiteX17" fmla="*/ 2707544 w 2707544"/>
              <a:gd name="connsiteY17" fmla="*/ 4741210 h 6858000"/>
              <a:gd name="connsiteX18" fmla="*/ 2267544 w 2707544"/>
              <a:gd name="connsiteY18" fmla="*/ 4857787 h 6858000"/>
              <a:gd name="connsiteX19" fmla="*/ 2389909 w 2707544"/>
              <a:gd name="connsiteY19" fmla="*/ 5853681 h 6858000"/>
              <a:gd name="connsiteX20" fmla="*/ 1964335 w 2707544"/>
              <a:gd name="connsiteY20" fmla="*/ 5567333 h 6858000"/>
              <a:gd name="connsiteX21" fmla="*/ 1914518 w 2707544"/>
              <a:gd name="connsiteY21" fmla="*/ 6596985 h 6858000"/>
              <a:gd name="connsiteX22" fmla="*/ 1568173 w 2707544"/>
              <a:gd name="connsiteY22" fmla="*/ 5951347 h 6858000"/>
              <a:gd name="connsiteX23" fmla="*/ 1353772 w 2707544"/>
              <a:gd name="connsiteY23" fmla="*/ 6858000 h 6858000"/>
              <a:gd name="connsiteX24" fmla="*/ 1139371 w 2707544"/>
              <a:gd name="connsiteY24" fmla="*/ 5951347 h 6858000"/>
              <a:gd name="connsiteX25" fmla="*/ 793026 w 2707544"/>
              <a:gd name="connsiteY25" fmla="*/ 6596985 h 6858000"/>
              <a:gd name="connsiteX26" fmla="*/ 743209 w 2707544"/>
              <a:gd name="connsiteY26" fmla="*/ 5567333 h 6858000"/>
              <a:gd name="connsiteX27" fmla="*/ 317635 w 2707544"/>
              <a:gd name="connsiteY27" fmla="*/ 5853681 h 6858000"/>
              <a:gd name="connsiteX28" fmla="*/ 440000 w 2707544"/>
              <a:gd name="connsiteY28" fmla="*/ 4857787 h 6858000"/>
              <a:gd name="connsiteX29" fmla="*/ 0 w 2707544"/>
              <a:gd name="connsiteY29" fmla="*/ 4741210 h 6858000"/>
              <a:gd name="connsiteX30" fmla="*/ 275899 w 2707544"/>
              <a:gd name="connsiteY30" fmla="*/ 3930723 h 6858000"/>
              <a:gd name="connsiteX0" fmla="*/ 275899 w 2707544"/>
              <a:gd name="connsiteY0" fmla="*/ 3930723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29" fmla="*/ 275899 w 2707544"/>
              <a:gd name="connsiteY29" fmla="*/ 3930723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931563 w 2707544"/>
              <a:gd name="connsiteY3" fmla="*/ 3501008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123682 w 2707544"/>
              <a:gd name="connsiteY15" fmla="*/ 3501008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683205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83863 w 2707544"/>
              <a:gd name="connsiteY1" fmla="*/ 3501008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793026 w 2707544"/>
              <a:gd name="connsiteY6" fmla="*/ 261015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317635 w 2707544"/>
              <a:gd name="connsiteY4" fmla="*/ 1004319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186490 w 2707544"/>
              <a:gd name="connsiteY2" fmla="*/ 1700808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881892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1080578 w 2707544"/>
              <a:gd name="connsiteY5" fmla="*/ 3501008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79265 w 2707544"/>
              <a:gd name="connsiteY7" fmla="*/ 3429000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429000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429000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429000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429000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429000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24995 w 2707544"/>
              <a:gd name="connsiteY13" fmla="*/ 3429000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726309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2024339 w 2707544"/>
              <a:gd name="connsiteY12" fmla="*/ 692696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272696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34191 w 2707544"/>
              <a:gd name="connsiteY2" fmla="*/ 1268760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429000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924996 w 2707544"/>
              <a:gd name="connsiteY12" fmla="*/ 620688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32221 w 2707544"/>
              <a:gd name="connsiteY4" fmla="*/ 692696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583863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73354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1139371 w 2707544"/>
              <a:gd name="connsiteY23" fmla="*/ 5951347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568173 w 2707544"/>
              <a:gd name="connsiteY21" fmla="*/ 5951347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981235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964335 w 2707544"/>
              <a:gd name="connsiteY19" fmla="*/ 5567333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914518 w 2707544"/>
              <a:gd name="connsiteY20" fmla="*/ 6596985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743209 w 2707544"/>
              <a:gd name="connsiteY25" fmla="*/ 5567333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793026 w 2707544"/>
              <a:gd name="connsiteY24" fmla="*/ 6596985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2389909 w 2707544"/>
              <a:gd name="connsiteY18" fmla="*/ 5853681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2267544 w 2707544"/>
              <a:gd name="connsiteY17" fmla="*/ 4857787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707544"/>
              <a:gd name="connsiteY0" fmla="*/ 4741210 h 6858000"/>
              <a:gd name="connsiteX1" fmla="*/ 534191 w 2707544"/>
              <a:gd name="connsiteY1" fmla="*/ 3356992 h 6858000"/>
              <a:gd name="connsiteX2" fmla="*/ 633534 w 2707544"/>
              <a:gd name="connsiteY2" fmla="*/ 1340768 h 6858000"/>
              <a:gd name="connsiteX3" fmla="*/ 782549 w 2707544"/>
              <a:gd name="connsiteY3" fmla="*/ 3356992 h 6858000"/>
              <a:gd name="connsiteX4" fmla="*/ 881892 w 2707544"/>
              <a:gd name="connsiteY4" fmla="*/ 620688 h 6858000"/>
              <a:gd name="connsiteX5" fmla="*/ 981235 w 2707544"/>
              <a:gd name="connsiteY5" fmla="*/ 3356992 h 6858000"/>
              <a:gd name="connsiteX6" fmla="*/ 1080579 w 2707544"/>
              <a:gd name="connsiteY6" fmla="*/ 260648 h 6858000"/>
              <a:gd name="connsiteX7" fmla="*/ 1229593 w 2707544"/>
              <a:gd name="connsiteY7" fmla="*/ 3356992 h 6858000"/>
              <a:gd name="connsiteX8" fmla="*/ 1353772 w 2707544"/>
              <a:gd name="connsiteY8" fmla="*/ 0 h 6858000"/>
              <a:gd name="connsiteX9" fmla="*/ 1477951 w 2707544"/>
              <a:gd name="connsiteY9" fmla="*/ 3356992 h 6858000"/>
              <a:gd name="connsiteX10" fmla="*/ 1626966 w 2707544"/>
              <a:gd name="connsiteY10" fmla="*/ 188640 h 6858000"/>
              <a:gd name="connsiteX11" fmla="*/ 1726309 w 2707544"/>
              <a:gd name="connsiteY11" fmla="*/ 3356992 h 6858000"/>
              <a:gd name="connsiteX12" fmla="*/ 1875324 w 2707544"/>
              <a:gd name="connsiteY12" fmla="*/ 548680 h 6858000"/>
              <a:gd name="connsiteX13" fmla="*/ 1974667 w 2707544"/>
              <a:gd name="connsiteY13" fmla="*/ 3356992 h 6858000"/>
              <a:gd name="connsiteX14" fmla="*/ 2123682 w 2707544"/>
              <a:gd name="connsiteY14" fmla="*/ 1340768 h 6858000"/>
              <a:gd name="connsiteX15" fmla="*/ 2223025 w 2707544"/>
              <a:gd name="connsiteY15" fmla="*/ 3356992 h 6858000"/>
              <a:gd name="connsiteX16" fmla="*/ 2707544 w 2707544"/>
              <a:gd name="connsiteY16" fmla="*/ 4741210 h 6858000"/>
              <a:gd name="connsiteX17" fmla="*/ 1974667 w 2707544"/>
              <a:gd name="connsiteY17" fmla="*/ 3501008 h 6858000"/>
              <a:gd name="connsiteX18" fmla="*/ 1875324 w 2707544"/>
              <a:gd name="connsiteY18" fmla="*/ 6381328 h 6858000"/>
              <a:gd name="connsiteX19" fmla="*/ 1726309 w 2707544"/>
              <a:gd name="connsiteY19" fmla="*/ 3501008 h 6858000"/>
              <a:gd name="connsiteX20" fmla="*/ 1676638 w 2707544"/>
              <a:gd name="connsiteY20" fmla="*/ 6597352 h 6858000"/>
              <a:gd name="connsiteX21" fmla="*/ 1477951 w 2707544"/>
              <a:gd name="connsiteY21" fmla="*/ 3501008 h 6858000"/>
              <a:gd name="connsiteX22" fmla="*/ 1353772 w 2707544"/>
              <a:gd name="connsiteY22" fmla="*/ 6858000 h 6858000"/>
              <a:gd name="connsiteX23" fmla="*/ 1229593 w 2707544"/>
              <a:gd name="connsiteY23" fmla="*/ 3501008 h 6858000"/>
              <a:gd name="connsiteX24" fmla="*/ 1080579 w 2707544"/>
              <a:gd name="connsiteY24" fmla="*/ 6597352 h 6858000"/>
              <a:gd name="connsiteX25" fmla="*/ 981235 w 2707544"/>
              <a:gd name="connsiteY25" fmla="*/ 3501008 h 6858000"/>
              <a:gd name="connsiteX26" fmla="*/ 317635 w 2707544"/>
              <a:gd name="connsiteY26" fmla="*/ 5853681 h 6858000"/>
              <a:gd name="connsiteX27" fmla="*/ 440000 w 2707544"/>
              <a:gd name="connsiteY27" fmla="*/ 4857787 h 6858000"/>
              <a:gd name="connsiteX28" fmla="*/ 0 w 2707544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76638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317635 w 2223025"/>
              <a:gd name="connsiteY26" fmla="*/ 5853681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440000 w 2223025"/>
              <a:gd name="connsiteY27" fmla="*/ 4857787 h 6858000"/>
              <a:gd name="connsiteX28" fmla="*/ 0 w 2223025"/>
              <a:gd name="connsiteY28" fmla="*/ 4741210 h 6858000"/>
              <a:gd name="connsiteX0" fmla="*/ 0 w 2223025"/>
              <a:gd name="connsiteY0" fmla="*/ 4741210 h 6858000"/>
              <a:gd name="connsiteX1" fmla="*/ 534191 w 2223025"/>
              <a:gd name="connsiteY1" fmla="*/ 3356992 h 6858000"/>
              <a:gd name="connsiteX2" fmla="*/ 633534 w 2223025"/>
              <a:gd name="connsiteY2" fmla="*/ 1340768 h 6858000"/>
              <a:gd name="connsiteX3" fmla="*/ 782549 w 2223025"/>
              <a:gd name="connsiteY3" fmla="*/ 3356992 h 6858000"/>
              <a:gd name="connsiteX4" fmla="*/ 881892 w 2223025"/>
              <a:gd name="connsiteY4" fmla="*/ 620688 h 6858000"/>
              <a:gd name="connsiteX5" fmla="*/ 981235 w 2223025"/>
              <a:gd name="connsiteY5" fmla="*/ 3356992 h 6858000"/>
              <a:gd name="connsiteX6" fmla="*/ 1080579 w 2223025"/>
              <a:gd name="connsiteY6" fmla="*/ 260648 h 6858000"/>
              <a:gd name="connsiteX7" fmla="*/ 1229593 w 2223025"/>
              <a:gd name="connsiteY7" fmla="*/ 3356992 h 6858000"/>
              <a:gd name="connsiteX8" fmla="*/ 1353772 w 2223025"/>
              <a:gd name="connsiteY8" fmla="*/ 0 h 6858000"/>
              <a:gd name="connsiteX9" fmla="*/ 1477951 w 2223025"/>
              <a:gd name="connsiteY9" fmla="*/ 3356992 h 6858000"/>
              <a:gd name="connsiteX10" fmla="*/ 1626966 w 2223025"/>
              <a:gd name="connsiteY10" fmla="*/ 188640 h 6858000"/>
              <a:gd name="connsiteX11" fmla="*/ 1726309 w 2223025"/>
              <a:gd name="connsiteY11" fmla="*/ 3356992 h 6858000"/>
              <a:gd name="connsiteX12" fmla="*/ 1875324 w 2223025"/>
              <a:gd name="connsiteY12" fmla="*/ 548680 h 6858000"/>
              <a:gd name="connsiteX13" fmla="*/ 1974667 w 2223025"/>
              <a:gd name="connsiteY13" fmla="*/ 3356992 h 6858000"/>
              <a:gd name="connsiteX14" fmla="*/ 2123682 w 2223025"/>
              <a:gd name="connsiteY14" fmla="*/ 1340768 h 6858000"/>
              <a:gd name="connsiteX15" fmla="*/ 2223025 w 2223025"/>
              <a:gd name="connsiteY15" fmla="*/ 3356992 h 6858000"/>
              <a:gd name="connsiteX16" fmla="*/ 2123682 w 2223025"/>
              <a:gd name="connsiteY16" fmla="*/ 6237312 h 6858000"/>
              <a:gd name="connsiteX17" fmla="*/ 1974667 w 2223025"/>
              <a:gd name="connsiteY17" fmla="*/ 3501008 h 6858000"/>
              <a:gd name="connsiteX18" fmla="*/ 1875324 w 2223025"/>
              <a:gd name="connsiteY18" fmla="*/ 6381328 h 6858000"/>
              <a:gd name="connsiteX19" fmla="*/ 1726309 w 2223025"/>
              <a:gd name="connsiteY19" fmla="*/ 3501008 h 6858000"/>
              <a:gd name="connsiteX20" fmla="*/ 1626966 w 2223025"/>
              <a:gd name="connsiteY20" fmla="*/ 6597352 h 6858000"/>
              <a:gd name="connsiteX21" fmla="*/ 1477951 w 2223025"/>
              <a:gd name="connsiteY21" fmla="*/ 3501008 h 6858000"/>
              <a:gd name="connsiteX22" fmla="*/ 1353772 w 2223025"/>
              <a:gd name="connsiteY22" fmla="*/ 6858000 h 6858000"/>
              <a:gd name="connsiteX23" fmla="*/ 1229593 w 2223025"/>
              <a:gd name="connsiteY23" fmla="*/ 3501008 h 6858000"/>
              <a:gd name="connsiteX24" fmla="*/ 1080579 w 2223025"/>
              <a:gd name="connsiteY24" fmla="*/ 6597352 h 6858000"/>
              <a:gd name="connsiteX25" fmla="*/ 981235 w 2223025"/>
              <a:gd name="connsiteY25" fmla="*/ 3501008 h 6858000"/>
              <a:gd name="connsiteX26" fmla="*/ 881892 w 2223025"/>
              <a:gd name="connsiteY26" fmla="*/ 6381328 h 6858000"/>
              <a:gd name="connsiteX27" fmla="*/ 782549 w 2223025"/>
              <a:gd name="connsiteY27" fmla="*/ 3501008 h 6858000"/>
              <a:gd name="connsiteX28" fmla="*/ 0 w 2223025"/>
              <a:gd name="connsiteY28" fmla="*/ 4741210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1 w 1688834"/>
              <a:gd name="connsiteY16" fmla="*/ 623731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5 w 1688834"/>
              <a:gd name="connsiteY0" fmla="*/ 623731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5 w 1688834"/>
              <a:gd name="connsiteY28" fmla="*/ 623731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1 w 1688834"/>
              <a:gd name="connsiteY26" fmla="*/ 6381328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3 w 1688834"/>
              <a:gd name="connsiteY18" fmla="*/ 6381328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356992 h 6858000"/>
              <a:gd name="connsiteX2" fmla="*/ 99343 w 1688834"/>
              <a:gd name="connsiteY2" fmla="*/ 1340768 h 6858000"/>
              <a:gd name="connsiteX3" fmla="*/ 248358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356992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248358 w 1688834"/>
              <a:gd name="connsiteY27" fmla="*/ 3501008 h 6858000"/>
              <a:gd name="connsiteX28" fmla="*/ 149014 w 1688834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356992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248359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248359 w 1688835"/>
              <a:gd name="connsiteY27" fmla="*/ 3501008 h 6858000"/>
              <a:gd name="connsiteX28" fmla="*/ 149015 w 1688835"/>
              <a:gd name="connsiteY28" fmla="*/ 5517232 h 6858000"/>
              <a:gd name="connsiteX0" fmla="*/ 149015 w 1688835"/>
              <a:gd name="connsiteY0" fmla="*/ 5517232 h 6858000"/>
              <a:gd name="connsiteX1" fmla="*/ 0 w 1688835"/>
              <a:gd name="connsiteY1" fmla="*/ 3429000 h 6858000"/>
              <a:gd name="connsiteX2" fmla="*/ 99344 w 1688835"/>
              <a:gd name="connsiteY2" fmla="*/ 1340768 h 6858000"/>
              <a:gd name="connsiteX3" fmla="*/ 198687 w 1688835"/>
              <a:gd name="connsiteY3" fmla="*/ 3356992 h 6858000"/>
              <a:gd name="connsiteX4" fmla="*/ 347702 w 1688835"/>
              <a:gd name="connsiteY4" fmla="*/ 620688 h 6858000"/>
              <a:gd name="connsiteX5" fmla="*/ 447045 w 1688835"/>
              <a:gd name="connsiteY5" fmla="*/ 3356992 h 6858000"/>
              <a:gd name="connsiteX6" fmla="*/ 546389 w 1688835"/>
              <a:gd name="connsiteY6" fmla="*/ 260648 h 6858000"/>
              <a:gd name="connsiteX7" fmla="*/ 695403 w 1688835"/>
              <a:gd name="connsiteY7" fmla="*/ 3356992 h 6858000"/>
              <a:gd name="connsiteX8" fmla="*/ 819582 w 1688835"/>
              <a:gd name="connsiteY8" fmla="*/ 0 h 6858000"/>
              <a:gd name="connsiteX9" fmla="*/ 943761 w 1688835"/>
              <a:gd name="connsiteY9" fmla="*/ 3356992 h 6858000"/>
              <a:gd name="connsiteX10" fmla="*/ 1092776 w 1688835"/>
              <a:gd name="connsiteY10" fmla="*/ 188640 h 6858000"/>
              <a:gd name="connsiteX11" fmla="*/ 1192119 w 1688835"/>
              <a:gd name="connsiteY11" fmla="*/ 3356992 h 6858000"/>
              <a:gd name="connsiteX12" fmla="*/ 1341134 w 1688835"/>
              <a:gd name="connsiteY12" fmla="*/ 548680 h 6858000"/>
              <a:gd name="connsiteX13" fmla="*/ 1440477 w 1688835"/>
              <a:gd name="connsiteY13" fmla="*/ 3356992 h 6858000"/>
              <a:gd name="connsiteX14" fmla="*/ 1589492 w 1688835"/>
              <a:gd name="connsiteY14" fmla="*/ 1340768 h 6858000"/>
              <a:gd name="connsiteX15" fmla="*/ 1688835 w 1688835"/>
              <a:gd name="connsiteY15" fmla="*/ 3429000 h 6858000"/>
              <a:gd name="connsiteX16" fmla="*/ 1589491 w 1688835"/>
              <a:gd name="connsiteY16" fmla="*/ 5517232 h 6858000"/>
              <a:gd name="connsiteX17" fmla="*/ 1440477 w 1688835"/>
              <a:gd name="connsiteY17" fmla="*/ 3501008 h 6858000"/>
              <a:gd name="connsiteX18" fmla="*/ 1341133 w 1688835"/>
              <a:gd name="connsiteY18" fmla="*/ 6237312 h 6858000"/>
              <a:gd name="connsiteX19" fmla="*/ 1192119 w 1688835"/>
              <a:gd name="connsiteY19" fmla="*/ 3501008 h 6858000"/>
              <a:gd name="connsiteX20" fmla="*/ 1092776 w 1688835"/>
              <a:gd name="connsiteY20" fmla="*/ 6597352 h 6858000"/>
              <a:gd name="connsiteX21" fmla="*/ 943761 w 1688835"/>
              <a:gd name="connsiteY21" fmla="*/ 3501008 h 6858000"/>
              <a:gd name="connsiteX22" fmla="*/ 819582 w 1688835"/>
              <a:gd name="connsiteY22" fmla="*/ 6858000 h 6858000"/>
              <a:gd name="connsiteX23" fmla="*/ 695403 w 1688835"/>
              <a:gd name="connsiteY23" fmla="*/ 3501008 h 6858000"/>
              <a:gd name="connsiteX24" fmla="*/ 546389 w 1688835"/>
              <a:gd name="connsiteY24" fmla="*/ 6597352 h 6858000"/>
              <a:gd name="connsiteX25" fmla="*/ 447045 w 1688835"/>
              <a:gd name="connsiteY25" fmla="*/ 3501008 h 6858000"/>
              <a:gd name="connsiteX26" fmla="*/ 347701 w 1688835"/>
              <a:gd name="connsiteY26" fmla="*/ 6237312 h 6858000"/>
              <a:gd name="connsiteX27" fmla="*/ 198687 w 1688835"/>
              <a:gd name="connsiteY27" fmla="*/ 3501008 h 6858000"/>
              <a:gd name="connsiteX28" fmla="*/ 149015 w 1688835"/>
              <a:gd name="connsiteY28" fmla="*/ 5517232 h 6858000"/>
              <a:gd name="connsiteX0" fmla="*/ 149014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149014 w 1688834"/>
              <a:gd name="connsiteY28" fmla="*/ 5517232 h 6858000"/>
              <a:gd name="connsiteX0" fmla="*/ 99342 w 1688834"/>
              <a:gd name="connsiteY0" fmla="*/ 5517232 h 6858000"/>
              <a:gd name="connsiteX1" fmla="*/ 0 w 1688834"/>
              <a:gd name="connsiteY1" fmla="*/ 3429000 h 6858000"/>
              <a:gd name="connsiteX2" fmla="*/ 99343 w 1688834"/>
              <a:gd name="connsiteY2" fmla="*/ 1340768 h 6858000"/>
              <a:gd name="connsiteX3" fmla="*/ 198686 w 1688834"/>
              <a:gd name="connsiteY3" fmla="*/ 3356992 h 6858000"/>
              <a:gd name="connsiteX4" fmla="*/ 347701 w 1688834"/>
              <a:gd name="connsiteY4" fmla="*/ 620688 h 6858000"/>
              <a:gd name="connsiteX5" fmla="*/ 447044 w 1688834"/>
              <a:gd name="connsiteY5" fmla="*/ 3356992 h 6858000"/>
              <a:gd name="connsiteX6" fmla="*/ 546388 w 1688834"/>
              <a:gd name="connsiteY6" fmla="*/ 260648 h 6858000"/>
              <a:gd name="connsiteX7" fmla="*/ 695402 w 1688834"/>
              <a:gd name="connsiteY7" fmla="*/ 3356992 h 6858000"/>
              <a:gd name="connsiteX8" fmla="*/ 819581 w 1688834"/>
              <a:gd name="connsiteY8" fmla="*/ 0 h 6858000"/>
              <a:gd name="connsiteX9" fmla="*/ 943760 w 1688834"/>
              <a:gd name="connsiteY9" fmla="*/ 3356992 h 6858000"/>
              <a:gd name="connsiteX10" fmla="*/ 1092775 w 1688834"/>
              <a:gd name="connsiteY10" fmla="*/ 188640 h 6858000"/>
              <a:gd name="connsiteX11" fmla="*/ 1192118 w 1688834"/>
              <a:gd name="connsiteY11" fmla="*/ 3356992 h 6858000"/>
              <a:gd name="connsiteX12" fmla="*/ 1341133 w 1688834"/>
              <a:gd name="connsiteY12" fmla="*/ 548680 h 6858000"/>
              <a:gd name="connsiteX13" fmla="*/ 1440476 w 1688834"/>
              <a:gd name="connsiteY13" fmla="*/ 3356992 h 6858000"/>
              <a:gd name="connsiteX14" fmla="*/ 1589491 w 1688834"/>
              <a:gd name="connsiteY14" fmla="*/ 1340768 h 6858000"/>
              <a:gd name="connsiteX15" fmla="*/ 1688834 w 1688834"/>
              <a:gd name="connsiteY15" fmla="*/ 3429000 h 6858000"/>
              <a:gd name="connsiteX16" fmla="*/ 1589490 w 1688834"/>
              <a:gd name="connsiteY16" fmla="*/ 5517232 h 6858000"/>
              <a:gd name="connsiteX17" fmla="*/ 1440476 w 1688834"/>
              <a:gd name="connsiteY17" fmla="*/ 3501008 h 6858000"/>
              <a:gd name="connsiteX18" fmla="*/ 1341132 w 1688834"/>
              <a:gd name="connsiteY18" fmla="*/ 6237312 h 6858000"/>
              <a:gd name="connsiteX19" fmla="*/ 1192118 w 1688834"/>
              <a:gd name="connsiteY19" fmla="*/ 3501008 h 6858000"/>
              <a:gd name="connsiteX20" fmla="*/ 1092775 w 1688834"/>
              <a:gd name="connsiteY20" fmla="*/ 6597352 h 6858000"/>
              <a:gd name="connsiteX21" fmla="*/ 943760 w 1688834"/>
              <a:gd name="connsiteY21" fmla="*/ 3501008 h 6858000"/>
              <a:gd name="connsiteX22" fmla="*/ 819581 w 1688834"/>
              <a:gd name="connsiteY22" fmla="*/ 6858000 h 6858000"/>
              <a:gd name="connsiteX23" fmla="*/ 695402 w 1688834"/>
              <a:gd name="connsiteY23" fmla="*/ 3501008 h 6858000"/>
              <a:gd name="connsiteX24" fmla="*/ 546388 w 1688834"/>
              <a:gd name="connsiteY24" fmla="*/ 6597352 h 6858000"/>
              <a:gd name="connsiteX25" fmla="*/ 447044 w 1688834"/>
              <a:gd name="connsiteY25" fmla="*/ 3501008 h 6858000"/>
              <a:gd name="connsiteX26" fmla="*/ 347700 w 1688834"/>
              <a:gd name="connsiteY26" fmla="*/ 6237312 h 6858000"/>
              <a:gd name="connsiteX27" fmla="*/ 198686 w 1688834"/>
              <a:gd name="connsiteY27" fmla="*/ 3501008 h 6858000"/>
              <a:gd name="connsiteX28" fmla="*/ 99342 w 1688834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0 w 1639162"/>
              <a:gd name="connsiteY16" fmla="*/ 5517232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89491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89491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  <a:gd name="connsiteX0" fmla="*/ 99342 w 1639162"/>
              <a:gd name="connsiteY0" fmla="*/ 5517232 h 6858000"/>
              <a:gd name="connsiteX1" fmla="*/ 0 w 1639162"/>
              <a:gd name="connsiteY1" fmla="*/ 3429000 h 6858000"/>
              <a:gd name="connsiteX2" fmla="*/ 99343 w 1639162"/>
              <a:gd name="connsiteY2" fmla="*/ 1340768 h 6858000"/>
              <a:gd name="connsiteX3" fmla="*/ 198686 w 1639162"/>
              <a:gd name="connsiteY3" fmla="*/ 3356992 h 6858000"/>
              <a:gd name="connsiteX4" fmla="*/ 347701 w 1639162"/>
              <a:gd name="connsiteY4" fmla="*/ 620688 h 6858000"/>
              <a:gd name="connsiteX5" fmla="*/ 447044 w 1639162"/>
              <a:gd name="connsiteY5" fmla="*/ 3356992 h 6858000"/>
              <a:gd name="connsiteX6" fmla="*/ 546388 w 1639162"/>
              <a:gd name="connsiteY6" fmla="*/ 260648 h 6858000"/>
              <a:gd name="connsiteX7" fmla="*/ 695402 w 1639162"/>
              <a:gd name="connsiteY7" fmla="*/ 3356992 h 6858000"/>
              <a:gd name="connsiteX8" fmla="*/ 819581 w 1639162"/>
              <a:gd name="connsiteY8" fmla="*/ 0 h 6858000"/>
              <a:gd name="connsiteX9" fmla="*/ 943760 w 1639162"/>
              <a:gd name="connsiteY9" fmla="*/ 3356992 h 6858000"/>
              <a:gd name="connsiteX10" fmla="*/ 1092775 w 1639162"/>
              <a:gd name="connsiteY10" fmla="*/ 188640 h 6858000"/>
              <a:gd name="connsiteX11" fmla="*/ 1192118 w 1639162"/>
              <a:gd name="connsiteY11" fmla="*/ 3356992 h 6858000"/>
              <a:gd name="connsiteX12" fmla="*/ 1341133 w 1639162"/>
              <a:gd name="connsiteY12" fmla="*/ 548680 h 6858000"/>
              <a:gd name="connsiteX13" fmla="*/ 1440476 w 1639162"/>
              <a:gd name="connsiteY13" fmla="*/ 3356992 h 6858000"/>
              <a:gd name="connsiteX14" fmla="*/ 1539819 w 1639162"/>
              <a:gd name="connsiteY14" fmla="*/ 1340768 h 6858000"/>
              <a:gd name="connsiteX15" fmla="*/ 1639162 w 1639162"/>
              <a:gd name="connsiteY15" fmla="*/ 3429000 h 6858000"/>
              <a:gd name="connsiteX16" fmla="*/ 1539819 w 1639162"/>
              <a:gd name="connsiteY16" fmla="*/ 5589240 h 6858000"/>
              <a:gd name="connsiteX17" fmla="*/ 1440476 w 1639162"/>
              <a:gd name="connsiteY17" fmla="*/ 3501008 h 6858000"/>
              <a:gd name="connsiteX18" fmla="*/ 1341132 w 1639162"/>
              <a:gd name="connsiteY18" fmla="*/ 6237312 h 6858000"/>
              <a:gd name="connsiteX19" fmla="*/ 1192118 w 1639162"/>
              <a:gd name="connsiteY19" fmla="*/ 3501008 h 6858000"/>
              <a:gd name="connsiteX20" fmla="*/ 1092775 w 1639162"/>
              <a:gd name="connsiteY20" fmla="*/ 6597352 h 6858000"/>
              <a:gd name="connsiteX21" fmla="*/ 943760 w 1639162"/>
              <a:gd name="connsiteY21" fmla="*/ 3501008 h 6858000"/>
              <a:gd name="connsiteX22" fmla="*/ 819581 w 1639162"/>
              <a:gd name="connsiteY22" fmla="*/ 6858000 h 6858000"/>
              <a:gd name="connsiteX23" fmla="*/ 695402 w 1639162"/>
              <a:gd name="connsiteY23" fmla="*/ 3501008 h 6858000"/>
              <a:gd name="connsiteX24" fmla="*/ 546388 w 1639162"/>
              <a:gd name="connsiteY24" fmla="*/ 6597352 h 6858000"/>
              <a:gd name="connsiteX25" fmla="*/ 447044 w 1639162"/>
              <a:gd name="connsiteY25" fmla="*/ 3501008 h 6858000"/>
              <a:gd name="connsiteX26" fmla="*/ 347700 w 1639162"/>
              <a:gd name="connsiteY26" fmla="*/ 6237312 h 6858000"/>
              <a:gd name="connsiteX27" fmla="*/ 198686 w 1639162"/>
              <a:gd name="connsiteY27" fmla="*/ 3501008 h 6858000"/>
              <a:gd name="connsiteX28" fmla="*/ 99342 w 1639162"/>
              <a:gd name="connsiteY28" fmla="*/ 551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639162" h="6858000">
                <a:moveTo>
                  <a:pt x="99342" y="5517232"/>
                </a:moveTo>
                <a:lnTo>
                  <a:pt x="0" y="3429000"/>
                </a:lnTo>
                <a:lnTo>
                  <a:pt x="99343" y="1340768"/>
                </a:lnTo>
                <a:lnTo>
                  <a:pt x="198686" y="3356992"/>
                </a:lnTo>
                <a:lnTo>
                  <a:pt x="347701" y="620688"/>
                </a:lnTo>
                <a:lnTo>
                  <a:pt x="447044" y="3356992"/>
                </a:lnTo>
                <a:cubicBezTo>
                  <a:pt x="447044" y="2276872"/>
                  <a:pt x="546388" y="1340768"/>
                  <a:pt x="546388" y="260648"/>
                </a:cubicBezTo>
                <a:lnTo>
                  <a:pt x="695402" y="3356992"/>
                </a:lnTo>
                <a:lnTo>
                  <a:pt x="819581" y="0"/>
                </a:lnTo>
                <a:lnTo>
                  <a:pt x="943760" y="3356992"/>
                </a:lnTo>
                <a:lnTo>
                  <a:pt x="1092775" y="188640"/>
                </a:lnTo>
                <a:lnTo>
                  <a:pt x="1192118" y="3356992"/>
                </a:lnTo>
                <a:lnTo>
                  <a:pt x="1341133" y="548680"/>
                </a:lnTo>
                <a:lnTo>
                  <a:pt x="1440476" y="3356992"/>
                </a:lnTo>
                <a:lnTo>
                  <a:pt x="1539819" y="1340768"/>
                </a:lnTo>
                <a:lnTo>
                  <a:pt x="1639162" y="3429000"/>
                </a:lnTo>
                <a:lnTo>
                  <a:pt x="1539819" y="5589240"/>
                </a:lnTo>
                <a:lnTo>
                  <a:pt x="1440476" y="3501008"/>
                </a:lnTo>
                <a:lnTo>
                  <a:pt x="1341132" y="6237312"/>
                </a:lnTo>
                <a:lnTo>
                  <a:pt x="1192118" y="3501008"/>
                </a:lnTo>
                <a:lnTo>
                  <a:pt x="1092775" y="6597352"/>
                </a:lnTo>
                <a:lnTo>
                  <a:pt x="943760" y="3501008"/>
                </a:lnTo>
                <a:lnTo>
                  <a:pt x="819581" y="6858000"/>
                </a:lnTo>
                <a:lnTo>
                  <a:pt x="695402" y="3501008"/>
                </a:lnTo>
                <a:lnTo>
                  <a:pt x="546388" y="6597352"/>
                </a:lnTo>
                <a:lnTo>
                  <a:pt x="447044" y="3501008"/>
                </a:lnTo>
                <a:lnTo>
                  <a:pt x="347700" y="6237312"/>
                </a:lnTo>
                <a:lnTo>
                  <a:pt x="198686" y="3501008"/>
                </a:lnTo>
                <a:lnTo>
                  <a:pt x="99342" y="5517232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flood" dir="t">
              <a:rot lat="0" lon="0" rev="9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1" y="0"/>
            <a:ext cx="9144000" cy="105273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3000">
                <a:schemeClr val="accent6">
                  <a:lumMod val="21000"/>
                </a:schemeClr>
              </a:gs>
              <a:gs pos="100000">
                <a:srgbClr val="391B03"/>
              </a:gs>
              <a:gs pos="83000">
                <a:schemeClr val="bg1">
                  <a:lumMod val="50000"/>
                  <a:lumOff val="50000"/>
                </a:schemeClr>
              </a:gs>
              <a:gs pos="31667">
                <a:schemeClr val="tx1"/>
              </a:gs>
              <a:gs pos="63000">
                <a:srgbClr val="FEED5A">
                  <a:lumMod val="97000"/>
                  <a:lumOff val="3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1" y="5805264"/>
            <a:ext cx="9144000" cy="105273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3000">
                <a:schemeClr val="accent6">
                  <a:lumMod val="21000"/>
                </a:schemeClr>
              </a:gs>
              <a:gs pos="100000">
                <a:srgbClr val="391B03"/>
              </a:gs>
              <a:gs pos="83000">
                <a:schemeClr val="bg1">
                  <a:lumMod val="50000"/>
                  <a:lumOff val="50000"/>
                </a:schemeClr>
              </a:gs>
              <a:gs pos="31667">
                <a:schemeClr val="tx1"/>
              </a:gs>
              <a:gs pos="63000">
                <a:srgbClr val="FEED5A">
                  <a:lumMod val="97000"/>
                  <a:lumOff val="3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12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-315416"/>
            <a:ext cx="9324528" cy="74888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2602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34518" y="-6261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>
                  <a:lumMod val="93000"/>
                </a:srgbClr>
              </a:gs>
              <a:gs pos="3000">
                <a:srgbClr val="99FF33"/>
              </a:gs>
              <a:gs pos="7000">
                <a:srgbClr val="00B050">
                  <a:lumMod val="45000"/>
                </a:srgbClr>
              </a:gs>
              <a:gs pos="61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6" name="5 Imagen" descr="Diapositiva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4281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7" y="570497"/>
            <a:ext cx="6029325" cy="556097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4459">
            <a:off x="1528262" y="669904"/>
            <a:ext cx="6029325" cy="559947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-34518" y="-6261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>
                  <a:lumMod val="93000"/>
                </a:srgbClr>
              </a:gs>
              <a:gs pos="6000">
                <a:srgbClr val="00B050">
                  <a:lumMod val="45000"/>
                </a:srgbClr>
              </a:gs>
              <a:gs pos="61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8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3126227" y="-2296422"/>
            <a:ext cx="2851540" cy="849207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6000" sy="20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9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3726986" y="-2934349"/>
            <a:ext cx="1656183" cy="849823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6000" sy="20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4175018" y="-3315247"/>
            <a:ext cx="821089" cy="8424939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tile tx="0" ty="0" sx="26000" sy="20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3090818" y="519091"/>
            <a:ext cx="2857801" cy="869669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6000" sy="20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 flipV="1">
            <a:off x="3769141" y="1138412"/>
            <a:ext cx="1589439" cy="865723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6000" sy="20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4144400" y="1649526"/>
            <a:ext cx="750639" cy="856895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6000" sy="20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tile tx="0" ty="0" sx="28000" sy="18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8000" sy="18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8000" sy="18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8000" sy="18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6395135" y="548681"/>
            <a:ext cx="2748861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8000" sy="18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flipH="1">
            <a:off x="7934671" y="514329"/>
            <a:ext cx="1205880" cy="574742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0" ty="0" sx="28000" sy="18000" flip="none" algn="tl"/>
          </a:blipFill>
          <a:ln>
            <a:solidFill>
              <a:srgbClr val="FFFF00"/>
            </a:solidFill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>
            <a:off x="-22592" y="0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CCFF33"/>
              </a:gs>
              <a:gs pos="91000">
                <a:srgbClr val="391B03"/>
              </a:gs>
              <a:gs pos="54992">
                <a:srgbClr val="FEED5A"/>
              </a:gs>
              <a:gs pos="44000">
                <a:srgbClr val="FFFF00">
                  <a:lumMod val="82000"/>
                  <a:lumOff val="18000"/>
                </a:srgbClr>
              </a:gs>
              <a:gs pos="28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34518" y="5738824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CCFF33"/>
              </a:gs>
              <a:gs pos="91000">
                <a:srgbClr val="391B03"/>
              </a:gs>
              <a:gs pos="54992">
                <a:srgbClr val="FEED5A"/>
              </a:gs>
              <a:gs pos="44000">
                <a:srgbClr val="FFFF00">
                  <a:lumMod val="82000"/>
                  <a:lumOff val="18000"/>
                </a:srgbClr>
              </a:gs>
              <a:gs pos="28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18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-22679" y="34889"/>
            <a:ext cx="9154886" cy="6858000"/>
          </a:xfrm>
          <a:prstGeom prst="rect">
            <a:avLst/>
          </a:prstGeom>
          <a:gradFill flip="none" rotWithShape="1">
            <a:gsLst>
              <a:gs pos="7000">
                <a:srgbClr val="FFFF00">
                  <a:lumMod val="58000"/>
                </a:srgbClr>
              </a:gs>
              <a:gs pos="0">
                <a:srgbClr val="4CF277"/>
              </a:gs>
              <a:gs pos="13000">
                <a:srgbClr val="00B050">
                  <a:lumMod val="32000"/>
                </a:srgbClr>
              </a:gs>
              <a:gs pos="39000">
                <a:srgbClr val="4CF277">
                  <a:lumMod val="17000"/>
                </a:srgbClr>
              </a:gs>
              <a:gs pos="70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8" name="17 Imagen" descr="Diapositiva5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3526" y="3898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5076056" y="16288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5868144" y="90872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>
            <a:off x="6804248" y="18864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2195736" y="16288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1259632" y="90872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flipH="1">
            <a:off x="395536" y="18864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5076056" y="34290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5940152" y="414908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6804248" y="486916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2195736" y="342900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>
            <a:off x="1259632" y="414908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</a:blip>
          <a:srcRect/>
          <a:stretch>
            <a:fillRect/>
          </a:stretch>
        </p:blipFill>
        <p:spPr bwMode="auto">
          <a:xfrm rot="10800000">
            <a:off x="395536" y="4869160"/>
            <a:ext cx="1872208" cy="18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19 Forma libre"/>
          <p:cNvSpPr/>
          <p:nvPr/>
        </p:nvSpPr>
        <p:spPr>
          <a:xfrm rot="10800000" flipH="1" flipV="1">
            <a:off x="-20040" y="1"/>
            <a:ext cx="9184079" cy="108850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6649">
                <a:srgbClr val="FFFF00"/>
              </a:gs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0">
                <a:srgbClr val="00B0F0">
                  <a:lumMod val="14000"/>
                  <a:lumOff val="86000"/>
                </a:srgbClr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flipH="1" flipV="1">
            <a:off x="-20040" y="5773021"/>
            <a:ext cx="9224158" cy="108850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6649">
                <a:srgbClr val="FFFF00"/>
              </a:gs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0">
                <a:srgbClr val="00B0F0">
                  <a:lumMod val="14000"/>
                  <a:lumOff val="86000"/>
                </a:srgbClr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18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0208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34518" y="-6261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>
                  <a:lumMod val="93000"/>
                </a:srgbClr>
              </a:gs>
              <a:gs pos="3000">
                <a:srgbClr val="99FF33"/>
              </a:gs>
              <a:gs pos="7000">
                <a:srgbClr val="00B050">
                  <a:lumMod val="45000"/>
                </a:srgbClr>
              </a:gs>
              <a:gs pos="61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2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20308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 rot="5400000" flipH="1">
            <a:off x="-560674" y="1106632"/>
            <a:ext cx="5688632" cy="4602940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tile tx="-57150" ty="-869950" sx="38000" sy="87000" flip="none" algn="tr"/>
          </a:blipFill>
          <a:ln w="3175">
            <a:solidFill>
              <a:srgbClr val="FFFF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6200000">
            <a:off x="3984499" y="1094516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tile tx="-57150" ty="-869950" sx="38000" sy="87000" flip="none" algn="tr"/>
          </a:blipFill>
          <a:ln w="3175">
            <a:solidFill>
              <a:srgbClr val="FFFF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0" y="5717006"/>
            <a:ext cx="9144000" cy="124038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9144000" cy="11621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5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1452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5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5008" y="22207"/>
            <a:ext cx="9144000" cy="6858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-90534" y="495583"/>
            <a:ext cx="4570185" cy="58668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33807" y="506935"/>
            <a:ext cx="4613564" cy="58885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 rot="10800000" flipH="1" flipV="1">
            <a:off x="0" y="0"/>
            <a:ext cx="9184079" cy="107710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6000">
                <a:schemeClr val="accent2">
                  <a:lumMod val="0"/>
                </a:schemeClr>
              </a:gs>
              <a:gs pos="68746">
                <a:srgbClr val="00B0F0"/>
              </a:gs>
              <a:gs pos="51000">
                <a:srgbClr val="14DCAC"/>
              </a:gs>
              <a:gs pos="35000">
                <a:srgbClr val="00B0F0">
                  <a:lumMod val="14000"/>
                  <a:lumOff val="86000"/>
                </a:srgbClr>
              </a:gs>
              <a:gs pos="84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flipH="1" flipV="1">
            <a:off x="-20041" y="5811516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6000">
                <a:schemeClr val="accent2">
                  <a:lumMod val="0"/>
                </a:schemeClr>
              </a:gs>
              <a:gs pos="68746">
                <a:srgbClr val="00B0F0"/>
              </a:gs>
              <a:gs pos="51000">
                <a:srgbClr val="14DCAC"/>
              </a:gs>
              <a:gs pos="35000">
                <a:srgbClr val="00B0F0">
                  <a:lumMod val="14000"/>
                  <a:lumOff val="86000"/>
                </a:srgbClr>
              </a:gs>
              <a:gs pos="84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5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5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-34480" y="476672"/>
            <a:ext cx="474944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395528" y="488577"/>
            <a:ext cx="4749443" cy="5853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7119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4000">
                <a:schemeClr val="accent6">
                  <a:lumMod val="50000"/>
                </a:schemeClr>
              </a:gs>
              <a:gs pos="32001">
                <a:schemeClr val="accent2">
                  <a:lumMod val="50000"/>
                </a:scheme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6" name="5 Imagen" descr="Diapositiva3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8176" y="734794"/>
            <a:ext cx="5327650" cy="525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43852">
            <a:off x="1979712" y="764704"/>
            <a:ext cx="5327650" cy="525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79" y="0"/>
            <a:ext cx="914082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381328"/>
            <a:ext cx="914082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445224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162">
                <a:srgbClr val="EEAD17">
                  <a:lumMod val="74000"/>
                  <a:lumOff val="26000"/>
                </a:srgbClr>
              </a:gs>
              <a:gs pos="89000">
                <a:schemeClr val="accent2">
                  <a:lumMod val="50000"/>
                </a:scheme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1" y="260648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162">
                <a:srgbClr val="EEAD17">
                  <a:lumMod val="74000"/>
                  <a:lumOff val="26000"/>
                </a:srgbClr>
              </a:gs>
              <a:gs pos="89000">
                <a:schemeClr val="accent2">
                  <a:lumMod val="50000"/>
                </a:scheme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55.JPG"/>
          <p:cNvPicPr>
            <a:picLocks noGrp="1" noChangeAspect="1"/>
          </p:cNvPicPr>
          <p:nvPr isPhoto="1"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55.JPG"/>
          <p:cNvPicPr>
            <a:picLocks noGrp="1" noChangeAspect="1"/>
          </p:cNvPicPr>
          <p:nvPr isPhoto="1"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1902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5400000" flipV="1">
            <a:off x="-108394" y="472268"/>
            <a:ext cx="5782714" cy="564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16200000" flipH="1" flipV="1">
            <a:off x="3428889" y="471660"/>
            <a:ext cx="5782714" cy="564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17128" y="0"/>
            <a:ext cx="9216307" cy="13407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0794" y="5445224"/>
            <a:ext cx="9216307" cy="141230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6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32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7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 rot="16200000" flipH="1" flipV="1">
            <a:off x="-560674" y="1106632"/>
            <a:ext cx="5688632" cy="4602940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 dpi="0" rotWithShape="1">
            <a:blip r:embed="rId3" cstate="email"/>
            <a:srcRect/>
            <a:stretch>
              <a:fillRect l="-60000" t="-12000" r="-24000" b="-39000"/>
            </a:stretch>
          </a:blipFill>
          <a:ln w="3175">
            <a:solidFill>
              <a:srgbClr val="FFFF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5400000" flipV="1">
            <a:off x="3984499" y="1094516"/>
            <a:ext cx="5688632" cy="4572001"/>
          </a:xfrm>
          <a:custGeom>
            <a:avLst/>
            <a:gdLst>
              <a:gd name="connsiteX0" fmla="*/ 0 w 4752528"/>
              <a:gd name="connsiteY0" fmla="*/ 2794620 h 5589240"/>
              <a:gd name="connsiteX1" fmla="*/ 628302 w 4752528"/>
              <a:gd name="connsiteY1" fmla="*/ 2385718 h 5589240"/>
              <a:gd name="connsiteX2" fmla="*/ 180881 w 4752528"/>
              <a:gd name="connsiteY2" fmla="*/ 1725175 h 5589240"/>
              <a:gd name="connsiteX3" fmla="*/ 894420 w 4752528"/>
              <a:gd name="connsiteY3" fmla="*/ 1630165 h 5589240"/>
              <a:gd name="connsiteX4" fmla="*/ 695984 w 4752528"/>
              <a:gd name="connsiteY4" fmla="*/ 818516 h 5589240"/>
              <a:gd name="connsiteX5" fmla="*/ 1386128 w 4752528"/>
              <a:gd name="connsiteY5" fmla="*/ 1051888 h 5589240"/>
              <a:gd name="connsiteX6" fmla="*/ 1466915 w 4752528"/>
              <a:gd name="connsiteY6" fmla="*/ 212726 h 5589240"/>
              <a:gd name="connsiteX7" fmla="*/ 2028575 w 4752528"/>
              <a:gd name="connsiteY7" fmla="*/ 738918 h 5589240"/>
              <a:gd name="connsiteX8" fmla="*/ 2376264 w 4752528"/>
              <a:gd name="connsiteY8" fmla="*/ 0 h 5589240"/>
              <a:gd name="connsiteX9" fmla="*/ 2723953 w 4752528"/>
              <a:gd name="connsiteY9" fmla="*/ 738918 h 5589240"/>
              <a:gd name="connsiteX10" fmla="*/ 3285613 w 4752528"/>
              <a:gd name="connsiteY10" fmla="*/ 212726 h 5589240"/>
              <a:gd name="connsiteX11" fmla="*/ 3366400 w 4752528"/>
              <a:gd name="connsiteY11" fmla="*/ 1051888 h 5589240"/>
              <a:gd name="connsiteX12" fmla="*/ 4056544 w 4752528"/>
              <a:gd name="connsiteY12" fmla="*/ 818516 h 5589240"/>
              <a:gd name="connsiteX13" fmla="*/ 3858108 w 4752528"/>
              <a:gd name="connsiteY13" fmla="*/ 1630165 h 5589240"/>
              <a:gd name="connsiteX14" fmla="*/ 4571647 w 4752528"/>
              <a:gd name="connsiteY14" fmla="*/ 1725175 h 5589240"/>
              <a:gd name="connsiteX15" fmla="*/ 4124226 w 4752528"/>
              <a:gd name="connsiteY15" fmla="*/ 2385718 h 5589240"/>
              <a:gd name="connsiteX16" fmla="*/ 4752528 w 4752528"/>
              <a:gd name="connsiteY16" fmla="*/ 2794620 h 5589240"/>
              <a:gd name="connsiteX17" fmla="*/ 4124226 w 4752528"/>
              <a:gd name="connsiteY17" fmla="*/ 3203522 h 5589240"/>
              <a:gd name="connsiteX18" fmla="*/ 4571647 w 4752528"/>
              <a:gd name="connsiteY18" fmla="*/ 3864065 h 5589240"/>
              <a:gd name="connsiteX19" fmla="*/ 3858108 w 4752528"/>
              <a:gd name="connsiteY19" fmla="*/ 3959075 h 5589240"/>
              <a:gd name="connsiteX20" fmla="*/ 4056544 w 4752528"/>
              <a:gd name="connsiteY20" fmla="*/ 4770724 h 5589240"/>
              <a:gd name="connsiteX21" fmla="*/ 3366400 w 4752528"/>
              <a:gd name="connsiteY21" fmla="*/ 4537352 h 5589240"/>
              <a:gd name="connsiteX22" fmla="*/ 3285613 w 4752528"/>
              <a:gd name="connsiteY22" fmla="*/ 5376514 h 5589240"/>
              <a:gd name="connsiteX23" fmla="*/ 2723953 w 4752528"/>
              <a:gd name="connsiteY23" fmla="*/ 4850322 h 5589240"/>
              <a:gd name="connsiteX24" fmla="*/ 2376264 w 4752528"/>
              <a:gd name="connsiteY24" fmla="*/ 5589240 h 5589240"/>
              <a:gd name="connsiteX25" fmla="*/ 2028575 w 4752528"/>
              <a:gd name="connsiteY25" fmla="*/ 4850322 h 5589240"/>
              <a:gd name="connsiteX26" fmla="*/ 1466915 w 4752528"/>
              <a:gd name="connsiteY26" fmla="*/ 5376514 h 5589240"/>
              <a:gd name="connsiteX27" fmla="*/ 1386128 w 4752528"/>
              <a:gd name="connsiteY27" fmla="*/ 4537352 h 5589240"/>
              <a:gd name="connsiteX28" fmla="*/ 695984 w 4752528"/>
              <a:gd name="connsiteY28" fmla="*/ 4770724 h 5589240"/>
              <a:gd name="connsiteX29" fmla="*/ 894420 w 4752528"/>
              <a:gd name="connsiteY29" fmla="*/ 3959075 h 5589240"/>
              <a:gd name="connsiteX30" fmla="*/ 180881 w 4752528"/>
              <a:gd name="connsiteY30" fmla="*/ 3864065 h 5589240"/>
              <a:gd name="connsiteX31" fmla="*/ 628302 w 4752528"/>
              <a:gd name="connsiteY31" fmla="*/ 3203522 h 5589240"/>
              <a:gd name="connsiteX32" fmla="*/ 0 w 4752528"/>
              <a:gd name="connsiteY32" fmla="*/ 2794620 h 5589240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4056544 w 4752528"/>
              <a:gd name="connsiteY12" fmla="*/ 818516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571647 w 4752528"/>
              <a:gd name="connsiteY14" fmla="*/ 1725175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752528"/>
              <a:gd name="connsiteY0" fmla="*/ 2794620 h 5376514"/>
              <a:gd name="connsiteX1" fmla="*/ 628302 w 4752528"/>
              <a:gd name="connsiteY1" fmla="*/ 2385718 h 5376514"/>
              <a:gd name="connsiteX2" fmla="*/ 180881 w 4752528"/>
              <a:gd name="connsiteY2" fmla="*/ 1725175 h 5376514"/>
              <a:gd name="connsiteX3" fmla="*/ 894420 w 4752528"/>
              <a:gd name="connsiteY3" fmla="*/ 1630165 h 5376514"/>
              <a:gd name="connsiteX4" fmla="*/ 695984 w 4752528"/>
              <a:gd name="connsiteY4" fmla="*/ 818516 h 5376514"/>
              <a:gd name="connsiteX5" fmla="*/ 1386128 w 4752528"/>
              <a:gd name="connsiteY5" fmla="*/ 1051888 h 5376514"/>
              <a:gd name="connsiteX6" fmla="*/ 1466915 w 4752528"/>
              <a:gd name="connsiteY6" fmla="*/ 212726 h 5376514"/>
              <a:gd name="connsiteX7" fmla="*/ 2028575 w 4752528"/>
              <a:gd name="connsiteY7" fmla="*/ 738918 h 5376514"/>
              <a:gd name="connsiteX8" fmla="*/ 2376264 w 4752528"/>
              <a:gd name="connsiteY8" fmla="*/ 0 h 5376514"/>
              <a:gd name="connsiteX9" fmla="*/ 2723953 w 4752528"/>
              <a:gd name="connsiteY9" fmla="*/ 738918 h 5376514"/>
              <a:gd name="connsiteX10" fmla="*/ 3285613 w 4752528"/>
              <a:gd name="connsiteY10" fmla="*/ 212726 h 5376514"/>
              <a:gd name="connsiteX11" fmla="*/ 3366400 w 4752528"/>
              <a:gd name="connsiteY11" fmla="*/ 1051888 h 5376514"/>
              <a:gd name="connsiteX12" fmla="*/ 3960440 w 4752528"/>
              <a:gd name="connsiteY12" fmla="*/ 432048 h 5376514"/>
              <a:gd name="connsiteX13" fmla="*/ 3858108 w 4752528"/>
              <a:gd name="connsiteY13" fmla="*/ 1630165 h 5376514"/>
              <a:gd name="connsiteX14" fmla="*/ 4608512 w 4752528"/>
              <a:gd name="connsiteY14" fmla="*/ 1080120 h 5376514"/>
              <a:gd name="connsiteX15" fmla="*/ 4124226 w 4752528"/>
              <a:gd name="connsiteY15" fmla="*/ 2385718 h 5376514"/>
              <a:gd name="connsiteX16" fmla="*/ 4752528 w 4752528"/>
              <a:gd name="connsiteY16" fmla="*/ 2794620 h 5376514"/>
              <a:gd name="connsiteX17" fmla="*/ 4124226 w 4752528"/>
              <a:gd name="connsiteY17" fmla="*/ 3203522 h 5376514"/>
              <a:gd name="connsiteX18" fmla="*/ 4571647 w 4752528"/>
              <a:gd name="connsiteY18" fmla="*/ 3864065 h 5376514"/>
              <a:gd name="connsiteX19" fmla="*/ 3858108 w 4752528"/>
              <a:gd name="connsiteY19" fmla="*/ 3959075 h 5376514"/>
              <a:gd name="connsiteX20" fmla="*/ 4056544 w 4752528"/>
              <a:gd name="connsiteY20" fmla="*/ 4770724 h 5376514"/>
              <a:gd name="connsiteX21" fmla="*/ 3366400 w 4752528"/>
              <a:gd name="connsiteY21" fmla="*/ 4537352 h 5376514"/>
              <a:gd name="connsiteX22" fmla="*/ 3285613 w 4752528"/>
              <a:gd name="connsiteY22" fmla="*/ 5376514 h 5376514"/>
              <a:gd name="connsiteX23" fmla="*/ 2723953 w 4752528"/>
              <a:gd name="connsiteY23" fmla="*/ 4850322 h 5376514"/>
              <a:gd name="connsiteX24" fmla="*/ 2376264 w 4752528"/>
              <a:gd name="connsiteY24" fmla="*/ 3240360 h 5376514"/>
              <a:gd name="connsiteX25" fmla="*/ 2028575 w 4752528"/>
              <a:gd name="connsiteY25" fmla="*/ 4850322 h 5376514"/>
              <a:gd name="connsiteX26" fmla="*/ 1466915 w 4752528"/>
              <a:gd name="connsiteY26" fmla="*/ 5376514 h 5376514"/>
              <a:gd name="connsiteX27" fmla="*/ 1386128 w 4752528"/>
              <a:gd name="connsiteY27" fmla="*/ 4537352 h 5376514"/>
              <a:gd name="connsiteX28" fmla="*/ 695984 w 4752528"/>
              <a:gd name="connsiteY28" fmla="*/ 4770724 h 5376514"/>
              <a:gd name="connsiteX29" fmla="*/ 894420 w 4752528"/>
              <a:gd name="connsiteY29" fmla="*/ 3959075 h 5376514"/>
              <a:gd name="connsiteX30" fmla="*/ 180881 w 4752528"/>
              <a:gd name="connsiteY30" fmla="*/ 3864065 h 5376514"/>
              <a:gd name="connsiteX31" fmla="*/ 628302 w 4752528"/>
              <a:gd name="connsiteY31" fmla="*/ 3203522 h 5376514"/>
              <a:gd name="connsiteX32" fmla="*/ 0 w 4752528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124226 w 4896544"/>
              <a:gd name="connsiteY17" fmla="*/ 3203522 h 5376514"/>
              <a:gd name="connsiteX18" fmla="*/ 4571647 w 4896544"/>
              <a:gd name="connsiteY18" fmla="*/ 3864065 h 5376514"/>
              <a:gd name="connsiteX19" fmla="*/ 3858108 w 4896544"/>
              <a:gd name="connsiteY19" fmla="*/ 3959075 h 5376514"/>
              <a:gd name="connsiteX20" fmla="*/ 4056544 w 4896544"/>
              <a:gd name="connsiteY20" fmla="*/ 4770724 h 5376514"/>
              <a:gd name="connsiteX21" fmla="*/ 3366400 w 4896544"/>
              <a:gd name="connsiteY21" fmla="*/ 4537352 h 5376514"/>
              <a:gd name="connsiteX22" fmla="*/ 3285613 w 4896544"/>
              <a:gd name="connsiteY22" fmla="*/ 5376514 h 5376514"/>
              <a:gd name="connsiteX23" fmla="*/ 2723953 w 4896544"/>
              <a:gd name="connsiteY23" fmla="*/ 4850322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3858108 w 5544616"/>
              <a:gd name="connsiteY19" fmla="*/ 3959075 h 5376514"/>
              <a:gd name="connsiteX20" fmla="*/ 4056544 w 5544616"/>
              <a:gd name="connsiteY20" fmla="*/ 4770724 h 5376514"/>
              <a:gd name="connsiteX21" fmla="*/ 3366400 w 5544616"/>
              <a:gd name="connsiteY21" fmla="*/ 4537352 h 5376514"/>
              <a:gd name="connsiteX22" fmla="*/ 3285613 w 5544616"/>
              <a:gd name="connsiteY22" fmla="*/ 5376514 h 5376514"/>
              <a:gd name="connsiteX23" fmla="*/ 2723953 w 5544616"/>
              <a:gd name="connsiteY23" fmla="*/ 4850322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366400 w 5760640"/>
              <a:gd name="connsiteY21" fmla="*/ 453735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3858108 w 5760640"/>
              <a:gd name="connsiteY19" fmla="*/ 3959075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744416 w 5760640"/>
              <a:gd name="connsiteY21" fmla="*/ 424847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3285613 w 5760640"/>
              <a:gd name="connsiteY22" fmla="*/ 5376514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2723953 w 5760640"/>
              <a:gd name="connsiteY23" fmla="*/ 4850322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5040560 w 5760640"/>
              <a:gd name="connsiteY22" fmla="*/ 5184576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248472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3960440 w 5760640"/>
              <a:gd name="connsiteY21" fmla="*/ 3888432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760640"/>
              <a:gd name="connsiteY0" fmla="*/ 2794620 h 5376514"/>
              <a:gd name="connsiteX1" fmla="*/ 628302 w 5760640"/>
              <a:gd name="connsiteY1" fmla="*/ 2385718 h 5376514"/>
              <a:gd name="connsiteX2" fmla="*/ 180881 w 5760640"/>
              <a:gd name="connsiteY2" fmla="*/ 1725175 h 5376514"/>
              <a:gd name="connsiteX3" fmla="*/ 894420 w 5760640"/>
              <a:gd name="connsiteY3" fmla="*/ 1630165 h 5376514"/>
              <a:gd name="connsiteX4" fmla="*/ 695984 w 5760640"/>
              <a:gd name="connsiteY4" fmla="*/ 818516 h 5376514"/>
              <a:gd name="connsiteX5" fmla="*/ 1386128 w 5760640"/>
              <a:gd name="connsiteY5" fmla="*/ 1051888 h 5376514"/>
              <a:gd name="connsiteX6" fmla="*/ 1466915 w 5760640"/>
              <a:gd name="connsiteY6" fmla="*/ 212726 h 5376514"/>
              <a:gd name="connsiteX7" fmla="*/ 2028575 w 5760640"/>
              <a:gd name="connsiteY7" fmla="*/ 738918 h 5376514"/>
              <a:gd name="connsiteX8" fmla="*/ 2376264 w 5760640"/>
              <a:gd name="connsiteY8" fmla="*/ 0 h 5376514"/>
              <a:gd name="connsiteX9" fmla="*/ 2723953 w 5760640"/>
              <a:gd name="connsiteY9" fmla="*/ 738918 h 5376514"/>
              <a:gd name="connsiteX10" fmla="*/ 3285613 w 5760640"/>
              <a:gd name="connsiteY10" fmla="*/ 212726 h 5376514"/>
              <a:gd name="connsiteX11" fmla="*/ 3366400 w 5760640"/>
              <a:gd name="connsiteY11" fmla="*/ 1051888 h 5376514"/>
              <a:gd name="connsiteX12" fmla="*/ 3960440 w 5760640"/>
              <a:gd name="connsiteY12" fmla="*/ 432048 h 5376514"/>
              <a:gd name="connsiteX13" fmla="*/ 3858108 w 5760640"/>
              <a:gd name="connsiteY13" fmla="*/ 1630165 h 5376514"/>
              <a:gd name="connsiteX14" fmla="*/ 4608512 w 5760640"/>
              <a:gd name="connsiteY14" fmla="*/ 1080120 h 5376514"/>
              <a:gd name="connsiteX15" fmla="*/ 4124226 w 5760640"/>
              <a:gd name="connsiteY15" fmla="*/ 2385718 h 5376514"/>
              <a:gd name="connsiteX16" fmla="*/ 4896544 w 5760640"/>
              <a:gd name="connsiteY16" fmla="*/ 1800200 h 5376514"/>
              <a:gd name="connsiteX17" fmla="*/ 4124226 w 5760640"/>
              <a:gd name="connsiteY17" fmla="*/ 3203522 h 5376514"/>
              <a:gd name="connsiteX18" fmla="*/ 5544616 w 5760640"/>
              <a:gd name="connsiteY18" fmla="*/ 3168352 h 5376514"/>
              <a:gd name="connsiteX19" fmla="*/ 4032448 w 5760640"/>
              <a:gd name="connsiteY19" fmla="*/ 3528392 h 5376514"/>
              <a:gd name="connsiteX20" fmla="*/ 5760640 w 5760640"/>
              <a:gd name="connsiteY20" fmla="*/ 4320480 h 5376514"/>
              <a:gd name="connsiteX21" fmla="*/ 4248472 w 5760640"/>
              <a:gd name="connsiteY21" fmla="*/ 4536504 h 5376514"/>
              <a:gd name="connsiteX22" fmla="*/ 2448272 w 5760640"/>
              <a:gd name="connsiteY22" fmla="*/ 2808312 h 5376514"/>
              <a:gd name="connsiteX23" fmla="*/ 4320480 w 5760640"/>
              <a:gd name="connsiteY23" fmla="*/ 5040560 h 5376514"/>
              <a:gd name="connsiteX24" fmla="*/ 2376264 w 5760640"/>
              <a:gd name="connsiteY24" fmla="*/ 3240360 h 5376514"/>
              <a:gd name="connsiteX25" fmla="*/ 2028575 w 5760640"/>
              <a:gd name="connsiteY25" fmla="*/ 4850322 h 5376514"/>
              <a:gd name="connsiteX26" fmla="*/ 1466915 w 5760640"/>
              <a:gd name="connsiteY26" fmla="*/ 5376514 h 5376514"/>
              <a:gd name="connsiteX27" fmla="*/ 1386128 w 5760640"/>
              <a:gd name="connsiteY27" fmla="*/ 4537352 h 5376514"/>
              <a:gd name="connsiteX28" fmla="*/ 695984 w 5760640"/>
              <a:gd name="connsiteY28" fmla="*/ 4770724 h 5376514"/>
              <a:gd name="connsiteX29" fmla="*/ 894420 w 5760640"/>
              <a:gd name="connsiteY29" fmla="*/ 3959075 h 5376514"/>
              <a:gd name="connsiteX30" fmla="*/ 180881 w 5760640"/>
              <a:gd name="connsiteY30" fmla="*/ 3864065 h 5376514"/>
              <a:gd name="connsiteX31" fmla="*/ 628302 w 5760640"/>
              <a:gd name="connsiteY31" fmla="*/ 3203522 h 5376514"/>
              <a:gd name="connsiteX32" fmla="*/ 0 w 5760640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032448 w 5544616"/>
              <a:gd name="connsiteY19" fmla="*/ 3528392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124226 w 5544616"/>
              <a:gd name="connsiteY17" fmla="*/ 3203522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5544616"/>
              <a:gd name="connsiteY0" fmla="*/ 2794620 h 5376514"/>
              <a:gd name="connsiteX1" fmla="*/ 628302 w 5544616"/>
              <a:gd name="connsiteY1" fmla="*/ 2385718 h 5376514"/>
              <a:gd name="connsiteX2" fmla="*/ 180881 w 5544616"/>
              <a:gd name="connsiteY2" fmla="*/ 1725175 h 5376514"/>
              <a:gd name="connsiteX3" fmla="*/ 894420 w 5544616"/>
              <a:gd name="connsiteY3" fmla="*/ 1630165 h 5376514"/>
              <a:gd name="connsiteX4" fmla="*/ 695984 w 5544616"/>
              <a:gd name="connsiteY4" fmla="*/ 818516 h 5376514"/>
              <a:gd name="connsiteX5" fmla="*/ 1386128 w 5544616"/>
              <a:gd name="connsiteY5" fmla="*/ 1051888 h 5376514"/>
              <a:gd name="connsiteX6" fmla="*/ 1466915 w 5544616"/>
              <a:gd name="connsiteY6" fmla="*/ 212726 h 5376514"/>
              <a:gd name="connsiteX7" fmla="*/ 2028575 w 5544616"/>
              <a:gd name="connsiteY7" fmla="*/ 738918 h 5376514"/>
              <a:gd name="connsiteX8" fmla="*/ 2376264 w 5544616"/>
              <a:gd name="connsiteY8" fmla="*/ 0 h 5376514"/>
              <a:gd name="connsiteX9" fmla="*/ 2723953 w 5544616"/>
              <a:gd name="connsiteY9" fmla="*/ 738918 h 5376514"/>
              <a:gd name="connsiteX10" fmla="*/ 3285613 w 5544616"/>
              <a:gd name="connsiteY10" fmla="*/ 212726 h 5376514"/>
              <a:gd name="connsiteX11" fmla="*/ 3366400 w 5544616"/>
              <a:gd name="connsiteY11" fmla="*/ 1051888 h 5376514"/>
              <a:gd name="connsiteX12" fmla="*/ 3960440 w 5544616"/>
              <a:gd name="connsiteY12" fmla="*/ 432048 h 5376514"/>
              <a:gd name="connsiteX13" fmla="*/ 3858108 w 5544616"/>
              <a:gd name="connsiteY13" fmla="*/ 1630165 h 5376514"/>
              <a:gd name="connsiteX14" fmla="*/ 4608512 w 5544616"/>
              <a:gd name="connsiteY14" fmla="*/ 1080120 h 5376514"/>
              <a:gd name="connsiteX15" fmla="*/ 4124226 w 5544616"/>
              <a:gd name="connsiteY15" fmla="*/ 2385718 h 5376514"/>
              <a:gd name="connsiteX16" fmla="*/ 4896544 w 5544616"/>
              <a:gd name="connsiteY16" fmla="*/ 1800200 h 5376514"/>
              <a:gd name="connsiteX17" fmla="*/ 4392488 w 5544616"/>
              <a:gd name="connsiteY17" fmla="*/ 2736304 h 5376514"/>
              <a:gd name="connsiteX18" fmla="*/ 5544616 w 5544616"/>
              <a:gd name="connsiteY18" fmla="*/ 3168352 h 5376514"/>
              <a:gd name="connsiteX19" fmla="*/ 4248472 w 5544616"/>
              <a:gd name="connsiteY19" fmla="*/ 4176464 h 5376514"/>
              <a:gd name="connsiteX20" fmla="*/ 2448272 w 5544616"/>
              <a:gd name="connsiteY20" fmla="*/ 2376264 h 5376514"/>
              <a:gd name="connsiteX21" fmla="*/ 4248472 w 5544616"/>
              <a:gd name="connsiteY21" fmla="*/ 4536504 h 5376514"/>
              <a:gd name="connsiteX22" fmla="*/ 2448272 w 5544616"/>
              <a:gd name="connsiteY22" fmla="*/ 2808312 h 5376514"/>
              <a:gd name="connsiteX23" fmla="*/ 4320480 w 5544616"/>
              <a:gd name="connsiteY23" fmla="*/ 5040560 h 5376514"/>
              <a:gd name="connsiteX24" fmla="*/ 2376264 w 5544616"/>
              <a:gd name="connsiteY24" fmla="*/ 3240360 h 5376514"/>
              <a:gd name="connsiteX25" fmla="*/ 2028575 w 5544616"/>
              <a:gd name="connsiteY25" fmla="*/ 4850322 h 5376514"/>
              <a:gd name="connsiteX26" fmla="*/ 1466915 w 5544616"/>
              <a:gd name="connsiteY26" fmla="*/ 5376514 h 5376514"/>
              <a:gd name="connsiteX27" fmla="*/ 1386128 w 5544616"/>
              <a:gd name="connsiteY27" fmla="*/ 4537352 h 5376514"/>
              <a:gd name="connsiteX28" fmla="*/ 695984 w 5544616"/>
              <a:gd name="connsiteY28" fmla="*/ 4770724 h 5376514"/>
              <a:gd name="connsiteX29" fmla="*/ 894420 w 5544616"/>
              <a:gd name="connsiteY29" fmla="*/ 3959075 h 5376514"/>
              <a:gd name="connsiteX30" fmla="*/ 180881 w 5544616"/>
              <a:gd name="connsiteY30" fmla="*/ 3864065 h 5376514"/>
              <a:gd name="connsiteX31" fmla="*/ 628302 w 5544616"/>
              <a:gd name="connsiteY31" fmla="*/ 3203522 h 5376514"/>
              <a:gd name="connsiteX32" fmla="*/ 0 w 5544616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92488 w 4896544"/>
              <a:gd name="connsiteY17" fmla="*/ 2736304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896544"/>
              <a:gd name="connsiteY0" fmla="*/ 2794620 h 5376514"/>
              <a:gd name="connsiteX1" fmla="*/ 628302 w 4896544"/>
              <a:gd name="connsiteY1" fmla="*/ 2385718 h 5376514"/>
              <a:gd name="connsiteX2" fmla="*/ 180881 w 4896544"/>
              <a:gd name="connsiteY2" fmla="*/ 1725175 h 5376514"/>
              <a:gd name="connsiteX3" fmla="*/ 894420 w 4896544"/>
              <a:gd name="connsiteY3" fmla="*/ 1630165 h 5376514"/>
              <a:gd name="connsiteX4" fmla="*/ 695984 w 4896544"/>
              <a:gd name="connsiteY4" fmla="*/ 818516 h 5376514"/>
              <a:gd name="connsiteX5" fmla="*/ 1386128 w 4896544"/>
              <a:gd name="connsiteY5" fmla="*/ 1051888 h 5376514"/>
              <a:gd name="connsiteX6" fmla="*/ 1466915 w 4896544"/>
              <a:gd name="connsiteY6" fmla="*/ 212726 h 5376514"/>
              <a:gd name="connsiteX7" fmla="*/ 2028575 w 4896544"/>
              <a:gd name="connsiteY7" fmla="*/ 738918 h 5376514"/>
              <a:gd name="connsiteX8" fmla="*/ 2376264 w 4896544"/>
              <a:gd name="connsiteY8" fmla="*/ 0 h 5376514"/>
              <a:gd name="connsiteX9" fmla="*/ 2723953 w 4896544"/>
              <a:gd name="connsiteY9" fmla="*/ 738918 h 5376514"/>
              <a:gd name="connsiteX10" fmla="*/ 3285613 w 4896544"/>
              <a:gd name="connsiteY10" fmla="*/ 212726 h 5376514"/>
              <a:gd name="connsiteX11" fmla="*/ 3366400 w 4896544"/>
              <a:gd name="connsiteY11" fmla="*/ 1051888 h 5376514"/>
              <a:gd name="connsiteX12" fmla="*/ 3960440 w 4896544"/>
              <a:gd name="connsiteY12" fmla="*/ 432048 h 5376514"/>
              <a:gd name="connsiteX13" fmla="*/ 3858108 w 4896544"/>
              <a:gd name="connsiteY13" fmla="*/ 1630165 h 5376514"/>
              <a:gd name="connsiteX14" fmla="*/ 4608512 w 4896544"/>
              <a:gd name="connsiteY14" fmla="*/ 1080120 h 5376514"/>
              <a:gd name="connsiteX15" fmla="*/ 4124226 w 4896544"/>
              <a:gd name="connsiteY15" fmla="*/ 2385718 h 5376514"/>
              <a:gd name="connsiteX16" fmla="*/ 4896544 w 4896544"/>
              <a:gd name="connsiteY16" fmla="*/ 1800200 h 5376514"/>
              <a:gd name="connsiteX17" fmla="*/ 4320480 w 4896544"/>
              <a:gd name="connsiteY17" fmla="*/ 3672408 h 5376514"/>
              <a:gd name="connsiteX18" fmla="*/ 2448272 w 4896544"/>
              <a:gd name="connsiteY18" fmla="*/ 1872208 h 5376514"/>
              <a:gd name="connsiteX19" fmla="*/ 4248472 w 4896544"/>
              <a:gd name="connsiteY19" fmla="*/ 4176464 h 5376514"/>
              <a:gd name="connsiteX20" fmla="*/ 2448272 w 4896544"/>
              <a:gd name="connsiteY20" fmla="*/ 2376264 h 5376514"/>
              <a:gd name="connsiteX21" fmla="*/ 4248472 w 4896544"/>
              <a:gd name="connsiteY21" fmla="*/ 4536504 h 5376514"/>
              <a:gd name="connsiteX22" fmla="*/ 2448272 w 4896544"/>
              <a:gd name="connsiteY22" fmla="*/ 2808312 h 5376514"/>
              <a:gd name="connsiteX23" fmla="*/ 4320480 w 4896544"/>
              <a:gd name="connsiteY23" fmla="*/ 5040560 h 5376514"/>
              <a:gd name="connsiteX24" fmla="*/ 2376264 w 4896544"/>
              <a:gd name="connsiteY24" fmla="*/ 3240360 h 5376514"/>
              <a:gd name="connsiteX25" fmla="*/ 2028575 w 4896544"/>
              <a:gd name="connsiteY25" fmla="*/ 4850322 h 5376514"/>
              <a:gd name="connsiteX26" fmla="*/ 1466915 w 4896544"/>
              <a:gd name="connsiteY26" fmla="*/ 5376514 h 5376514"/>
              <a:gd name="connsiteX27" fmla="*/ 1386128 w 4896544"/>
              <a:gd name="connsiteY27" fmla="*/ 4537352 h 5376514"/>
              <a:gd name="connsiteX28" fmla="*/ 695984 w 4896544"/>
              <a:gd name="connsiteY28" fmla="*/ 4770724 h 5376514"/>
              <a:gd name="connsiteX29" fmla="*/ 894420 w 4896544"/>
              <a:gd name="connsiteY29" fmla="*/ 3959075 h 5376514"/>
              <a:gd name="connsiteX30" fmla="*/ 180881 w 4896544"/>
              <a:gd name="connsiteY30" fmla="*/ 3864065 h 5376514"/>
              <a:gd name="connsiteX31" fmla="*/ 628302 w 4896544"/>
              <a:gd name="connsiteY31" fmla="*/ 3203522 h 5376514"/>
              <a:gd name="connsiteX32" fmla="*/ 0 w 4896544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124226 w 4608512"/>
              <a:gd name="connsiteY15" fmla="*/ 2385718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672408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248472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608512"/>
              <a:gd name="connsiteY0" fmla="*/ 2794620 h 5376514"/>
              <a:gd name="connsiteX1" fmla="*/ 628302 w 4608512"/>
              <a:gd name="connsiteY1" fmla="*/ 2385718 h 5376514"/>
              <a:gd name="connsiteX2" fmla="*/ 180881 w 4608512"/>
              <a:gd name="connsiteY2" fmla="*/ 1725175 h 5376514"/>
              <a:gd name="connsiteX3" fmla="*/ 894420 w 4608512"/>
              <a:gd name="connsiteY3" fmla="*/ 1630165 h 5376514"/>
              <a:gd name="connsiteX4" fmla="*/ 695984 w 4608512"/>
              <a:gd name="connsiteY4" fmla="*/ 818516 h 5376514"/>
              <a:gd name="connsiteX5" fmla="*/ 1386128 w 4608512"/>
              <a:gd name="connsiteY5" fmla="*/ 1051888 h 5376514"/>
              <a:gd name="connsiteX6" fmla="*/ 1466915 w 4608512"/>
              <a:gd name="connsiteY6" fmla="*/ 212726 h 5376514"/>
              <a:gd name="connsiteX7" fmla="*/ 2028575 w 4608512"/>
              <a:gd name="connsiteY7" fmla="*/ 738918 h 5376514"/>
              <a:gd name="connsiteX8" fmla="*/ 2376264 w 4608512"/>
              <a:gd name="connsiteY8" fmla="*/ 0 h 5376514"/>
              <a:gd name="connsiteX9" fmla="*/ 2723953 w 4608512"/>
              <a:gd name="connsiteY9" fmla="*/ 738918 h 5376514"/>
              <a:gd name="connsiteX10" fmla="*/ 3285613 w 4608512"/>
              <a:gd name="connsiteY10" fmla="*/ 212726 h 5376514"/>
              <a:gd name="connsiteX11" fmla="*/ 3366400 w 4608512"/>
              <a:gd name="connsiteY11" fmla="*/ 1051888 h 5376514"/>
              <a:gd name="connsiteX12" fmla="*/ 3960440 w 4608512"/>
              <a:gd name="connsiteY12" fmla="*/ 432048 h 5376514"/>
              <a:gd name="connsiteX13" fmla="*/ 3858108 w 4608512"/>
              <a:gd name="connsiteY13" fmla="*/ 1630165 h 5376514"/>
              <a:gd name="connsiteX14" fmla="*/ 4608512 w 4608512"/>
              <a:gd name="connsiteY14" fmla="*/ 1080120 h 5376514"/>
              <a:gd name="connsiteX15" fmla="*/ 4320480 w 4608512"/>
              <a:gd name="connsiteY15" fmla="*/ 3240360 h 5376514"/>
              <a:gd name="connsiteX16" fmla="*/ 2448272 w 4608512"/>
              <a:gd name="connsiteY16" fmla="*/ 1440160 h 5376514"/>
              <a:gd name="connsiteX17" fmla="*/ 4320480 w 4608512"/>
              <a:gd name="connsiteY17" fmla="*/ 3744416 h 5376514"/>
              <a:gd name="connsiteX18" fmla="*/ 2448272 w 4608512"/>
              <a:gd name="connsiteY18" fmla="*/ 1872208 h 5376514"/>
              <a:gd name="connsiteX19" fmla="*/ 4320480 w 4608512"/>
              <a:gd name="connsiteY19" fmla="*/ 4176464 h 5376514"/>
              <a:gd name="connsiteX20" fmla="*/ 2448272 w 4608512"/>
              <a:gd name="connsiteY20" fmla="*/ 2376264 h 5376514"/>
              <a:gd name="connsiteX21" fmla="*/ 4248472 w 4608512"/>
              <a:gd name="connsiteY21" fmla="*/ 4536504 h 5376514"/>
              <a:gd name="connsiteX22" fmla="*/ 2448272 w 4608512"/>
              <a:gd name="connsiteY22" fmla="*/ 2808312 h 5376514"/>
              <a:gd name="connsiteX23" fmla="*/ 4320480 w 4608512"/>
              <a:gd name="connsiteY23" fmla="*/ 5040560 h 5376514"/>
              <a:gd name="connsiteX24" fmla="*/ 2376264 w 4608512"/>
              <a:gd name="connsiteY24" fmla="*/ 3240360 h 5376514"/>
              <a:gd name="connsiteX25" fmla="*/ 2028575 w 4608512"/>
              <a:gd name="connsiteY25" fmla="*/ 4850322 h 5376514"/>
              <a:gd name="connsiteX26" fmla="*/ 1466915 w 4608512"/>
              <a:gd name="connsiteY26" fmla="*/ 5376514 h 5376514"/>
              <a:gd name="connsiteX27" fmla="*/ 1386128 w 4608512"/>
              <a:gd name="connsiteY27" fmla="*/ 4537352 h 5376514"/>
              <a:gd name="connsiteX28" fmla="*/ 695984 w 4608512"/>
              <a:gd name="connsiteY28" fmla="*/ 4770724 h 5376514"/>
              <a:gd name="connsiteX29" fmla="*/ 894420 w 4608512"/>
              <a:gd name="connsiteY29" fmla="*/ 3959075 h 5376514"/>
              <a:gd name="connsiteX30" fmla="*/ 180881 w 4608512"/>
              <a:gd name="connsiteY30" fmla="*/ 3864065 h 5376514"/>
              <a:gd name="connsiteX31" fmla="*/ 628302 w 4608512"/>
              <a:gd name="connsiteY31" fmla="*/ 3203522 h 5376514"/>
              <a:gd name="connsiteX32" fmla="*/ 0 w 4608512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3858108 w 4320480"/>
              <a:gd name="connsiteY13" fmla="*/ 1630165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3960440 w 4320480"/>
              <a:gd name="connsiteY12" fmla="*/ 432048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723953 w 4320480"/>
              <a:gd name="connsiteY9" fmla="*/ 738918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736304 w 4320480"/>
              <a:gd name="connsiteY12" fmla="*/ 93610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3366400 w 4320480"/>
              <a:gd name="connsiteY11" fmla="*/ 1051888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3285613 w 4320480"/>
              <a:gd name="connsiteY10" fmla="*/ 212726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794620 h 5376514"/>
              <a:gd name="connsiteX1" fmla="*/ 628302 w 4320480"/>
              <a:gd name="connsiteY1" fmla="*/ 2385718 h 5376514"/>
              <a:gd name="connsiteX2" fmla="*/ 180881 w 4320480"/>
              <a:gd name="connsiteY2" fmla="*/ 1725175 h 5376514"/>
              <a:gd name="connsiteX3" fmla="*/ 894420 w 4320480"/>
              <a:gd name="connsiteY3" fmla="*/ 1630165 h 5376514"/>
              <a:gd name="connsiteX4" fmla="*/ 695984 w 4320480"/>
              <a:gd name="connsiteY4" fmla="*/ 818516 h 5376514"/>
              <a:gd name="connsiteX5" fmla="*/ 1386128 w 4320480"/>
              <a:gd name="connsiteY5" fmla="*/ 1051888 h 5376514"/>
              <a:gd name="connsiteX6" fmla="*/ 1466915 w 4320480"/>
              <a:gd name="connsiteY6" fmla="*/ 212726 h 5376514"/>
              <a:gd name="connsiteX7" fmla="*/ 2028575 w 4320480"/>
              <a:gd name="connsiteY7" fmla="*/ 738918 h 5376514"/>
              <a:gd name="connsiteX8" fmla="*/ 2376264 w 4320480"/>
              <a:gd name="connsiteY8" fmla="*/ 0 h 5376514"/>
              <a:gd name="connsiteX9" fmla="*/ 2880320 w 4320480"/>
              <a:gd name="connsiteY9" fmla="*/ 288032 h 5376514"/>
              <a:gd name="connsiteX10" fmla="*/ 2880320 w 4320480"/>
              <a:gd name="connsiteY10" fmla="*/ 648072 h 5376514"/>
              <a:gd name="connsiteX11" fmla="*/ 4320480 w 4320480"/>
              <a:gd name="connsiteY11" fmla="*/ 2376264 h 5376514"/>
              <a:gd name="connsiteX12" fmla="*/ 2448272 w 4320480"/>
              <a:gd name="connsiteY12" fmla="*/ 576064 h 5376514"/>
              <a:gd name="connsiteX13" fmla="*/ 4320480 w 4320480"/>
              <a:gd name="connsiteY13" fmla="*/ 2880320 h 5376514"/>
              <a:gd name="connsiteX14" fmla="*/ 2448272 w 4320480"/>
              <a:gd name="connsiteY14" fmla="*/ 1008112 h 5376514"/>
              <a:gd name="connsiteX15" fmla="*/ 4320480 w 4320480"/>
              <a:gd name="connsiteY15" fmla="*/ 3240360 h 5376514"/>
              <a:gd name="connsiteX16" fmla="*/ 2448272 w 4320480"/>
              <a:gd name="connsiteY16" fmla="*/ 1440160 h 5376514"/>
              <a:gd name="connsiteX17" fmla="*/ 4320480 w 4320480"/>
              <a:gd name="connsiteY17" fmla="*/ 3744416 h 5376514"/>
              <a:gd name="connsiteX18" fmla="*/ 2448272 w 4320480"/>
              <a:gd name="connsiteY18" fmla="*/ 1872208 h 5376514"/>
              <a:gd name="connsiteX19" fmla="*/ 4320480 w 4320480"/>
              <a:gd name="connsiteY19" fmla="*/ 4176464 h 5376514"/>
              <a:gd name="connsiteX20" fmla="*/ 2448272 w 4320480"/>
              <a:gd name="connsiteY20" fmla="*/ 2376264 h 5376514"/>
              <a:gd name="connsiteX21" fmla="*/ 4248472 w 4320480"/>
              <a:gd name="connsiteY21" fmla="*/ 4536504 h 5376514"/>
              <a:gd name="connsiteX22" fmla="*/ 2448272 w 4320480"/>
              <a:gd name="connsiteY22" fmla="*/ 2808312 h 5376514"/>
              <a:gd name="connsiteX23" fmla="*/ 4320480 w 4320480"/>
              <a:gd name="connsiteY23" fmla="*/ 5040560 h 5376514"/>
              <a:gd name="connsiteX24" fmla="*/ 2376264 w 4320480"/>
              <a:gd name="connsiteY24" fmla="*/ 3240360 h 5376514"/>
              <a:gd name="connsiteX25" fmla="*/ 2028575 w 4320480"/>
              <a:gd name="connsiteY25" fmla="*/ 4850322 h 5376514"/>
              <a:gd name="connsiteX26" fmla="*/ 1466915 w 4320480"/>
              <a:gd name="connsiteY26" fmla="*/ 5376514 h 5376514"/>
              <a:gd name="connsiteX27" fmla="*/ 1386128 w 4320480"/>
              <a:gd name="connsiteY27" fmla="*/ 4537352 h 5376514"/>
              <a:gd name="connsiteX28" fmla="*/ 695984 w 4320480"/>
              <a:gd name="connsiteY28" fmla="*/ 4770724 h 5376514"/>
              <a:gd name="connsiteX29" fmla="*/ 894420 w 4320480"/>
              <a:gd name="connsiteY29" fmla="*/ 3959075 h 5376514"/>
              <a:gd name="connsiteX30" fmla="*/ 180881 w 4320480"/>
              <a:gd name="connsiteY30" fmla="*/ 3864065 h 5376514"/>
              <a:gd name="connsiteX31" fmla="*/ 628302 w 4320480"/>
              <a:gd name="connsiteY31" fmla="*/ 3203522 h 5376514"/>
              <a:gd name="connsiteX32" fmla="*/ 0 w 4320480"/>
              <a:gd name="connsiteY32" fmla="*/ 2794620 h 5376514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880320 w 4320480"/>
              <a:gd name="connsiteY9" fmla="*/ 36004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880320 w 4320480"/>
              <a:gd name="connsiteY10" fmla="*/ 720080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376264 w 4320480"/>
              <a:gd name="connsiteY9" fmla="*/ 0 h 5448522"/>
              <a:gd name="connsiteX10" fmla="*/ 2520280 w 4320480"/>
              <a:gd name="connsiteY10" fmla="*/ 216024 h 5448522"/>
              <a:gd name="connsiteX11" fmla="*/ 4320480 w 4320480"/>
              <a:gd name="connsiteY11" fmla="*/ 2448272 h 5448522"/>
              <a:gd name="connsiteX12" fmla="*/ 2448272 w 4320480"/>
              <a:gd name="connsiteY12" fmla="*/ 648072 h 5448522"/>
              <a:gd name="connsiteX13" fmla="*/ 4320480 w 4320480"/>
              <a:gd name="connsiteY13" fmla="*/ 2952328 h 5448522"/>
              <a:gd name="connsiteX14" fmla="*/ 2448272 w 4320480"/>
              <a:gd name="connsiteY14" fmla="*/ 1080120 h 5448522"/>
              <a:gd name="connsiteX15" fmla="*/ 4320480 w 4320480"/>
              <a:gd name="connsiteY15" fmla="*/ 3312368 h 5448522"/>
              <a:gd name="connsiteX16" fmla="*/ 2448272 w 4320480"/>
              <a:gd name="connsiteY16" fmla="*/ 1512168 h 5448522"/>
              <a:gd name="connsiteX17" fmla="*/ 4320480 w 4320480"/>
              <a:gd name="connsiteY17" fmla="*/ 3816424 h 5448522"/>
              <a:gd name="connsiteX18" fmla="*/ 2448272 w 4320480"/>
              <a:gd name="connsiteY18" fmla="*/ 1944216 h 5448522"/>
              <a:gd name="connsiteX19" fmla="*/ 4320480 w 4320480"/>
              <a:gd name="connsiteY19" fmla="*/ 4248472 h 5448522"/>
              <a:gd name="connsiteX20" fmla="*/ 2448272 w 4320480"/>
              <a:gd name="connsiteY20" fmla="*/ 2448272 h 5448522"/>
              <a:gd name="connsiteX21" fmla="*/ 4248472 w 4320480"/>
              <a:gd name="connsiteY21" fmla="*/ 4608512 h 5448522"/>
              <a:gd name="connsiteX22" fmla="*/ 2448272 w 4320480"/>
              <a:gd name="connsiteY22" fmla="*/ 2880320 h 5448522"/>
              <a:gd name="connsiteX23" fmla="*/ 4320480 w 4320480"/>
              <a:gd name="connsiteY23" fmla="*/ 5112568 h 5448522"/>
              <a:gd name="connsiteX24" fmla="*/ 2376264 w 4320480"/>
              <a:gd name="connsiteY24" fmla="*/ 3312368 h 5448522"/>
              <a:gd name="connsiteX25" fmla="*/ 2028575 w 4320480"/>
              <a:gd name="connsiteY25" fmla="*/ 4922330 h 5448522"/>
              <a:gd name="connsiteX26" fmla="*/ 1466915 w 4320480"/>
              <a:gd name="connsiteY26" fmla="*/ 5448522 h 5448522"/>
              <a:gd name="connsiteX27" fmla="*/ 1386128 w 4320480"/>
              <a:gd name="connsiteY27" fmla="*/ 4609360 h 5448522"/>
              <a:gd name="connsiteX28" fmla="*/ 695984 w 4320480"/>
              <a:gd name="connsiteY28" fmla="*/ 4842732 h 5448522"/>
              <a:gd name="connsiteX29" fmla="*/ 894420 w 4320480"/>
              <a:gd name="connsiteY29" fmla="*/ 4031083 h 5448522"/>
              <a:gd name="connsiteX30" fmla="*/ 180881 w 4320480"/>
              <a:gd name="connsiteY30" fmla="*/ 3936073 h 5448522"/>
              <a:gd name="connsiteX31" fmla="*/ 628302 w 4320480"/>
              <a:gd name="connsiteY31" fmla="*/ 3275530 h 5448522"/>
              <a:gd name="connsiteX32" fmla="*/ 0 w 4320480"/>
              <a:gd name="connsiteY32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76264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20480"/>
              <a:gd name="connsiteY0" fmla="*/ 2866628 h 5448522"/>
              <a:gd name="connsiteX1" fmla="*/ 628302 w 4320480"/>
              <a:gd name="connsiteY1" fmla="*/ 2457726 h 5448522"/>
              <a:gd name="connsiteX2" fmla="*/ 180881 w 4320480"/>
              <a:gd name="connsiteY2" fmla="*/ 1797183 h 5448522"/>
              <a:gd name="connsiteX3" fmla="*/ 894420 w 4320480"/>
              <a:gd name="connsiteY3" fmla="*/ 1702173 h 5448522"/>
              <a:gd name="connsiteX4" fmla="*/ 695984 w 4320480"/>
              <a:gd name="connsiteY4" fmla="*/ 890524 h 5448522"/>
              <a:gd name="connsiteX5" fmla="*/ 1386128 w 4320480"/>
              <a:gd name="connsiteY5" fmla="*/ 1123896 h 5448522"/>
              <a:gd name="connsiteX6" fmla="*/ 1466915 w 4320480"/>
              <a:gd name="connsiteY6" fmla="*/ 284734 h 5448522"/>
              <a:gd name="connsiteX7" fmla="*/ 2028575 w 4320480"/>
              <a:gd name="connsiteY7" fmla="*/ 810926 h 5448522"/>
              <a:gd name="connsiteX8" fmla="*/ 2304256 w 4320480"/>
              <a:gd name="connsiteY8" fmla="*/ 0 h 5448522"/>
              <a:gd name="connsiteX9" fmla="*/ 2520280 w 4320480"/>
              <a:gd name="connsiteY9" fmla="*/ 216024 h 5448522"/>
              <a:gd name="connsiteX10" fmla="*/ 4320480 w 4320480"/>
              <a:gd name="connsiteY10" fmla="*/ 2448272 h 5448522"/>
              <a:gd name="connsiteX11" fmla="*/ 2448272 w 4320480"/>
              <a:gd name="connsiteY11" fmla="*/ 648072 h 5448522"/>
              <a:gd name="connsiteX12" fmla="*/ 4320480 w 4320480"/>
              <a:gd name="connsiteY12" fmla="*/ 2952328 h 5448522"/>
              <a:gd name="connsiteX13" fmla="*/ 2448272 w 4320480"/>
              <a:gd name="connsiteY13" fmla="*/ 1080120 h 5448522"/>
              <a:gd name="connsiteX14" fmla="*/ 4320480 w 4320480"/>
              <a:gd name="connsiteY14" fmla="*/ 3312368 h 5448522"/>
              <a:gd name="connsiteX15" fmla="*/ 2448272 w 4320480"/>
              <a:gd name="connsiteY15" fmla="*/ 1512168 h 5448522"/>
              <a:gd name="connsiteX16" fmla="*/ 4320480 w 4320480"/>
              <a:gd name="connsiteY16" fmla="*/ 3816424 h 5448522"/>
              <a:gd name="connsiteX17" fmla="*/ 2448272 w 4320480"/>
              <a:gd name="connsiteY17" fmla="*/ 1944216 h 5448522"/>
              <a:gd name="connsiteX18" fmla="*/ 4320480 w 4320480"/>
              <a:gd name="connsiteY18" fmla="*/ 4248472 h 5448522"/>
              <a:gd name="connsiteX19" fmla="*/ 2448272 w 4320480"/>
              <a:gd name="connsiteY19" fmla="*/ 2448272 h 5448522"/>
              <a:gd name="connsiteX20" fmla="*/ 4248472 w 4320480"/>
              <a:gd name="connsiteY20" fmla="*/ 4608512 h 5448522"/>
              <a:gd name="connsiteX21" fmla="*/ 2448272 w 4320480"/>
              <a:gd name="connsiteY21" fmla="*/ 2880320 h 5448522"/>
              <a:gd name="connsiteX22" fmla="*/ 4320480 w 4320480"/>
              <a:gd name="connsiteY22" fmla="*/ 5112568 h 5448522"/>
              <a:gd name="connsiteX23" fmla="*/ 2376264 w 4320480"/>
              <a:gd name="connsiteY23" fmla="*/ 3312368 h 5448522"/>
              <a:gd name="connsiteX24" fmla="*/ 2028575 w 4320480"/>
              <a:gd name="connsiteY24" fmla="*/ 4922330 h 5448522"/>
              <a:gd name="connsiteX25" fmla="*/ 1466915 w 4320480"/>
              <a:gd name="connsiteY25" fmla="*/ 5448522 h 5448522"/>
              <a:gd name="connsiteX26" fmla="*/ 1386128 w 4320480"/>
              <a:gd name="connsiteY26" fmla="*/ 4609360 h 5448522"/>
              <a:gd name="connsiteX27" fmla="*/ 695984 w 4320480"/>
              <a:gd name="connsiteY27" fmla="*/ 4842732 h 5448522"/>
              <a:gd name="connsiteX28" fmla="*/ 894420 w 4320480"/>
              <a:gd name="connsiteY28" fmla="*/ 4031083 h 5448522"/>
              <a:gd name="connsiteX29" fmla="*/ 180881 w 4320480"/>
              <a:gd name="connsiteY29" fmla="*/ 3936073 h 5448522"/>
              <a:gd name="connsiteX30" fmla="*/ 628302 w 4320480"/>
              <a:gd name="connsiteY30" fmla="*/ 3275530 h 5448522"/>
              <a:gd name="connsiteX31" fmla="*/ 0 w 4320480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08512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248472 w 4392488"/>
              <a:gd name="connsiteY20" fmla="*/ 4752528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2866628 h 5448522"/>
              <a:gd name="connsiteX1" fmla="*/ 628302 w 4392488"/>
              <a:gd name="connsiteY1" fmla="*/ 2457726 h 5448522"/>
              <a:gd name="connsiteX2" fmla="*/ 180881 w 4392488"/>
              <a:gd name="connsiteY2" fmla="*/ 1797183 h 5448522"/>
              <a:gd name="connsiteX3" fmla="*/ 894420 w 4392488"/>
              <a:gd name="connsiteY3" fmla="*/ 1702173 h 5448522"/>
              <a:gd name="connsiteX4" fmla="*/ 695984 w 4392488"/>
              <a:gd name="connsiteY4" fmla="*/ 890524 h 5448522"/>
              <a:gd name="connsiteX5" fmla="*/ 1386128 w 4392488"/>
              <a:gd name="connsiteY5" fmla="*/ 1123896 h 5448522"/>
              <a:gd name="connsiteX6" fmla="*/ 1466915 w 4392488"/>
              <a:gd name="connsiteY6" fmla="*/ 284734 h 5448522"/>
              <a:gd name="connsiteX7" fmla="*/ 2028575 w 4392488"/>
              <a:gd name="connsiteY7" fmla="*/ 810926 h 5448522"/>
              <a:gd name="connsiteX8" fmla="*/ 2304256 w 4392488"/>
              <a:gd name="connsiteY8" fmla="*/ 0 h 5448522"/>
              <a:gd name="connsiteX9" fmla="*/ 2520280 w 4392488"/>
              <a:gd name="connsiteY9" fmla="*/ 216024 h 5448522"/>
              <a:gd name="connsiteX10" fmla="*/ 4320480 w 4392488"/>
              <a:gd name="connsiteY10" fmla="*/ 2448272 h 5448522"/>
              <a:gd name="connsiteX11" fmla="*/ 2448272 w 4392488"/>
              <a:gd name="connsiteY11" fmla="*/ 648072 h 5448522"/>
              <a:gd name="connsiteX12" fmla="*/ 4392488 w 4392488"/>
              <a:gd name="connsiteY12" fmla="*/ 2952328 h 5448522"/>
              <a:gd name="connsiteX13" fmla="*/ 2448272 w 4392488"/>
              <a:gd name="connsiteY13" fmla="*/ 1080120 h 5448522"/>
              <a:gd name="connsiteX14" fmla="*/ 4320480 w 4392488"/>
              <a:gd name="connsiteY14" fmla="*/ 3312368 h 5448522"/>
              <a:gd name="connsiteX15" fmla="*/ 2448272 w 4392488"/>
              <a:gd name="connsiteY15" fmla="*/ 1512168 h 5448522"/>
              <a:gd name="connsiteX16" fmla="*/ 4320480 w 4392488"/>
              <a:gd name="connsiteY16" fmla="*/ 3816424 h 5448522"/>
              <a:gd name="connsiteX17" fmla="*/ 2448272 w 4392488"/>
              <a:gd name="connsiteY17" fmla="*/ 1944216 h 5448522"/>
              <a:gd name="connsiteX18" fmla="*/ 4320480 w 4392488"/>
              <a:gd name="connsiteY18" fmla="*/ 4248472 h 5448522"/>
              <a:gd name="connsiteX19" fmla="*/ 2448272 w 4392488"/>
              <a:gd name="connsiteY19" fmla="*/ 2448272 h 5448522"/>
              <a:gd name="connsiteX20" fmla="*/ 4320480 w 4392488"/>
              <a:gd name="connsiteY20" fmla="*/ 4680520 h 5448522"/>
              <a:gd name="connsiteX21" fmla="*/ 2448272 w 4392488"/>
              <a:gd name="connsiteY21" fmla="*/ 2880320 h 5448522"/>
              <a:gd name="connsiteX22" fmla="*/ 4320480 w 4392488"/>
              <a:gd name="connsiteY22" fmla="*/ 5112568 h 5448522"/>
              <a:gd name="connsiteX23" fmla="*/ 2376264 w 4392488"/>
              <a:gd name="connsiteY23" fmla="*/ 3312368 h 5448522"/>
              <a:gd name="connsiteX24" fmla="*/ 2028575 w 4392488"/>
              <a:gd name="connsiteY24" fmla="*/ 4922330 h 5448522"/>
              <a:gd name="connsiteX25" fmla="*/ 1466915 w 4392488"/>
              <a:gd name="connsiteY25" fmla="*/ 5448522 h 5448522"/>
              <a:gd name="connsiteX26" fmla="*/ 1386128 w 4392488"/>
              <a:gd name="connsiteY26" fmla="*/ 4609360 h 5448522"/>
              <a:gd name="connsiteX27" fmla="*/ 695984 w 4392488"/>
              <a:gd name="connsiteY27" fmla="*/ 4842732 h 5448522"/>
              <a:gd name="connsiteX28" fmla="*/ 894420 w 4392488"/>
              <a:gd name="connsiteY28" fmla="*/ 4031083 h 5448522"/>
              <a:gd name="connsiteX29" fmla="*/ 180881 w 4392488"/>
              <a:gd name="connsiteY29" fmla="*/ 3936073 h 5448522"/>
              <a:gd name="connsiteX30" fmla="*/ 628302 w 4392488"/>
              <a:gd name="connsiteY30" fmla="*/ 3275530 h 5448522"/>
              <a:gd name="connsiteX31" fmla="*/ 0 w 4392488"/>
              <a:gd name="connsiteY31" fmla="*/ 2866628 h 5448522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2028575 w 4392488"/>
              <a:gd name="connsiteY7" fmla="*/ 1098958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16024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695984 w 4392488"/>
              <a:gd name="connsiteY4" fmla="*/ 1178556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386128 w 4392488"/>
              <a:gd name="connsiteY5" fmla="*/ 1411928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894420 w 4392488"/>
              <a:gd name="connsiteY3" fmla="*/ 1990205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0 w 4392488"/>
              <a:gd name="connsiteY0" fmla="*/ 3154660 h 5736554"/>
              <a:gd name="connsiteX1" fmla="*/ 628302 w 4392488"/>
              <a:gd name="connsiteY1" fmla="*/ 2745758 h 5736554"/>
              <a:gd name="connsiteX2" fmla="*/ 180881 w 4392488"/>
              <a:gd name="connsiteY2" fmla="*/ 2085215 h 5736554"/>
              <a:gd name="connsiteX3" fmla="*/ 576064 w 4392488"/>
              <a:gd name="connsiteY3" fmla="*/ 1728192 h 5736554"/>
              <a:gd name="connsiteX4" fmla="*/ 72008 w 4392488"/>
              <a:gd name="connsiteY4" fmla="*/ 576064 h 5736554"/>
              <a:gd name="connsiteX5" fmla="*/ 1224136 w 4392488"/>
              <a:gd name="connsiteY5" fmla="*/ 1080120 h 5736554"/>
              <a:gd name="connsiteX6" fmla="*/ 1152128 w 4392488"/>
              <a:gd name="connsiteY6" fmla="*/ 0 h 5736554"/>
              <a:gd name="connsiteX7" fmla="*/ 1800200 w 4392488"/>
              <a:gd name="connsiteY7" fmla="*/ 288032 h 5736554"/>
              <a:gd name="connsiteX8" fmla="*/ 2304256 w 4392488"/>
              <a:gd name="connsiteY8" fmla="*/ 288032 h 5736554"/>
              <a:gd name="connsiteX9" fmla="*/ 2520280 w 4392488"/>
              <a:gd name="connsiteY9" fmla="*/ 504056 h 5736554"/>
              <a:gd name="connsiteX10" fmla="*/ 4320480 w 4392488"/>
              <a:gd name="connsiteY10" fmla="*/ 2736304 h 5736554"/>
              <a:gd name="connsiteX11" fmla="*/ 2448272 w 4392488"/>
              <a:gd name="connsiteY11" fmla="*/ 936104 h 5736554"/>
              <a:gd name="connsiteX12" fmla="*/ 4392488 w 4392488"/>
              <a:gd name="connsiteY12" fmla="*/ 3240360 h 5736554"/>
              <a:gd name="connsiteX13" fmla="*/ 2448272 w 4392488"/>
              <a:gd name="connsiteY13" fmla="*/ 1368152 h 5736554"/>
              <a:gd name="connsiteX14" fmla="*/ 4320480 w 4392488"/>
              <a:gd name="connsiteY14" fmla="*/ 3600400 h 5736554"/>
              <a:gd name="connsiteX15" fmla="*/ 2448272 w 4392488"/>
              <a:gd name="connsiteY15" fmla="*/ 1800200 h 5736554"/>
              <a:gd name="connsiteX16" fmla="*/ 4320480 w 4392488"/>
              <a:gd name="connsiteY16" fmla="*/ 4104456 h 5736554"/>
              <a:gd name="connsiteX17" fmla="*/ 2448272 w 4392488"/>
              <a:gd name="connsiteY17" fmla="*/ 2232248 h 5736554"/>
              <a:gd name="connsiteX18" fmla="*/ 4320480 w 4392488"/>
              <a:gd name="connsiteY18" fmla="*/ 4536504 h 5736554"/>
              <a:gd name="connsiteX19" fmla="*/ 2448272 w 4392488"/>
              <a:gd name="connsiteY19" fmla="*/ 2736304 h 5736554"/>
              <a:gd name="connsiteX20" fmla="*/ 4320480 w 4392488"/>
              <a:gd name="connsiteY20" fmla="*/ 4968552 h 5736554"/>
              <a:gd name="connsiteX21" fmla="*/ 2448272 w 4392488"/>
              <a:gd name="connsiteY21" fmla="*/ 3168352 h 5736554"/>
              <a:gd name="connsiteX22" fmla="*/ 4320480 w 4392488"/>
              <a:gd name="connsiteY22" fmla="*/ 5400600 h 5736554"/>
              <a:gd name="connsiteX23" fmla="*/ 2376264 w 4392488"/>
              <a:gd name="connsiteY23" fmla="*/ 3600400 h 5736554"/>
              <a:gd name="connsiteX24" fmla="*/ 2028575 w 4392488"/>
              <a:gd name="connsiteY24" fmla="*/ 5210362 h 5736554"/>
              <a:gd name="connsiteX25" fmla="*/ 1466915 w 4392488"/>
              <a:gd name="connsiteY25" fmla="*/ 5736554 h 5736554"/>
              <a:gd name="connsiteX26" fmla="*/ 1386128 w 4392488"/>
              <a:gd name="connsiteY26" fmla="*/ 4897392 h 5736554"/>
              <a:gd name="connsiteX27" fmla="*/ 695984 w 4392488"/>
              <a:gd name="connsiteY27" fmla="*/ 5130764 h 5736554"/>
              <a:gd name="connsiteX28" fmla="*/ 894420 w 4392488"/>
              <a:gd name="connsiteY28" fmla="*/ 4319115 h 5736554"/>
              <a:gd name="connsiteX29" fmla="*/ 180881 w 4392488"/>
              <a:gd name="connsiteY29" fmla="*/ 4224105 h 5736554"/>
              <a:gd name="connsiteX30" fmla="*/ 628302 w 4392488"/>
              <a:gd name="connsiteY30" fmla="*/ 3563562 h 5736554"/>
              <a:gd name="connsiteX31" fmla="*/ 0 w 4392488"/>
              <a:gd name="connsiteY31" fmla="*/ 3154660 h 5736554"/>
              <a:gd name="connsiteX0" fmla="*/ 216024 w 4608512"/>
              <a:gd name="connsiteY0" fmla="*/ 3154660 h 5736554"/>
              <a:gd name="connsiteX1" fmla="*/ 844326 w 4608512"/>
              <a:gd name="connsiteY1" fmla="*/ 2745758 h 5736554"/>
              <a:gd name="connsiteX2" fmla="*/ 0 w 4608512"/>
              <a:gd name="connsiteY2" fmla="*/ 1440160 h 5736554"/>
              <a:gd name="connsiteX3" fmla="*/ 792088 w 4608512"/>
              <a:gd name="connsiteY3" fmla="*/ 1728192 h 5736554"/>
              <a:gd name="connsiteX4" fmla="*/ 288032 w 4608512"/>
              <a:gd name="connsiteY4" fmla="*/ 576064 h 5736554"/>
              <a:gd name="connsiteX5" fmla="*/ 1440160 w 4608512"/>
              <a:gd name="connsiteY5" fmla="*/ 1080120 h 5736554"/>
              <a:gd name="connsiteX6" fmla="*/ 1368152 w 4608512"/>
              <a:gd name="connsiteY6" fmla="*/ 0 h 5736554"/>
              <a:gd name="connsiteX7" fmla="*/ 2016224 w 4608512"/>
              <a:gd name="connsiteY7" fmla="*/ 288032 h 5736554"/>
              <a:gd name="connsiteX8" fmla="*/ 2520280 w 4608512"/>
              <a:gd name="connsiteY8" fmla="*/ 288032 h 5736554"/>
              <a:gd name="connsiteX9" fmla="*/ 2736304 w 4608512"/>
              <a:gd name="connsiteY9" fmla="*/ 504056 h 5736554"/>
              <a:gd name="connsiteX10" fmla="*/ 4536504 w 4608512"/>
              <a:gd name="connsiteY10" fmla="*/ 2736304 h 5736554"/>
              <a:gd name="connsiteX11" fmla="*/ 2664296 w 4608512"/>
              <a:gd name="connsiteY11" fmla="*/ 936104 h 5736554"/>
              <a:gd name="connsiteX12" fmla="*/ 4608512 w 4608512"/>
              <a:gd name="connsiteY12" fmla="*/ 3240360 h 5736554"/>
              <a:gd name="connsiteX13" fmla="*/ 2664296 w 4608512"/>
              <a:gd name="connsiteY13" fmla="*/ 1368152 h 5736554"/>
              <a:gd name="connsiteX14" fmla="*/ 4536504 w 4608512"/>
              <a:gd name="connsiteY14" fmla="*/ 3600400 h 5736554"/>
              <a:gd name="connsiteX15" fmla="*/ 2664296 w 4608512"/>
              <a:gd name="connsiteY15" fmla="*/ 1800200 h 5736554"/>
              <a:gd name="connsiteX16" fmla="*/ 4536504 w 4608512"/>
              <a:gd name="connsiteY16" fmla="*/ 4104456 h 5736554"/>
              <a:gd name="connsiteX17" fmla="*/ 2664296 w 4608512"/>
              <a:gd name="connsiteY17" fmla="*/ 2232248 h 5736554"/>
              <a:gd name="connsiteX18" fmla="*/ 4536504 w 4608512"/>
              <a:gd name="connsiteY18" fmla="*/ 4536504 h 5736554"/>
              <a:gd name="connsiteX19" fmla="*/ 2664296 w 4608512"/>
              <a:gd name="connsiteY19" fmla="*/ 2736304 h 5736554"/>
              <a:gd name="connsiteX20" fmla="*/ 4536504 w 4608512"/>
              <a:gd name="connsiteY20" fmla="*/ 4968552 h 5736554"/>
              <a:gd name="connsiteX21" fmla="*/ 2664296 w 4608512"/>
              <a:gd name="connsiteY21" fmla="*/ 3168352 h 5736554"/>
              <a:gd name="connsiteX22" fmla="*/ 4536504 w 4608512"/>
              <a:gd name="connsiteY22" fmla="*/ 5400600 h 5736554"/>
              <a:gd name="connsiteX23" fmla="*/ 2592288 w 4608512"/>
              <a:gd name="connsiteY23" fmla="*/ 3600400 h 5736554"/>
              <a:gd name="connsiteX24" fmla="*/ 2244599 w 4608512"/>
              <a:gd name="connsiteY24" fmla="*/ 5210362 h 5736554"/>
              <a:gd name="connsiteX25" fmla="*/ 1682939 w 4608512"/>
              <a:gd name="connsiteY25" fmla="*/ 5736554 h 5736554"/>
              <a:gd name="connsiteX26" fmla="*/ 1602152 w 4608512"/>
              <a:gd name="connsiteY26" fmla="*/ 4897392 h 5736554"/>
              <a:gd name="connsiteX27" fmla="*/ 912008 w 4608512"/>
              <a:gd name="connsiteY27" fmla="*/ 5130764 h 5736554"/>
              <a:gd name="connsiteX28" fmla="*/ 1110444 w 4608512"/>
              <a:gd name="connsiteY28" fmla="*/ 4319115 h 5736554"/>
              <a:gd name="connsiteX29" fmla="*/ 396905 w 4608512"/>
              <a:gd name="connsiteY29" fmla="*/ 4224105 h 5736554"/>
              <a:gd name="connsiteX30" fmla="*/ 844326 w 4608512"/>
              <a:gd name="connsiteY30" fmla="*/ 3563562 h 5736554"/>
              <a:gd name="connsiteX31" fmla="*/ 216024 w 4608512"/>
              <a:gd name="connsiteY31" fmla="*/ 3154660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204366 w 4968552"/>
              <a:gd name="connsiteY30" fmla="*/ 356356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756945 w 4968552"/>
              <a:gd name="connsiteY29" fmla="*/ 4224105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470484 w 4968552"/>
              <a:gd name="connsiteY28" fmla="*/ 4319115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1272048 w 4968552"/>
              <a:gd name="connsiteY27" fmla="*/ 5130764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104456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962192 w 4968552"/>
              <a:gd name="connsiteY26" fmla="*/ 489739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720080 w 4968552"/>
              <a:gd name="connsiteY27" fmla="*/ 4608512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736554"/>
              <a:gd name="connsiteX1" fmla="*/ 1204366 w 4968552"/>
              <a:gd name="connsiteY1" fmla="*/ 2745758 h 5736554"/>
              <a:gd name="connsiteX2" fmla="*/ 360040 w 4968552"/>
              <a:gd name="connsiteY2" fmla="*/ 1440160 h 5736554"/>
              <a:gd name="connsiteX3" fmla="*/ 1152128 w 4968552"/>
              <a:gd name="connsiteY3" fmla="*/ 1728192 h 5736554"/>
              <a:gd name="connsiteX4" fmla="*/ 648072 w 4968552"/>
              <a:gd name="connsiteY4" fmla="*/ 576064 h 5736554"/>
              <a:gd name="connsiteX5" fmla="*/ 1800200 w 4968552"/>
              <a:gd name="connsiteY5" fmla="*/ 1080120 h 5736554"/>
              <a:gd name="connsiteX6" fmla="*/ 1728192 w 4968552"/>
              <a:gd name="connsiteY6" fmla="*/ 0 h 5736554"/>
              <a:gd name="connsiteX7" fmla="*/ 2376264 w 4968552"/>
              <a:gd name="connsiteY7" fmla="*/ 288032 h 5736554"/>
              <a:gd name="connsiteX8" fmla="*/ 2880320 w 4968552"/>
              <a:gd name="connsiteY8" fmla="*/ 288032 h 5736554"/>
              <a:gd name="connsiteX9" fmla="*/ 3096344 w 4968552"/>
              <a:gd name="connsiteY9" fmla="*/ 504056 h 5736554"/>
              <a:gd name="connsiteX10" fmla="*/ 4896544 w 4968552"/>
              <a:gd name="connsiteY10" fmla="*/ 2736304 h 5736554"/>
              <a:gd name="connsiteX11" fmla="*/ 3024336 w 4968552"/>
              <a:gd name="connsiteY11" fmla="*/ 936104 h 5736554"/>
              <a:gd name="connsiteX12" fmla="*/ 4968552 w 4968552"/>
              <a:gd name="connsiteY12" fmla="*/ 3240360 h 5736554"/>
              <a:gd name="connsiteX13" fmla="*/ 3024336 w 4968552"/>
              <a:gd name="connsiteY13" fmla="*/ 1368152 h 5736554"/>
              <a:gd name="connsiteX14" fmla="*/ 4896544 w 4968552"/>
              <a:gd name="connsiteY14" fmla="*/ 3600400 h 5736554"/>
              <a:gd name="connsiteX15" fmla="*/ 3024336 w 4968552"/>
              <a:gd name="connsiteY15" fmla="*/ 1800200 h 5736554"/>
              <a:gd name="connsiteX16" fmla="*/ 4896544 w 4968552"/>
              <a:gd name="connsiteY16" fmla="*/ 4032448 h 5736554"/>
              <a:gd name="connsiteX17" fmla="*/ 3024336 w 4968552"/>
              <a:gd name="connsiteY17" fmla="*/ 2232248 h 5736554"/>
              <a:gd name="connsiteX18" fmla="*/ 4896544 w 4968552"/>
              <a:gd name="connsiteY18" fmla="*/ 4536504 h 5736554"/>
              <a:gd name="connsiteX19" fmla="*/ 3024336 w 4968552"/>
              <a:gd name="connsiteY19" fmla="*/ 2736304 h 5736554"/>
              <a:gd name="connsiteX20" fmla="*/ 4896544 w 4968552"/>
              <a:gd name="connsiteY20" fmla="*/ 4968552 h 5736554"/>
              <a:gd name="connsiteX21" fmla="*/ 3024336 w 4968552"/>
              <a:gd name="connsiteY21" fmla="*/ 3168352 h 5736554"/>
              <a:gd name="connsiteX22" fmla="*/ 4896544 w 4968552"/>
              <a:gd name="connsiteY22" fmla="*/ 5400600 h 5736554"/>
              <a:gd name="connsiteX23" fmla="*/ 2952328 w 4968552"/>
              <a:gd name="connsiteY23" fmla="*/ 3600400 h 5736554"/>
              <a:gd name="connsiteX24" fmla="*/ 2604639 w 4968552"/>
              <a:gd name="connsiteY24" fmla="*/ 5210362 h 5736554"/>
              <a:gd name="connsiteX25" fmla="*/ 2042979 w 4968552"/>
              <a:gd name="connsiteY25" fmla="*/ 5736554 h 5736554"/>
              <a:gd name="connsiteX26" fmla="*/ 1368152 w 4968552"/>
              <a:gd name="connsiteY26" fmla="*/ 4248472 h 5736554"/>
              <a:gd name="connsiteX27" fmla="*/ 576064 w 4968552"/>
              <a:gd name="connsiteY27" fmla="*/ 4392488 h 5736554"/>
              <a:gd name="connsiteX28" fmla="*/ 1512168 w 4968552"/>
              <a:gd name="connsiteY28" fmla="*/ 3744416 h 5736554"/>
              <a:gd name="connsiteX29" fmla="*/ 504056 w 4968552"/>
              <a:gd name="connsiteY29" fmla="*/ 3456384 h 5736554"/>
              <a:gd name="connsiteX30" fmla="*/ 1368152 w 4968552"/>
              <a:gd name="connsiteY30" fmla="*/ 3168352 h 5736554"/>
              <a:gd name="connsiteX31" fmla="*/ 0 w 4968552"/>
              <a:gd name="connsiteY31" fmla="*/ 2376264 h 5736554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2604639 w 4968552"/>
              <a:gd name="connsiteY24" fmla="*/ 5210362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1080120 w 4968552"/>
              <a:gd name="connsiteY25" fmla="*/ 4752528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952328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600400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256584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368152 w 4968552"/>
              <a:gd name="connsiteY26" fmla="*/ 4248472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576064 w 4968552"/>
              <a:gd name="connsiteY27" fmla="*/ 43924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3024336 w 4968552"/>
              <a:gd name="connsiteY21" fmla="*/ 3168352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3024336 w 4968552"/>
              <a:gd name="connsiteY19" fmla="*/ 2736304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3024336 w 4968552"/>
              <a:gd name="connsiteY17" fmla="*/ 2232248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3024336 w 4968552"/>
              <a:gd name="connsiteY15" fmla="*/ 1800200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3024336 w 4968552"/>
              <a:gd name="connsiteY13" fmla="*/ 1368152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3024336 w 4968552"/>
              <a:gd name="connsiteY11" fmla="*/ 936104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512168 w 4968552"/>
              <a:gd name="connsiteY28" fmla="*/ 3744416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504056 w 4968552"/>
              <a:gd name="connsiteY30" fmla="*/ 3456384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504056 w 4968552"/>
              <a:gd name="connsiteY29" fmla="*/ 3456384 h 5400600"/>
              <a:gd name="connsiteX30" fmla="*/ 1296144 w 4968552"/>
              <a:gd name="connsiteY30" fmla="*/ 3528392 h 5400600"/>
              <a:gd name="connsiteX31" fmla="*/ 1368152 w 4968552"/>
              <a:gd name="connsiteY31" fmla="*/ 3168352 h 5400600"/>
              <a:gd name="connsiteX32" fmla="*/ 0 w 4968552"/>
              <a:gd name="connsiteY32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1296144 w 4968552"/>
              <a:gd name="connsiteY29" fmla="*/ 352839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368152 w 4968552"/>
              <a:gd name="connsiteY30" fmla="*/ 3168352 h 5400600"/>
              <a:gd name="connsiteX31" fmla="*/ 0 w 4968552"/>
              <a:gd name="connsiteY31" fmla="*/ 2376264 h 5400600"/>
              <a:gd name="connsiteX0" fmla="*/ 0 w 4968552"/>
              <a:gd name="connsiteY0" fmla="*/ 2376264 h 5400600"/>
              <a:gd name="connsiteX1" fmla="*/ 1204366 w 4968552"/>
              <a:gd name="connsiteY1" fmla="*/ 2745758 h 5400600"/>
              <a:gd name="connsiteX2" fmla="*/ 360040 w 4968552"/>
              <a:gd name="connsiteY2" fmla="*/ 1440160 h 5400600"/>
              <a:gd name="connsiteX3" fmla="*/ 1152128 w 4968552"/>
              <a:gd name="connsiteY3" fmla="*/ 1728192 h 5400600"/>
              <a:gd name="connsiteX4" fmla="*/ 648072 w 4968552"/>
              <a:gd name="connsiteY4" fmla="*/ 576064 h 5400600"/>
              <a:gd name="connsiteX5" fmla="*/ 1800200 w 4968552"/>
              <a:gd name="connsiteY5" fmla="*/ 1080120 h 5400600"/>
              <a:gd name="connsiteX6" fmla="*/ 1728192 w 4968552"/>
              <a:gd name="connsiteY6" fmla="*/ 0 h 5400600"/>
              <a:gd name="connsiteX7" fmla="*/ 2376264 w 4968552"/>
              <a:gd name="connsiteY7" fmla="*/ 288032 h 5400600"/>
              <a:gd name="connsiteX8" fmla="*/ 2880320 w 4968552"/>
              <a:gd name="connsiteY8" fmla="*/ 288032 h 5400600"/>
              <a:gd name="connsiteX9" fmla="*/ 3096344 w 4968552"/>
              <a:gd name="connsiteY9" fmla="*/ 504056 h 5400600"/>
              <a:gd name="connsiteX10" fmla="*/ 4896544 w 4968552"/>
              <a:gd name="connsiteY10" fmla="*/ 2736304 h 5400600"/>
              <a:gd name="connsiteX11" fmla="*/ 2952328 w 4968552"/>
              <a:gd name="connsiteY11" fmla="*/ 792088 h 5400600"/>
              <a:gd name="connsiteX12" fmla="*/ 4968552 w 4968552"/>
              <a:gd name="connsiteY12" fmla="*/ 3240360 h 5400600"/>
              <a:gd name="connsiteX13" fmla="*/ 2952328 w 4968552"/>
              <a:gd name="connsiteY13" fmla="*/ 1296144 h 5400600"/>
              <a:gd name="connsiteX14" fmla="*/ 4896544 w 4968552"/>
              <a:gd name="connsiteY14" fmla="*/ 3600400 h 5400600"/>
              <a:gd name="connsiteX15" fmla="*/ 2952328 w 4968552"/>
              <a:gd name="connsiteY15" fmla="*/ 1728192 h 5400600"/>
              <a:gd name="connsiteX16" fmla="*/ 4896544 w 4968552"/>
              <a:gd name="connsiteY16" fmla="*/ 4032448 h 5400600"/>
              <a:gd name="connsiteX17" fmla="*/ 2952328 w 4968552"/>
              <a:gd name="connsiteY17" fmla="*/ 2160240 h 5400600"/>
              <a:gd name="connsiteX18" fmla="*/ 4896544 w 4968552"/>
              <a:gd name="connsiteY18" fmla="*/ 4536504 h 5400600"/>
              <a:gd name="connsiteX19" fmla="*/ 2952328 w 4968552"/>
              <a:gd name="connsiteY19" fmla="*/ 2592288 h 5400600"/>
              <a:gd name="connsiteX20" fmla="*/ 4896544 w 4968552"/>
              <a:gd name="connsiteY20" fmla="*/ 4968552 h 5400600"/>
              <a:gd name="connsiteX21" fmla="*/ 2952328 w 4968552"/>
              <a:gd name="connsiteY21" fmla="*/ 3096344 h 5400600"/>
              <a:gd name="connsiteX22" fmla="*/ 4896544 w 4968552"/>
              <a:gd name="connsiteY22" fmla="*/ 5400600 h 5400600"/>
              <a:gd name="connsiteX23" fmla="*/ 2880320 w 4968552"/>
              <a:gd name="connsiteY23" fmla="*/ 3456384 h 5400600"/>
              <a:gd name="connsiteX24" fmla="*/ 1008112 w 4968552"/>
              <a:gd name="connsiteY24" fmla="*/ 5184576 h 5400600"/>
              <a:gd name="connsiteX25" fmla="*/ 2808312 w 4968552"/>
              <a:gd name="connsiteY25" fmla="*/ 3096344 h 5400600"/>
              <a:gd name="connsiteX26" fmla="*/ 1008112 w 4968552"/>
              <a:gd name="connsiteY26" fmla="*/ 4752528 h 5400600"/>
              <a:gd name="connsiteX27" fmla="*/ 2808312 w 4968552"/>
              <a:gd name="connsiteY27" fmla="*/ 2592288 h 5400600"/>
              <a:gd name="connsiteX28" fmla="*/ 1008112 w 4968552"/>
              <a:gd name="connsiteY28" fmla="*/ 4248472 h 5400600"/>
              <a:gd name="connsiteX29" fmla="*/ 2808312 w 4968552"/>
              <a:gd name="connsiteY29" fmla="*/ 2088232 h 5400600"/>
              <a:gd name="connsiteX30" fmla="*/ 1008112 w 4968552"/>
              <a:gd name="connsiteY30" fmla="*/ 3888432 h 5400600"/>
              <a:gd name="connsiteX31" fmla="*/ 0 w 4968552"/>
              <a:gd name="connsiteY31" fmla="*/ 2376264 h 5400600"/>
              <a:gd name="connsiteX0" fmla="*/ 2448272 w 4608512"/>
              <a:gd name="connsiteY0" fmla="*/ 1656184 h 5400600"/>
              <a:gd name="connsiteX1" fmla="*/ 844326 w 4608512"/>
              <a:gd name="connsiteY1" fmla="*/ 2745758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648072 w 4608512"/>
              <a:gd name="connsiteY28" fmla="*/ 4248472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648072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160240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728192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448272 w 4608512"/>
              <a:gd name="connsiteY0" fmla="*/ 1656184 h 5400600"/>
              <a:gd name="connsiteX1" fmla="*/ 648072 w 4608512"/>
              <a:gd name="connsiteY1" fmla="*/ 3456384 h 5400600"/>
              <a:gd name="connsiteX2" fmla="*/ 0 w 4608512"/>
              <a:gd name="connsiteY2" fmla="*/ 1440160 h 5400600"/>
              <a:gd name="connsiteX3" fmla="*/ 792088 w 4608512"/>
              <a:gd name="connsiteY3" fmla="*/ 1728192 h 5400600"/>
              <a:gd name="connsiteX4" fmla="*/ 288032 w 4608512"/>
              <a:gd name="connsiteY4" fmla="*/ 576064 h 5400600"/>
              <a:gd name="connsiteX5" fmla="*/ 1440160 w 4608512"/>
              <a:gd name="connsiteY5" fmla="*/ 1080120 h 5400600"/>
              <a:gd name="connsiteX6" fmla="*/ 1368152 w 4608512"/>
              <a:gd name="connsiteY6" fmla="*/ 0 h 5400600"/>
              <a:gd name="connsiteX7" fmla="*/ 2016224 w 4608512"/>
              <a:gd name="connsiteY7" fmla="*/ 288032 h 5400600"/>
              <a:gd name="connsiteX8" fmla="*/ 2520280 w 4608512"/>
              <a:gd name="connsiteY8" fmla="*/ 288032 h 5400600"/>
              <a:gd name="connsiteX9" fmla="*/ 2736304 w 4608512"/>
              <a:gd name="connsiteY9" fmla="*/ 504056 h 5400600"/>
              <a:gd name="connsiteX10" fmla="*/ 4536504 w 4608512"/>
              <a:gd name="connsiteY10" fmla="*/ 2736304 h 5400600"/>
              <a:gd name="connsiteX11" fmla="*/ 2592288 w 4608512"/>
              <a:gd name="connsiteY11" fmla="*/ 792088 h 5400600"/>
              <a:gd name="connsiteX12" fmla="*/ 4608512 w 4608512"/>
              <a:gd name="connsiteY12" fmla="*/ 3240360 h 5400600"/>
              <a:gd name="connsiteX13" fmla="*/ 2592288 w 4608512"/>
              <a:gd name="connsiteY13" fmla="*/ 1296144 h 5400600"/>
              <a:gd name="connsiteX14" fmla="*/ 4536504 w 4608512"/>
              <a:gd name="connsiteY14" fmla="*/ 3600400 h 5400600"/>
              <a:gd name="connsiteX15" fmla="*/ 2592288 w 4608512"/>
              <a:gd name="connsiteY15" fmla="*/ 1656184 h 5400600"/>
              <a:gd name="connsiteX16" fmla="*/ 4536504 w 4608512"/>
              <a:gd name="connsiteY16" fmla="*/ 4032448 h 5400600"/>
              <a:gd name="connsiteX17" fmla="*/ 2592288 w 4608512"/>
              <a:gd name="connsiteY17" fmla="*/ 2088232 h 5400600"/>
              <a:gd name="connsiteX18" fmla="*/ 4536504 w 4608512"/>
              <a:gd name="connsiteY18" fmla="*/ 4536504 h 5400600"/>
              <a:gd name="connsiteX19" fmla="*/ 2592288 w 4608512"/>
              <a:gd name="connsiteY19" fmla="*/ 2592288 h 5400600"/>
              <a:gd name="connsiteX20" fmla="*/ 4536504 w 4608512"/>
              <a:gd name="connsiteY20" fmla="*/ 4968552 h 5400600"/>
              <a:gd name="connsiteX21" fmla="*/ 2592288 w 4608512"/>
              <a:gd name="connsiteY21" fmla="*/ 3096344 h 5400600"/>
              <a:gd name="connsiteX22" fmla="*/ 4536504 w 4608512"/>
              <a:gd name="connsiteY22" fmla="*/ 5400600 h 5400600"/>
              <a:gd name="connsiteX23" fmla="*/ 2520280 w 4608512"/>
              <a:gd name="connsiteY23" fmla="*/ 3456384 h 5400600"/>
              <a:gd name="connsiteX24" fmla="*/ 648072 w 4608512"/>
              <a:gd name="connsiteY24" fmla="*/ 5184576 h 5400600"/>
              <a:gd name="connsiteX25" fmla="*/ 2448272 w 4608512"/>
              <a:gd name="connsiteY25" fmla="*/ 3096344 h 5400600"/>
              <a:gd name="connsiteX26" fmla="*/ 648072 w 4608512"/>
              <a:gd name="connsiteY26" fmla="*/ 4752528 h 5400600"/>
              <a:gd name="connsiteX27" fmla="*/ 2448272 w 4608512"/>
              <a:gd name="connsiteY27" fmla="*/ 2592288 h 5400600"/>
              <a:gd name="connsiteX28" fmla="*/ 576064 w 4608512"/>
              <a:gd name="connsiteY28" fmla="*/ 4320480 h 5400600"/>
              <a:gd name="connsiteX29" fmla="*/ 2448272 w 4608512"/>
              <a:gd name="connsiteY29" fmla="*/ 2088232 h 5400600"/>
              <a:gd name="connsiteX30" fmla="*/ 576064 w 4608512"/>
              <a:gd name="connsiteY30" fmla="*/ 3888432 h 5400600"/>
              <a:gd name="connsiteX31" fmla="*/ 2448272 w 4608512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504056 w 4320480"/>
              <a:gd name="connsiteY3" fmla="*/ 1728192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656184 h 5400600"/>
              <a:gd name="connsiteX1" fmla="*/ 360040 w 4320480"/>
              <a:gd name="connsiteY1" fmla="*/ 3456384 h 5400600"/>
              <a:gd name="connsiteX2" fmla="*/ 2160240 w 4320480"/>
              <a:gd name="connsiteY2" fmla="*/ 1224136 h 5400600"/>
              <a:gd name="connsiteX3" fmla="*/ 360040 w 4320480"/>
              <a:gd name="connsiteY3" fmla="*/ 2952328 h 5400600"/>
              <a:gd name="connsiteX4" fmla="*/ 0 w 4320480"/>
              <a:gd name="connsiteY4" fmla="*/ 576064 h 5400600"/>
              <a:gd name="connsiteX5" fmla="*/ 1152128 w 4320480"/>
              <a:gd name="connsiteY5" fmla="*/ 1080120 h 5400600"/>
              <a:gd name="connsiteX6" fmla="*/ 1080120 w 4320480"/>
              <a:gd name="connsiteY6" fmla="*/ 0 h 5400600"/>
              <a:gd name="connsiteX7" fmla="*/ 1728192 w 4320480"/>
              <a:gd name="connsiteY7" fmla="*/ 288032 h 5400600"/>
              <a:gd name="connsiteX8" fmla="*/ 2232248 w 4320480"/>
              <a:gd name="connsiteY8" fmla="*/ 288032 h 5400600"/>
              <a:gd name="connsiteX9" fmla="*/ 2448272 w 4320480"/>
              <a:gd name="connsiteY9" fmla="*/ 504056 h 5400600"/>
              <a:gd name="connsiteX10" fmla="*/ 4248472 w 4320480"/>
              <a:gd name="connsiteY10" fmla="*/ 2736304 h 5400600"/>
              <a:gd name="connsiteX11" fmla="*/ 2304256 w 4320480"/>
              <a:gd name="connsiteY11" fmla="*/ 792088 h 5400600"/>
              <a:gd name="connsiteX12" fmla="*/ 4320480 w 4320480"/>
              <a:gd name="connsiteY12" fmla="*/ 3240360 h 5400600"/>
              <a:gd name="connsiteX13" fmla="*/ 2304256 w 4320480"/>
              <a:gd name="connsiteY13" fmla="*/ 1296144 h 5400600"/>
              <a:gd name="connsiteX14" fmla="*/ 4248472 w 4320480"/>
              <a:gd name="connsiteY14" fmla="*/ 3600400 h 5400600"/>
              <a:gd name="connsiteX15" fmla="*/ 2304256 w 4320480"/>
              <a:gd name="connsiteY15" fmla="*/ 1656184 h 5400600"/>
              <a:gd name="connsiteX16" fmla="*/ 4248472 w 4320480"/>
              <a:gd name="connsiteY16" fmla="*/ 4032448 h 5400600"/>
              <a:gd name="connsiteX17" fmla="*/ 2304256 w 4320480"/>
              <a:gd name="connsiteY17" fmla="*/ 2088232 h 5400600"/>
              <a:gd name="connsiteX18" fmla="*/ 4248472 w 4320480"/>
              <a:gd name="connsiteY18" fmla="*/ 4536504 h 5400600"/>
              <a:gd name="connsiteX19" fmla="*/ 2304256 w 4320480"/>
              <a:gd name="connsiteY19" fmla="*/ 2592288 h 5400600"/>
              <a:gd name="connsiteX20" fmla="*/ 4248472 w 4320480"/>
              <a:gd name="connsiteY20" fmla="*/ 4968552 h 5400600"/>
              <a:gd name="connsiteX21" fmla="*/ 2304256 w 4320480"/>
              <a:gd name="connsiteY21" fmla="*/ 3096344 h 5400600"/>
              <a:gd name="connsiteX22" fmla="*/ 4248472 w 4320480"/>
              <a:gd name="connsiteY22" fmla="*/ 5400600 h 5400600"/>
              <a:gd name="connsiteX23" fmla="*/ 2232248 w 4320480"/>
              <a:gd name="connsiteY23" fmla="*/ 3456384 h 5400600"/>
              <a:gd name="connsiteX24" fmla="*/ 360040 w 4320480"/>
              <a:gd name="connsiteY24" fmla="*/ 5184576 h 5400600"/>
              <a:gd name="connsiteX25" fmla="*/ 2160240 w 4320480"/>
              <a:gd name="connsiteY25" fmla="*/ 3096344 h 5400600"/>
              <a:gd name="connsiteX26" fmla="*/ 360040 w 4320480"/>
              <a:gd name="connsiteY26" fmla="*/ 4752528 h 5400600"/>
              <a:gd name="connsiteX27" fmla="*/ 2160240 w 4320480"/>
              <a:gd name="connsiteY27" fmla="*/ 2592288 h 5400600"/>
              <a:gd name="connsiteX28" fmla="*/ 288032 w 4320480"/>
              <a:gd name="connsiteY28" fmla="*/ 4320480 h 5400600"/>
              <a:gd name="connsiteX29" fmla="*/ 2160240 w 4320480"/>
              <a:gd name="connsiteY29" fmla="*/ 2088232 h 5400600"/>
              <a:gd name="connsiteX30" fmla="*/ 288032 w 4320480"/>
              <a:gd name="connsiteY30" fmla="*/ 3888432 h 5400600"/>
              <a:gd name="connsiteX31" fmla="*/ 2160240 w 4320480"/>
              <a:gd name="connsiteY31" fmla="*/ 1656184 h 5400600"/>
              <a:gd name="connsiteX0" fmla="*/ 2160240 w 4320480"/>
              <a:gd name="connsiteY0" fmla="*/ 1872208 h 5616624"/>
              <a:gd name="connsiteX1" fmla="*/ 360040 w 4320480"/>
              <a:gd name="connsiteY1" fmla="*/ 3672408 h 5616624"/>
              <a:gd name="connsiteX2" fmla="*/ 2160240 w 4320480"/>
              <a:gd name="connsiteY2" fmla="*/ 1440160 h 5616624"/>
              <a:gd name="connsiteX3" fmla="*/ 360040 w 4320480"/>
              <a:gd name="connsiteY3" fmla="*/ 3168352 h 5616624"/>
              <a:gd name="connsiteX4" fmla="*/ 0 w 4320480"/>
              <a:gd name="connsiteY4" fmla="*/ 792088 h 5616624"/>
              <a:gd name="connsiteX5" fmla="*/ 432048 w 4320480"/>
              <a:gd name="connsiteY5" fmla="*/ 0 h 5616624"/>
              <a:gd name="connsiteX6" fmla="*/ 1080120 w 4320480"/>
              <a:gd name="connsiteY6" fmla="*/ 216024 h 5616624"/>
              <a:gd name="connsiteX7" fmla="*/ 1728192 w 4320480"/>
              <a:gd name="connsiteY7" fmla="*/ 504056 h 5616624"/>
              <a:gd name="connsiteX8" fmla="*/ 2232248 w 4320480"/>
              <a:gd name="connsiteY8" fmla="*/ 504056 h 5616624"/>
              <a:gd name="connsiteX9" fmla="*/ 2448272 w 4320480"/>
              <a:gd name="connsiteY9" fmla="*/ 720080 h 5616624"/>
              <a:gd name="connsiteX10" fmla="*/ 4248472 w 4320480"/>
              <a:gd name="connsiteY10" fmla="*/ 2952328 h 5616624"/>
              <a:gd name="connsiteX11" fmla="*/ 2304256 w 4320480"/>
              <a:gd name="connsiteY11" fmla="*/ 1008112 h 5616624"/>
              <a:gd name="connsiteX12" fmla="*/ 4320480 w 4320480"/>
              <a:gd name="connsiteY12" fmla="*/ 3456384 h 5616624"/>
              <a:gd name="connsiteX13" fmla="*/ 2304256 w 4320480"/>
              <a:gd name="connsiteY13" fmla="*/ 1512168 h 5616624"/>
              <a:gd name="connsiteX14" fmla="*/ 4248472 w 4320480"/>
              <a:gd name="connsiteY14" fmla="*/ 3816424 h 5616624"/>
              <a:gd name="connsiteX15" fmla="*/ 2304256 w 4320480"/>
              <a:gd name="connsiteY15" fmla="*/ 1872208 h 5616624"/>
              <a:gd name="connsiteX16" fmla="*/ 4248472 w 4320480"/>
              <a:gd name="connsiteY16" fmla="*/ 4248472 h 5616624"/>
              <a:gd name="connsiteX17" fmla="*/ 2304256 w 4320480"/>
              <a:gd name="connsiteY17" fmla="*/ 2304256 h 5616624"/>
              <a:gd name="connsiteX18" fmla="*/ 4248472 w 4320480"/>
              <a:gd name="connsiteY18" fmla="*/ 4752528 h 5616624"/>
              <a:gd name="connsiteX19" fmla="*/ 2304256 w 4320480"/>
              <a:gd name="connsiteY19" fmla="*/ 2808312 h 5616624"/>
              <a:gd name="connsiteX20" fmla="*/ 4248472 w 4320480"/>
              <a:gd name="connsiteY20" fmla="*/ 5184576 h 5616624"/>
              <a:gd name="connsiteX21" fmla="*/ 2304256 w 4320480"/>
              <a:gd name="connsiteY21" fmla="*/ 3312368 h 5616624"/>
              <a:gd name="connsiteX22" fmla="*/ 4248472 w 4320480"/>
              <a:gd name="connsiteY22" fmla="*/ 5616624 h 5616624"/>
              <a:gd name="connsiteX23" fmla="*/ 2232248 w 4320480"/>
              <a:gd name="connsiteY23" fmla="*/ 3672408 h 5616624"/>
              <a:gd name="connsiteX24" fmla="*/ 360040 w 4320480"/>
              <a:gd name="connsiteY24" fmla="*/ 5400600 h 5616624"/>
              <a:gd name="connsiteX25" fmla="*/ 2160240 w 4320480"/>
              <a:gd name="connsiteY25" fmla="*/ 3312368 h 5616624"/>
              <a:gd name="connsiteX26" fmla="*/ 360040 w 4320480"/>
              <a:gd name="connsiteY26" fmla="*/ 4968552 h 5616624"/>
              <a:gd name="connsiteX27" fmla="*/ 2160240 w 4320480"/>
              <a:gd name="connsiteY27" fmla="*/ 2808312 h 5616624"/>
              <a:gd name="connsiteX28" fmla="*/ 288032 w 4320480"/>
              <a:gd name="connsiteY28" fmla="*/ 4536504 h 5616624"/>
              <a:gd name="connsiteX29" fmla="*/ 2160240 w 4320480"/>
              <a:gd name="connsiteY29" fmla="*/ 2304256 h 5616624"/>
              <a:gd name="connsiteX30" fmla="*/ 288032 w 4320480"/>
              <a:gd name="connsiteY30" fmla="*/ 4104456 h 5616624"/>
              <a:gd name="connsiteX31" fmla="*/ 2160240 w 4320480"/>
              <a:gd name="connsiteY31" fmla="*/ 1872208 h 5616624"/>
              <a:gd name="connsiteX0" fmla="*/ 1872208 w 4032448"/>
              <a:gd name="connsiteY0" fmla="*/ 1872208 h 5616624"/>
              <a:gd name="connsiteX1" fmla="*/ 72008 w 4032448"/>
              <a:gd name="connsiteY1" fmla="*/ 3672408 h 5616624"/>
              <a:gd name="connsiteX2" fmla="*/ 1872208 w 4032448"/>
              <a:gd name="connsiteY2" fmla="*/ 1440160 h 5616624"/>
              <a:gd name="connsiteX3" fmla="*/ 72008 w 4032448"/>
              <a:gd name="connsiteY3" fmla="*/ 3168352 h 5616624"/>
              <a:gd name="connsiteX4" fmla="*/ 1656184 w 4032448"/>
              <a:gd name="connsiteY4" fmla="*/ 1224136 h 5616624"/>
              <a:gd name="connsiteX5" fmla="*/ 144016 w 4032448"/>
              <a:gd name="connsiteY5" fmla="*/ 0 h 5616624"/>
              <a:gd name="connsiteX6" fmla="*/ 792088 w 4032448"/>
              <a:gd name="connsiteY6" fmla="*/ 216024 h 5616624"/>
              <a:gd name="connsiteX7" fmla="*/ 1440160 w 4032448"/>
              <a:gd name="connsiteY7" fmla="*/ 504056 h 5616624"/>
              <a:gd name="connsiteX8" fmla="*/ 1944216 w 4032448"/>
              <a:gd name="connsiteY8" fmla="*/ 504056 h 5616624"/>
              <a:gd name="connsiteX9" fmla="*/ 2160240 w 4032448"/>
              <a:gd name="connsiteY9" fmla="*/ 720080 h 5616624"/>
              <a:gd name="connsiteX10" fmla="*/ 3960440 w 4032448"/>
              <a:gd name="connsiteY10" fmla="*/ 2952328 h 5616624"/>
              <a:gd name="connsiteX11" fmla="*/ 2016224 w 4032448"/>
              <a:gd name="connsiteY11" fmla="*/ 1008112 h 5616624"/>
              <a:gd name="connsiteX12" fmla="*/ 4032448 w 4032448"/>
              <a:gd name="connsiteY12" fmla="*/ 3456384 h 5616624"/>
              <a:gd name="connsiteX13" fmla="*/ 2016224 w 4032448"/>
              <a:gd name="connsiteY13" fmla="*/ 1512168 h 5616624"/>
              <a:gd name="connsiteX14" fmla="*/ 3960440 w 4032448"/>
              <a:gd name="connsiteY14" fmla="*/ 3816424 h 5616624"/>
              <a:gd name="connsiteX15" fmla="*/ 2016224 w 4032448"/>
              <a:gd name="connsiteY15" fmla="*/ 1872208 h 5616624"/>
              <a:gd name="connsiteX16" fmla="*/ 3960440 w 4032448"/>
              <a:gd name="connsiteY16" fmla="*/ 4248472 h 5616624"/>
              <a:gd name="connsiteX17" fmla="*/ 2016224 w 4032448"/>
              <a:gd name="connsiteY17" fmla="*/ 2304256 h 5616624"/>
              <a:gd name="connsiteX18" fmla="*/ 3960440 w 4032448"/>
              <a:gd name="connsiteY18" fmla="*/ 4752528 h 5616624"/>
              <a:gd name="connsiteX19" fmla="*/ 2016224 w 4032448"/>
              <a:gd name="connsiteY19" fmla="*/ 2808312 h 5616624"/>
              <a:gd name="connsiteX20" fmla="*/ 3960440 w 4032448"/>
              <a:gd name="connsiteY20" fmla="*/ 5184576 h 5616624"/>
              <a:gd name="connsiteX21" fmla="*/ 2016224 w 4032448"/>
              <a:gd name="connsiteY21" fmla="*/ 3312368 h 5616624"/>
              <a:gd name="connsiteX22" fmla="*/ 3960440 w 4032448"/>
              <a:gd name="connsiteY22" fmla="*/ 5616624 h 5616624"/>
              <a:gd name="connsiteX23" fmla="*/ 1944216 w 4032448"/>
              <a:gd name="connsiteY23" fmla="*/ 3672408 h 5616624"/>
              <a:gd name="connsiteX24" fmla="*/ 72008 w 4032448"/>
              <a:gd name="connsiteY24" fmla="*/ 5400600 h 5616624"/>
              <a:gd name="connsiteX25" fmla="*/ 1872208 w 4032448"/>
              <a:gd name="connsiteY25" fmla="*/ 3312368 h 5616624"/>
              <a:gd name="connsiteX26" fmla="*/ 72008 w 4032448"/>
              <a:gd name="connsiteY26" fmla="*/ 4968552 h 5616624"/>
              <a:gd name="connsiteX27" fmla="*/ 1872208 w 4032448"/>
              <a:gd name="connsiteY27" fmla="*/ 2808312 h 5616624"/>
              <a:gd name="connsiteX28" fmla="*/ 0 w 4032448"/>
              <a:gd name="connsiteY28" fmla="*/ 4536504 h 5616624"/>
              <a:gd name="connsiteX29" fmla="*/ 1872208 w 4032448"/>
              <a:gd name="connsiteY29" fmla="*/ 2304256 h 5616624"/>
              <a:gd name="connsiteX30" fmla="*/ 0 w 4032448"/>
              <a:gd name="connsiteY30" fmla="*/ 4104456 h 5616624"/>
              <a:gd name="connsiteX31" fmla="*/ 1872208 w 4032448"/>
              <a:gd name="connsiteY31" fmla="*/ 1872208 h 5616624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096344 w 5472608"/>
              <a:gd name="connsiteY4" fmla="*/ 1008112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3312368 w 5472608"/>
              <a:gd name="connsiteY0" fmla="*/ 1656184 h 5400600"/>
              <a:gd name="connsiteX1" fmla="*/ 1512168 w 5472608"/>
              <a:gd name="connsiteY1" fmla="*/ 3456384 h 5400600"/>
              <a:gd name="connsiteX2" fmla="*/ 3312368 w 5472608"/>
              <a:gd name="connsiteY2" fmla="*/ 1224136 h 5400600"/>
              <a:gd name="connsiteX3" fmla="*/ 1512168 w 5472608"/>
              <a:gd name="connsiteY3" fmla="*/ 2952328 h 5400600"/>
              <a:gd name="connsiteX4" fmla="*/ 3312368 w 5472608"/>
              <a:gd name="connsiteY4" fmla="*/ 720080 h 5400600"/>
              <a:gd name="connsiteX5" fmla="*/ 0 w 5472608"/>
              <a:gd name="connsiteY5" fmla="*/ 1512168 h 5400600"/>
              <a:gd name="connsiteX6" fmla="*/ 2232248 w 5472608"/>
              <a:gd name="connsiteY6" fmla="*/ 0 h 5400600"/>
              <a:gd name="connsiteX7" fmla="*/ 2880320 w 5472608"/>
              <a:gd name="connsiteY7" fmla="*/ 288032 h 5400600"/>
              <a:gd name="connsiteX8" fmla="*/ 3384376 w 5472608"/>
              <a:gd name="connsiteY8" fmla="*/ 288032 h 5400600"/>
              <a:gd name="connsiteX9" fmla="*/ 3600400 w 5472608"/>
              <a:gd name="connsiteY9" fmla="*/ 504056 h 5400600"/>
              <a:gd name="connsiteX10" fmla="*/ 5400600 w 5472608"/>
              <a:gd name="connsiteY10" fmla="*/ 2736304 h 5400600"/>
              <a:gd name="connsiteX11" fmla="*/ 3456384 w 5472608"/>
              <a:gd name="connsiteY11" fmla="*/ 792088 h 5400600"/>
              <a:gd name="connsiteX12" fmla="*/ 5472608 w 5472608"/>
              <a:gd name="connsiteY12" fmla="*/ 3240360 h 5400600"/>
              <a:gd name="connsiteX13" fmla="*/ 3456384 w 5472608"/>
              <a:gd name="connsiteY13" fmla="*/ 1296144 h 5400600"/>
              <a:gd name="connsiteX14" fmla="*/ 5400600 w 5472608"/>
              <a:gd name="connsiteY14" fmla="*/ 3600400 h 5400600"/>
              <a:gd name="connsiteX15" fmla="*/ 3456384 w 5472608"/>
              <a:gd name="connsiteY15" fmla="*/ 1656184 h 5400600"/>
              <a:gd name="connsiteX16" fmla="*/ 5400600 w 5472608"/>
              <a:gd name="connsiteY16" fmla="*/ 4032448 h 5400600"/>
              <a:gd name="connsiteX17" fmla="*/ 3456384 w 5472608"/>
              <a:gd name="connsiteY17" fmla="*/ 2088232 h 5400600"/>
              <a:gd name="connsiteX18" fmla="*/ 5400600 w 5472608"/>
              <a:gd name="connsiteY18" fmla="*/ 4536504 h 5400600"/>
              <a:gd name="connsiteX19" fmla="*/ 3456384 w 5472608"/>
              <a:gd name="connsiteY19" fmla="*/ 2592288 h 5400600"/>
              <a:gd name="connsiteX20" fmla="*/ 5400600 w 5472608"/>
              <a:gd name="connsiteY20" fmla="*/ 4968552 h 5400600"/>
              <a:gd name="connsiteX21" fmla="*/ 3456384 w 5472608"/>
              <a:gd name="connsiteY21" fmla="*/ 3096344 h 5400600"/>
              <a:gd name="connsiteX22" fmla="*/ 5400600 w 5472608"/>
              <a:gd name="connsiteY22" fmla="*/ 5400600 h 5400600"/>
              <a:gd name="connsiteX23" fmla="*/ 3384376 w 5472608"/>
              <a:gd name="connsiteY23" fmla="*/ 3456384 h 5400600"/>
              <a:gd name="connsiteX24" fmla="*/ 1512168 w 5472608"/>
              <a:gd name="connsiteY24" fmla="*/ 5184576 h 5400600"/>
              <a:gd name="connsiteX25" fmla="*/ 3312368 w 5472608"/>
              <a:gd name="connsiteY25" fmla="*/ 3096344 h 5400600"/>
              <a:gd name="connsiteX26" fmla="*/ 1512168 w 5472608"/>
              <a:gd name="connsiteY26" fmla="*/ 4752528 h 5400600"/>
              <a:gd name="connsiteX27" fmla="*/ 3312368 w 5472608"/>
              <a:gd name="connsiteY27" fmla="*/ 2592288 h 5400600"/>
              <a:gd name="connsiteX28" fmla="*/ 1440160 w 5472608"/>
              <a:gd name="connsiteY28" fmla="*/ 4320480 h 5400600"/>
              <a:gd name="connsiteX29" fmla="*/ 3312368 w 5472608"/>
              <a:gd name="connsiteY29" fmla="*/ 2088232 h 5400600"/>
              <a:gd name="connsiteX30" fmla="*/ 1440160 w 5472608"/>
              <a:gd name="connsiteY30" fmla="*/ 3888432 h 5400600"/>
              <a:gd name="connsiteX31" fmla="*/ 3312368 w 5472608"/>
              <a:gd name="connsiteY31" fmla="*/ 1656184 h 5400600"/>
              <a:gd name="connsiteX0" fmla="*/ 1872208 w 4032448"/>
              <a:gd name="connsiteY0" fmla="*/ 1656184 h 5400600"/>
              <a:gd name="connsiteX1" fmla="*/ 72008 w 4032448"/>
              <a:gd name="connsiteY1" fmla="*/ 3456384 h 5400600"/>
              <a:gd name="connsiteX2" fmla="*/ 1872208 w 4032448"/>
              <a:gd name="connsiteY2" fmla="*/ 1224136 h 5400600"/>
              <a:gd name="connsiteX3" fmla="*/ 72008 w 4032448"/>
              <a:gd name="connsiteY3" fmla="*/ 2952328 h 5400600"/>
              <a:gd name="connsiteX4" fmla="*/ 1872208 w 4032448"/>
              <a:gd name="connsiteY4" fmla="*/ 720080 h 5400600"/>
              <a:gd name="connsiteX5" fmla="*/ 0 w 4032448"/>
              <a:gd name="connsiteY5" fmla="*/ 2520280 h 5400600"/>
              <a:gd name="connsiteX6" fmla="*/ 792088 w 4032448"/>
              <a:gd name="connsiteY6" fmla="*/ 0 h 5400600"/>
              <a:gd name="connsiteX7" fmla="*/ 1440160 w 4032448"/>
              <a:gd name="connsiteY7" fmla="*/ 288032 h 5400600"/>
              <a:gd name="connsiteX8" fmla="*/ 1944216 w 4032448"/>
              <a:gd name="connsiteY8" fmla="*/ 288032 h 5400600"/>
              <a:gd name="connsiteX9" fmla="*/ 2160240 w 4032448"/>
              <a:gd name="connsiteY9" fmla="*/ 504056 h 5400600"/>
              <a:gd name="connsiteX10" fmla="*/ 3960440 w 4032448"/>
              <a:gd name="connsiteY10" fmla="*/ 2736304 h 5400600"/>
              <a:gd name="connsiteX11" fmla="*/ 2016224 w 4032448"/>
              <a:gd name="connsiteY11" fmla="*/ 792088 h 5400600"/>
              <a:gd name="connsiteX12" fmla="*/ 4032448 w 4032448"/>
              <a:gd name="connsiteY12" fmla="*/ 3240360 h 5400600"/>
              <a:gd name="connsiteX13" fmla="*/ 2016224 w 4032448"/>
              <a:gd name="connsiteY13" fmla="*/ 1296144 h 5400600"/>
              <a:gd name="connsiteX14" fmla="*/ 3960440 w 4032448"/>
              <a:gd name="connsiteY14" fmla="*/ 3600400 h 5400600"/>
              <a:gd name="connsiteX15" fmla="*/ 2016224 w 4032448"/>
              <a:gd name="connsiteY15" fmla="*/ 1656184 h 5400600"/>
              <a:gd name="connsiteX16" fmla="*/ 3960440 w 4032448"/>
              <a:gd name="connsiteY16" fmla="*/ 4032448 h 5400600"/>
              <a:gd name="connsiteX17" fmla="*/ 2016224 w 4032448"/>
              <a:gd name="connsiteY17" fmla="*/ 2088232 h 5400600"/>
              <a:gd name="connsiteX18" fmla="*/ 3960440 w 4032448"/>
              <a:gd name="connsiteY18" fmla="*/ 4536504 h 5400600"/>
              <a:gd name="connsiteX19" fmla="*/ 2016224 w 4032448"/>
              <a:gd name="connsiteY19" fmla="*/ 2592288 h 5400600"/>
              <a:gd name="connsiteX20" fmla="*/ 3960440 w 4032448"/>
              <a:gd name="connsiteY20" fmla="*/ 4968552 h 5400600"/>
              <a:gd name="connsiteX21" fmla="*/ 2016224 w 4032448"/>
              <a:gd name="connsiteY21" fmla="*/ 3096344 h 5400600"/>
              <a:gd name="connsiteX22" fmla="*/ 3960440 w 4032448"/>
              <a:gd name="connsiteY22" fmla="*/ 5400600 h 5400600"/>
              <a:gd name="connsiteX23" fmla="*/ 1944216 w 4032448"/>
              <a:gd name="connsiteY23" fmla="*/ 3456384 h 5400600"/>
              <a:gd name="connsiteX24" fmla="*/ 72008 w 4032448"/>
              <a:gd name="connsiteY24" fmla="*/ 5184576 h 5400600"/>
              <a:gd name="connsiteX25" fmla="*/ 1872208 w 4032448"/>
              <a:gd name="connsiteY25" fmla="*/ 3096344 h 5400600"/>
              <a:gd name="connsiteX26" fmla="*/ 72008 w 4032448"/>
              <a:gd name="connsiteY26" fmla="*/ 4752528 h 5400600"/>
              <a:gd name="connsiteX27" fmla="*/ 1872208 w 4032448"/>
              <a:gd name="connsiteY27" fmla="*/ 2592288 h 5400600"/>
              <a:gd name="connsiteX28" fmla="*/ 0 w 4032448"/>
              <a:gd name="connsiteY28" fmla="*/ 4320480 h 5400600"/>
              <a:gd name="connsiteX29" fmla="*/ 1872208 w 4032448"/>
              <a:gd name="connsiteY29" fmla="*/ 2088232 h 5400600"/>
              <a:gd name="connsiteX30" fmla="*/ 0 w 4032448"/>
              <a:gd name="connsiteY30" fmla="*/ 3888432 h 5400600"/>
              <a:gd name="connsiteX31" fmla="*/ 1872208 w 4032448"/>
              <a:gd name="connsiteY31" fmla="*/ 1656184 h 5400600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440160 w 4032448"/>
              <a:gd name="connsiteY6" fmla="*/ 0 h 5112568"/>
              <a:gd name="connsiteX7" fmla="*/ 1944216 w 4032448"/>
              <a:gd name="connsiteY7" fmla="*/ 0 h 5112568"/>
              <a:gd name="connsiteX8" fmla="*/ 2160240 w 4032448"/>
              <a:gd name="connsiteY8" fmla="*/ 216024 h 5112568"/>
              <a:gd name="connsiteX9" fmla="*/ 3960440 w 4032448"/>
              <a:gd name="connsiteY9" fmla="*/ 2448272 h 5112568"/>
              <a:gd name="connsiteX10" fmla="*/ 2016224 w 4032448"/>
              <a:gd name="connsiteY10" fmla="*/ 504056 h 5112568"/>
              <a:gd name="connsiteX11" fmla="*/ 4032448 w 4032448"/>
              <a:gd name="connsiteY11" fmla="*/ 2952328 h 5112568"/>
              <a:gd name="connsiteX12" fmla="*/ 2016224 w 4032448"/>
              <a:gd name="connsiteY12" fmla="*/ 1008112 h 5112568"/>
              <a:gd name="connsiteX13" fmla="*/ 3960440 w 4032448"/>
              <a:gd name="connsiteY13" fmla="*/ 3312368 h 5112568"/>
              <a:gd name="connsiteX14" fmla="*/ 2016224 w 4032448"/>
              <a:gd name="connsiteY14" fmla="*/ 1368152 h 5112568"/>
              <a:gd name="connsiteX15" fmla="*/ 3960440 w 4032448"/>
              <a:gd name="connsiteY15" fmla="*/ 3744416 h 5112568"/>
              <a:gd name="connsiteX16" fmla="*/ 2016224 w 4032448"/>
              <a:gd name="connsiteY16" fmla="*/ 1800200 h 5112568"/>
              <a:gd name="connsiteX17" fmla="*/ 3960440 w 4032448"/>
              <a:gd name="connsiteY17" fmla="*/ 4248472 h 5112568"/>
              <a:gd name="connsiteX18" fmla="*/ 2016224 w 4032448"/>
              <a:gd name="connsiteY18" fmla="*/ 2304256 h 5112568"/>
              <a:gd name="connsiteX19" fmla="*/ 3960440 w 4032448"/>
              <a:gd name="connsiteY19" fmla="*/ 4680520 h 5112568"/>
              <a:gd name="connsiteX20" fmla="*/ 2016224 w 4032448"/>
              <a:gd name="connsiteY20" fmla="*/ 2808312 h 5112568"/>
              <a:gd name="connsiteX21" fmla="*/ 3960440 w 4032448"/>
              <a:gd name="connsiteY21" fmla="*/ 5112568 h 5112568"/>
              <a:gd name="connsiteX22" fmla="*/ 1944216 w 4032448"/>
              <a:gd name="connsiteY22" fmla="*/ 3168352 h 5112568"/>
              <a:gd name="connsiteX23" fmla="*/ 72008 w 4032448"/>
              <a:gd name="connsiteY23" fmla="*/ 4896544 h 5112568"/>
              <a:gd name="connsiteX24" fmla="*/ 1872208 w 4032448"/>
              <a:gd name="connsiteY24" fmla="*/ 2808312 h 5112568"/>
              <a:gd name="connsiteX25" fmla="*/ 72008 w 4032448"/>
              <a:gd name="connsiteY25" fmla="*/ 4464496 h 5112568"/>
              <a:gd name="connsiteX26" fmla="*/ 1872208 w 4032448"/>
              <a:gd name="connsiteY26" fmla="*/ 2304256 h 5112568"/>
              <a:gd name="connsiteX27" fmla="*/ 0 w 4032448"/>
              <a:gd name="connsiteY27" fmla="*/ 4032448 h 5112568"/>
              <a:gd name="connsiteX28" fmla="*/ 1872208 w 4032448"/>
              <a:gd name="connsiteY28" fmla="*/ 1800200 h 5112568"/>
              <a:gd name="connsiteX29" fmla="*/ 0 w 4032448"/>
              <a:gd name="connsiteY29" fmla="*/ 3600400 h 5112568"/>
              <a:gd name="connsiteX30" fmla="*/ 1872208 w 4032448"/>
              <a:gd name="connsiteY30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2160240 w 4032448"/>
              <a:gd name="connsiteY7" fmla="*/ 216024 h 5112568"/>
              <a:gd name="connsiteX8" fmla="*/ 3960440 w 4032448"/>
              <a:gd name="connsiteY8" fmla="*/ 2448272 h 5112568"/>
              <a:gd name="connsiteX9" fmla="*/ 2016224 w 4032448"/>
              <a:gd name="connsiteY9" fmla="*/ 504056 h 5112568"/>
              <a:gd name="connsiteX10" fmla="*/ 4032448 w 4032448"/>
              <a:gd name="connsiteY10" fmla="*/ 2952328 h 5112568"/>
              <a:gd name="connsiteX11" fmla="*/ 2016224 w 4032448"/>
              <a:gd name="connsiteY11" fmla="*/ 1008112 h 5112568"/>
              <a:gd name="connsiteX12" fmla="*/ 3960440 w 4032448"/>
              <a:gd name="connsiteY12" fmla="*/ 3312368 h 5112568"/>
              <a:gd name="connsiteX13" fmla="*/ 2016224 w 4032448"/>
              <a:gd name="connsiteY13" fmla="*/ 1368152 h 5112568"/>
              <a:gd name="connsiteX14" fmla="*/ 3960440 w 4032448"/>
              <a:gd name="connsiteY14" fmla="*/ 3744416 h 5112568"/>
              <a:gd name="connsiteX15" fmla="*/ 2016224 w 4032448"/>
              <a:gd name="connsiteY15" fmla="*/ 1800200 h 5112568"/>
              <a:gd name="connsiteX16" fmla="*/ 3960440 w 4032448"/>
              <a:gd name="connsiteY16" fmla="*/ 4248472 h 5112568"/>
              <a:gd name="connsiteX17" fmla="*/ 2016224 w 4032448"/>
              <a:gd name="connsiteY17" fmla="*/ 2304256 h 5112568"/>
              <a:gd name="connsiteX18" fmla="*/ 3960440 w 4032448"/>
              <a:gd name="connsiteY18" fmla="*/ 4680520 h 5112568"/>
              <a:gd name="connsiteX19" fmla="*/ 2016224 w 4032448"/>
              <a:gd name="connsiteY19" fmla="*/ 2808312 h 5112568"/>
              <a:gd name="connsiteX20" fmla="*/ 3960440 w 4032448"/>
              <a:gd name="connsiteY20" fmla="*/ 5112568 h 5112568"/>
              <a:gd name="connsiteX21" fmla="*/ 1944216 w 4032448"/>
              <a:gd name="connsiteY21" fmla="*/ 3168352 h 5112568"/>
              <a:gd name="connsiteX22" fmla="*/ 72008 w 4032448"/>
              <a:gd name="connsiteY22" fmla="*/ 4896544 h 5112568"/>
              <a:gd name="connsiteX23" fmla="*/ 1872208 w 4032448"/>
              <a:gd name="connsiteY23" fmla="*/ 2808312 h 5112568"/>
              <a:gd name="connsiteX24" fmla="*/ 72008 w 4032448"/>
              <a:gd name="connsiteY24" fmla="*/ 4464496 h 5112568"/>
              <a:gd name="connsiteX25" fmla="*/ 1872208 w 4032448"/>
              <a:gd name="connsiteY25" fmla="*/ 2304256 h 5112568"/>
              <a:gd name="connsiteX26" fmla="*/ 0 w 4032448"/>
              <a:gd name="connsiteY26" fmla="*/ 4032448 h 5112568"/>
              <a:gd name="connsiteX27" fmla="*/ 1872208 w 4032448"/>
              <a:gd name="connsiteY27" fmla="*/ 1800200 h 5112568"/>
              <a:gd name="connsiteX28" fmla="*/ 0 w 4032448"/>
              <a:gd name="connsiteY28" fmla="*/ 3600400 h 5112568"/>
              <a:gd name="connsiteX29" fmla="*/ 1872208 w 4032448"/>
              <a:gd name="connsiteY29" fmla="*/ 1368152 h 5112568"/>
              <a:gd name="connsiteX0" fmla="*/ 1872208 w 4032448"/>
              <a:gd name="connsiteY0" fmla="*/ 1368152 h 5112568"/>
              <a:gd name="connsiteX1" fmla="*/ 72008 w 4032448"/>
              <a:gd name="connsiteY1" fmla="*/ 3168352 h 5112568"/>
              <a:gd name="connsiteX2" fmla="*/ 1872208 w 4032448"/>
              <a:gd name="connsiteY2" fmla="*/ 936104 h 5112568"/>
              <a:gd name="connsiteX3" fmla="*/ 72008 w 4032448"/>
              <a:gd name="connsiteY3" fmla="*/ 2664296 h 5112568"/>
              <a:gd name="connsiteX4" fmla="*/ 1872208 w 4032448"/>
              <a:gd name="connsiteY4" fmla="*/ 432048 h 5112568"/>
              <a:gd name="connsiteX5" fmla="*/ 0 w 4032448"/>
              <a:gd name="connsiteY5" fmla="*/ 2232248 h 5112568"/>
              <a:gd name="connsiteX6" fmla="*/ 1944216 w 4032448"/>
              <a:gd name="connsiteY6" fmla="*/ 0 h 5112568"/>
              <a:gd name="connsiteX7" fmla="*/ 3960440 w 4032448"/>
              <a:gd name="connsiteY7" fmla="*/ 2448272 h 5112568"/>
              <a:gd name="connsiteX8" fmla="*/ 2016224 w 4032448"/>
              <a:gd name="connsiteY8" fmla="*/ 504056 h 5112568"/>
              <a:gd name="connsiteX9" fmla="*/ 4032448 w 4032448"/>
              <a:gd name="connsiteY9" fmla="*/ 2952328 h 5112568"/>
              <a:gd name="connsiteX10" fmla="*/ 2016224 w 4032448"/>
              <a:gd name="connsiteY10" fmla="*/ 1008112 h 5112568"/>
              <a:gd name="connsiteX11" fmla="*/ 3960440 w 4032448"/>
              <a:gd name="connsiteY11" fmla="*/ 3312368 h 5112568"/>
              <a:gd name="connsiteX12" fmla="*/ 2016224 w 4032448"/>
              <a:gd name="connsiteY12" fmla="*/ 1368152 h 5112568"/>
              <a:gd name="connsiteX13" fmla="*/ 3960440 w 4032448"/>
              <a:gd name="connsiteY13" fmla="*/ 3744416 h 5112568"/>
              <a:gd name="connsiteX14" fmla="*/ 2016224 w 4032448"/>
              <a:gd name="connsiteY14" fmla="*/ 1800200 h 5112568"/>
              <a:gd name="connsiteX15" fmla="*/ 3960440 w 4032448"/>
              <a:gd name="connsiteY15" fmla="*/ 4248472 h 5112568"/>
              <a:gd name="connsiteX16" fmla="*/ 2016224 w 4032448"/>
              <a:gd name="connsiteY16" fmla="*/ 2304256 h 5112568"/>
              <a:gd name="connsiteX17" fmla="*/ 3960440 w 4032448"/>
              <a:gd name="connsiteY17" fmla="*/ 4680520 h 5112568"/>
              <a:gd name="connsiteX18" fmla="*/ 2016224 w 4032448"/>
              <a:gd name="connsiteY18" fmla="*/ 2808312 h 5112568"/>
              <a:gd name="connsiteX19" fmla="*/ 3960440 w 4032448"/>
              <a:gd name="connsiteY19" fmla="*/ 5112568 h 5112568"/>
              <a:gd name="connsiteX20" fmla="*/ 1944216 w 4032448"/>
              <a:gd name="connsiteY20" fmla="*/ 3168352 h 5112568"/>
              <a:gd name="connsiteX21" fmla="*/ 72008 w 4032448"/>
              <a:gd name="connsiteY21" fmla="*/ 4896544 h 5112568"/>
              <a:gd name="connsiteX22" fmla="*/ 1872208 w 4032448"/>
              <a:gd name="connsiteY22" fmla="*/ 2808312 h 5112568"/>
              <a:gd name="connsiteX23" fmla="*/ 72008 w 4032448"/>
              <a:gd name="connsiteY23" fmla="*/ 4464496 h 5112568"/>
              <a:gd name="connsiteX24" fmla="*/ 1872208 w 4032448"/>
              <a:gd name="connsiteY24" fmla="*/ 2304256 h 5112568"/>
              <a:gd name="connsiteX25" fmla="*/ 0 w 4032448"/>
              <a:gd name="connsiteY25" fmla="*/ 4032448 h 5112568"/>
              <a:gd name="connsiteX26" fmla="*/ 1872208 w 4032448"/>
              <a:gd name="connsiteY26" fmla="*/ 1800200 h 5112568"/>
              <a:gd name="connsiteX27" fmla="*/ 0 w 4032448"/>
              <a:gd name="connsiteY27" fmla="*/ 3600400 h 5112568"/>
              <a:gd name="connsiteX28" fmla="*/ 1872208 w 4032448"/>
              <a:gd name="connsiteY28" fmla="*/ 1368152 h 5112568"/>
              <a:gd name="connsiteX0" fmla="*/ 1872208 w 4032448"/>
              <a:gd name="connsiteY0" fmla="*/ 1440160 h 5184576"/>
              <a:gd name="connsiteX1" fmla="*/ 72008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76064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80120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872208 w 4032448"/>
              <a:gd name="connsiteY0" fmla="*/ 1440160 h 5184576"/>
              <a:gd name="connsiteX1" fmla="*/ 0 w 4032448"/>
              <a:gd name="connsiteY1" fmla="*/ 3240360 h 5184576"/>
              <a:gd name="connsiteX2" fmla="*/ 1872208 w 4032448"/>
              <a:gd name="connsiteY2" fmla="*/ 1008112 h 5184576"/>
              <a:gd name="connsiteX3" fmla="*/ 72008 w 4032448"/>
              <a:gd name="connsiteY3" fmla="*/ 2736304 h 5184576"/>
              <a:gd name="connsiteX4" fmla="*/ 1872208 w 4032448"/>
              <a:gd name="connsiteY4" fmla="*/ 504056 h 5184576"/>
              <a:gd name="connsiteX5" fmla="*/ 0 w 4032448"/>
              <a:gd name="connsiteY5" fmla="*/ 2304256 h 5184576"/>
              <a:gd name="connsiteX6" fmla="*/ 1944216 w 4032448"/>
              <a:gd name="connsiteY6" fmla="*/ 0 h 5184576"/>
              <a:gd name="connsiteX7" fmla="*/ 3960440 w 4032448"/>
              <a:gd name="connsiteY7" fmla="*/ 2520280 h 5184576"/>
              <a:gd name="connsiteX8" fmla="*/ 2016224 w 4032448"/>
              <a:gd name="connsiteY8" fmla="*/ 504056 h 5184576"/>
              <a:gd name="connsiteX9" fmla="*/ 4032448 w 4032448"/>
              <a:gd name="connsiteY9" fmla="*/ 3024336 h 5184576"/>
              <a:gd name="connsiteX10" fmla="*/ 2016224 w 4032448"/>
              <a:gd name="connsiteY10" fmla="*/ 1008112 h 5184576"/>
              <a:gd name="connsiteX11" fmla="*/ 3960440 w 4032448"/>
              <a:gd name="connsiteY11" fmla="*/ 3384376 h 5184576"/>
              <a:gd name="connsiteX12" fmla="*/ 2016224 w 4032448"/>
              <a:gd name="connsiteY12" fmla="*/ 1440160 h 5184576"/>
              <a:gd name="connsiteX13" fmla="*/ 3960440 w 4032448"/>
              <a:gd name="connsiteY13" fmla="*/ 3816424 h 5184576"/>
              <a:gd name="connsiteX14" fmla="*/ 2016224 w 4032448"/>
              <a:gd name="connsiteY14" fmla="*/ 1872208 h 5184576"/>
              <a:gd name="connsiteX15" fmla="*/ 3960440 w 4032448"/>
              <a:gd name="connsiteY15" fmla="*/ 4320480 h 5184576"/>
              <a:gd name="connsiteX16" fmla="*/ 2016224 w 4032448"/>
              <a:gd name="connsiteY16" fmla="*/ 2376264 h 5184576"/>
              <a:gd name="connsiteX17" fmla="*/ 3960440 w 4032448"/>
              <a:gd name="connsiteY17" fmla="*/ 4752528 h 5184576"/>
              <a:gd name="connsiteX18" fmla="*/ 2016224 w 4032448"/>
              <a:gd name="connsiteY18" fmla="*/ 2880320 h 5184576"/>
              <a:gd name="connsiteX19" fmla="*/ 3960440 w 4032448"/>
              <a:gd name="connsiteY19" fmla="*/ 5184576 h 5184576"/>
              <a:gd name="connsiteX20" fmla="*/ 1944216 w 4032448"/>
              <a:gd name="connsiteY20" fmla="*/ 3240360 h 5184576"/>
              <a:gd name="connsiteX21" fmla="*/ 72008 w 4032448"/>
              <a:gd name="connsiteY21" fmla="*/ 4968552 h 5184576"/>
              <a:gd name="connsiteX22" fmla="*/ 1872208 w 4032448"/>
              <a:gd name="connsiteY22" fmla="*/ 2880320 h 5184576"/>
              <a:gd name="connsiteX23" fmla="*/ 72008 w 4032448"/>
              <a:gd name="connsiteY23" fmla="*/ 4536504 h 5184576"/>
              <a:gd name="connsiteX24" fmla="*/ 1872208 w 4032448"/>
              <a:gd name="connsiteY24" fmla="*/ 2376264 h 5184576"/>
              <a:gd name="connsiteX25" fmla="*/ 0 w 4032448"/>
              <a:gd name="connsiteY25" fmla="*/ 4104456 h 5184576"/>
              <a:gd name="connsiteX26" fmla="*/ 1872208 w 4032448"/>
              <a:gd name="connsiteY26" fmla="*/ 1872208 h 5184576"/>
              <a:gd name="connsiteX27" fmla="*/ 0 w 4032448"/>
              <a:gd name="connsiteY27" fmla="*/ 3672408 h 5184576"/>
              <a:gd name="connsiteX28" fmla="*/ 1872208 w 4032448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144016 w 4104456"/>
              <a:gd name="connsiteY23" fmla="*/ 4536504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72008 w 4104456"/>
              <a:gd name="connsiteY25" fmla="*/ 4104456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72008 w 4104456"/>
              <a:gd name="connsiteY27" fmla="*/ 3672408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72008 w 4104456"/>
              <a:gd name="connsiteY1" fmla="*/ 3240360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144016 w 4104456"/>
              <a:gd name="connsiteY3" fmla="*/ 2736304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1944216 w 4104456"/>
              <a:gd name="connsiteY0" fmla="*/ 1440160 h 5184576"/>
              <a:gd name="connsiteX1" fmla="*/ 0 w 4104456"/>
              <a:gd name="connsiteY1" fmla="*/ 3312368 h 5184576"/>
              <a:gd name="connsiteX2" fmla="*/ 1944216 w 4104456"/>
              <a:gd name="connsiteY2" fmla="*/ 1008112 h 5184576"/>
              <a:gd name="connsiteX3" fmla="*/ 0 w 4104456"/>
              <a:gd name="connsiteY3" fmla="*/ 2952328 h 5184576"/>
              <a:gd name="connsiteX4" fmla="*/ 1944216 w 4104456"/>
              <a:gd name="connsiteY4" fmla="*/ 504056 h 5184576"/>
              <a:gd name="connsiteX5" fmla="*/ 72008 w 4104456"/>
              <a:gd name="connsiteY5" fmla="*/ 2304256 h 5184576"/>
              <a:gd name="connsiteX6" fmla="*/ 2016224 w 4104456"/>
              <a:gd name="connsiteY6" fmla="*/ 0 h 5184576"/>
              <a:gd name="connsiteX7" fmla="*/ 4032448 w 4104456"/>
              <a:gd name="connsiteY7" fmla="*/ 2520280 h 5184576"/>
              <a:gd name="connsiteX8" fmla="*/ 2088232 w 4104456"/>
              <a:gd name="connsiteY8" fmla="*/ 504056 h 5184576"/>
              <a:gd name="connsiteX9" fmla="*/ 4104456 w 4104456"/>
              <a:gd name="connsiteY9" fmla="*/ 3024336 h 5184576"/>
              <a:gd name="connsiteX10" fmla="*/ 2088232 w 4104456"/>
              <a:gd name="connsiteY10" fmla="*/ 1008112 h 5184576"/>
              <a:gd name="connsiteX11" fmla="*/ 4032448 w 4104456"/>
              <a:gd name="connsiteY11" fmla="*/ 3384376 h 5184576"/>
              <a:gd name="connsiteX12" fmla="*/ 2088232 w 4104456"/>
              <a:gd name="connsiteY12" fmla="*/ 1440160 h 5184576"/>
              <a:gd name="connsiteX13" fmla="*/ 4032448 w 4104456"/>
              <a:gd name="connsiteY13" fmla="*/ 3816424 h 5184576"/>
              <a:gd name="connsiteX14" fmla="*/ 2088232 w 4104456"/>
              <a:gd name="connsiteY14" fmla="*/ 1872208 h 5184576"/>
              <a:gd name="connsiteX15" fmla="*/ 4032448 w 4104456"/>
              <a:gd name="connsiteY15" fmla="*/ 4320480 h 5184576"/>
              <a:gd name="connsiteX16" fmla="*/ 2088232 w 4104456"/>
              <a:gd name="connsiteY16" fmla="*/ 2376264 h 5184576"/>
              <a:gd name="connsiteX17" fmla="*/ 4032448 w 4104456"/>
              <a:gd name="connsiteY17" fmla="*/ 4752528 h 5184576"/>
              <a:gd name="connsiteX18" fmla="*/ 2088232 w 4104456"/>
              <a:gd name="connsiteY18" fmla="*/ 2880320 h 5184576"/>
              <a:gd name="connsiteX19" fmla="*/ 4032448 w 4104456"/>
              <a:gd name="connsiteY19" fmla="*/ 5184576 h 5184576"/>
              <a:gd name="connsiteX20" fmla="*/ 2016224 w 4104456"/>
              <a:gd name="connsiteY20" fmla="*/ 3240360 h 5184576"/>
              <a:gd name="connsiteX21" fmla="*/ 0 w 4104456"/>
              <a:gd name="connsiteY21" fmla="*/ 5184576 h 5184576"/>
              <a:gd name="connsiteX22" fmla="*/ 1944216 w 4104456"/>
              <a:gd name="connsiteY22" fmla="*/ 2880320 h 5184576"/>
              <a:gd name="connsiteX23" fmla="*/ 0 w 4104456"/>
              <a:gd name="connsiteY23" fmla="*/ 4680520 h 5184576"/>
              <a:gd name="connsiteX24" fmla="*/ 1944216 w 4104456"/>
              <a:gd name="connsiteY24" fmla="*/ 2376264 h 5184576"/>
              <a:gd name="connsiteX25" fmla="*/ 0 w 4104456"/>
              <a:gd name="connsiteY25" fmla="*/ 4248472 h 5184576"/>
              <a:gd name="connsiteX26" fmla="*/ 1944216 w 4104456"/>
              <a:gd name="connsiteY26" fmla="*/ 1872208 h 5184576"/>
              <a:gd name="connsiteX27" fmla="*/ 0 w 4104456"/>
              <a:gd name="connsiteY27" fmla="*/ 3816424 h 5184576"/>
              <a:gd name="connsiteX28" fmla="*/ 1944216 w 4104456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2952328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72008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144016 w 4176464"/>
              <a:gd name="connsiteY1" fmla="*/ 3312368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72008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16224 w 4176464"/>
              <a:gd name="connsiteY4" fmla="*/ 504056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49561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16224 w 4176464"/>
              <a:gd name="connsiteY2" fmla="*/ 1008112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60240 w 4176464"/>
              <a:gd name="connsiteY10" fmla="*/ 100811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957402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16224 w 4176464"/>
              <a:gd name="connsiteY0" fmla="*/ 1440160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16224 w 4176464"/>
              <a:gd name="connsiteY28" fmla="*/ 1440160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60240 w 4176464"/>
              <a:gd name="connsiteY12" fmla="*/ 1440160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60240 w 4176464"/>
              <a:gd name="connsiteY14" fmla="*/ 187220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16224 w 4176464"/>
              <a:gd name="connsiteY26" fmla="*/ 187220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60240 w 4176464"/>
              <a:gd name="connsiteY16" fmla="*/ 2376264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6224 w 4176464"/>
              <a:gd name="connsiteY24" fmla="*/ 2376264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339955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60240 w 4176464"/>
              <a:gd name="connsiteY18" fmla="*/ 2880320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16224 w 4176464"/>
              <a:gd name="connsiteY22" fmla="*/ 288032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800806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240360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88232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10890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126903 w 4176464"/>
              <a:gd name="connsiteY16" fmla="*/ 2339955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126903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49561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800806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126903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126903 w 4176464"/>
              <a:gd name="connsiteY12" fmla="*/ 1418253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126903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60240 w 4176464"/>
              <a:gd name="connsiteY8" fmla="*/ 504056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72008 w 4176464"/>
              <a:gd name="connsiteY27" fmla="*/ 3816424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49561 w 4176464"/>
              <a:gd name="connsiteY26" fmla="*/ 1821498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1999773 w 4176464"/>
              <a:gd name="connsiteY26" fmla="*/ 1833031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56849 w 4176464"/>
              <a:gd name="connsiteY26" fmla="*/ 1830630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49561 w 4176464"/>
              <a:gd name="connsiteY0" fmla="*/ 1360646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49561 w 4176464"/>
              <a:gd name="connsiteY28" fmla="*/ 1360646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88232 w 4176464"/>
              <a:gd name="connsiteY10" fmla="*/ 89979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098821 w 4176464"/>
              <a:gd name="connsiteY0" fmla="*/ 1381004 h 5184576"/>
              <a:gd name="connsiteX1" fmla="*/ 0 w 4176464"/>
              <a:gd name="connsiteY1" fmla="*/ 3384376 h 5184576"/>
              <a:gd name="connsiteX2" fmla="*/ 2049561 w 4176464"/>
              <a:gd name="connsiteY2" fmla="*/ 899795 h 5184576"/>
              <a:gd name="connsiteX3" fmla="*/ 0 w 4176464"/>
              <a:gd name="connsiteY3" fmla="*/ 3024336 h 5184576"/>
              <a:gd name="connsiteX4" fmla="*/ 2088232 w 4176464"/>
              <a:gd name="connsiteY4" fmla="*/ 438944 h 5184576"/>
              <a:gd name="connsiteX5" fmla="*/ 0 w 4176464"/>
              <a:gd name="connsiteY5" fmla="*/ 2448272 h 5184576"/>
              <a:gd name="connsiteX6" fmla="*/ 2088232 w 4176464"/>
              <a:gd name="connsiteY6" fmla="*/ 0 h 5184576"/>
              <a:gd name="connsiteX7" fmla="*/ 4104456 w 4176464"/>
              <a:gd name="connsiteY7" fmla="*/ 2520280 h 5184576"/>
              <a:gd name="connsiteX8" fmla="*/ 2126903 w 4176464"/>
              <a:gd name="connsiteY8" fmla="*/ 496550 h 5184576"/>
              <a:gd name="connsiteX9" fmla="*/ 4176464 w 4176464"/>
              <a:gd name="connsiteY9" fmla="*/ 3024336 h 5184576"/>
              <a:gd name="connsiteX10" fmla="*/ 2098821 w 4176464"/>
              <a:gd name="connsiteY10" fmla="*/ 931815 h 5184576"/>
              <a:gd name="connsiteX11" fmla="*/ 4104456 w 4176464"/>
              <a:gd name="connsiteY11" fmla="*/ 3384376 h 5184576"/>
              <a:gd name="connsiteX12" fmla="*/ 2088232 w 4176464"/>
              <a:gd name="connsiteY12" fmla="*/ 1360646 h 5184576"/>
              <a:gd name="connsiteX13" fmla="*/ 4104456 w 4176464"/>
              <a:gd name="connsiteY13" fmla="*/ 3816424 h 5184576"/>
              <a:gd name="connsiteX14" fmla="*/ 2088232 w 4176464"/>
              <a:gd name="connsiteY14" fmla="*/ 1821498 h 5184576"/>
              <a:gd name="connsiteX15" fmla="*/ 4104456 w 4176464"/>
              <a:gd name="connsiteY15" fmla="*/ 4320480 h 5184576"/>
              <a:gd name="connsiteX16" fmla="*/ 2088232 w 4176464"/>
              <a:gd name="connsiteY16" fmla="*/ 2282349 h 5184576"/>
              <a:gd name="connsiteX17" fmla="*/ 4104456 w 4176464"/>
              <a:gd name="connsiteY17" fmla="*/ 4752528 h 5184576"/>
              <a:gd name="connsiteX18" fmla="*/ 2088232 w 4176464"/>
              <a:gd name="connsiteY18" fmla="*/ 2743200 h 5184576"/>
              <a:gd name="connsiteX19" fmla="*/ 4104456 w 4176464"/>
              <a:gd name="connsiteY19" fmla="*/ 5184576 h 5184576"/>
              <a:gd name="connsiteX20" fmla="*/ 2049561 w 4176464"/>
              <a:gd name="connsiteY20" fmla="*/ 3146445 h 5184576"/>
              <a:gd name="connsiteX21" fmla="*/ 72008 w 4176464"/>
              <a:gd name="connsiteY21" fmla="*/ 5184576 h 5184576"/>
              <a:gd name="connsiteX22" fmla="*/ 2088232 w 4176464"/>
              <a:gd name="connsiteY22" fmla="*/ 2743200 h 5184576"/>
              <a:gd name="connsiteX23" fmla="*/ 72008 w 4176464"/>
              <a:gd name="connsiteY23" fmla="*/ 4680520 h 5184576"/>
              <a:gd name="connsiteX24" fmla="*/ 2088232 w 4176464"/>
              <a:gd name="connsiteY24" fmla="*/ 2282349 h 5184576"/>
              <a:gd name="connsiteX25" fmla="*/ 72008 w 4176464"/>
              <a:gd name="connsiteY25" fmla="*/ 4248472 h 5184576"/>
              <a:gd name="connsiteX26" fmla="*/ 2098821 w 4176464"/>
              <a:gd name="connsiteY26" fmla="*/ 1830194 h 5184576"/>
              <a:gd name="connsiteX27" fmla="*/ 38671 w 4176464"/>
              <a:gd name="connsiteY27" fmla="*/ 3780115 h 5184576"/>
              <a:gd name="connsiteX28" fmla="*/ 2098821 w 4176464"/>
              <a:gd name="connsiteY28" fmla="*/ 1381004 h 5184576"/>
              <a:gd name="connsiteX0" fmla="*/ 2114254 w 4191897"/>
              <a:gd name="connsiteY0" fmla="*/ 1381004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114254 w 4191897"/>
              <a:gd name="connsiteY28" fmla="*/ 1381004 h 5184576"/>
              <a:gd name="connsiteX0" fmla="*/ 2057112 w 4191897"/>
              <a:gd name="connsiteY0" fmla="*/ 137849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7849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103665 w 4191897"/>
              <a:gd name="connsiteY12" fmla="*/ 1360646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57112 w 4191897"/>
              <a:gd name="connsiteY0" fmla="*/ 1328587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57112 w 4191897"/>
              <a:gd name="connsiteY28" fmla="*/ 1328587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114254 w 4191897"/>
              <a:gd name="connsiteY26" fmla="*/ 1830194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103665 w 4191897"/>
              <a:gd name="connsiteY14" fmla="*/ 1821498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87441 w 4191897"/>
              <a:gd name="connsiteY25" fmla="*/ 4248472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064994 w 4191897"/>
              <a:gd name="connsiteY20" fmla="*/ 3146445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110313 w 4191897"/>
              <a:gd name="connsiteY25" fmla="*/ 4212146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54104 w 4191897"/>
              <a:gd name="connsiteY27" fmla="*/ 3780115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15433 w 4191897"/>
              <a:gd name="connsiteY1" fmla="*/ 3384376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87441 w 4191897"/>
              <a:gd name="connsiteY23" fmla="*/ 4680520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184576"/>
              <a:gd name="connsiteX1" fmla="*/ 0 w 4191897"/>
              <a:gd name="connsiteY1" fmla="*/ 3419423 h 5184576"/>
              <a:gd name="connsiteX2" fmla="*/ 2064994 w 4191897"/>
              <a:gd name="connsiteY2" fmla="*/ 899795 h 5184576"/>
              <a:gd name="connsiteX3" fmla="*/ 0 w 4191897"/>
              <a:gd name="connsiteY3" fmla="*/ 2978122 h 5184576"/>
              <a:gd name="connsiteX4" fmla="*/ 2103665 w 4191897"/>
              <a:gd name="connsiteY4" fmla="*/ 438944 h 5184576"/>
              <a:gd name="connsiteX5" fmla="*/ 15433 w 4191897"/>
              <a:gd name="connsiteY5" fmla="*/ 2448272 h 5184576"/>
              <a:gd name="connsiteX6" fmla="*/ 2103665 w 4191897"/>
              <a:gd name="connsiteY6" fmla="*/ 0 h 5184576"/>
              <a:gd name="connsiteX7" fmla="*/ 4119889 w 4191897"/>
              <a:gd name="connsiteY7" fmla="*/ 2520280 h 5184576"/>
              <a:gd name="connsiteX8" fmla="*/ 2142336 w 4191897"/>
              <a:gd name="connsiteY8" fmla="*/ 496550 h 5184576"/>
              <a:gd name="connsiteX9" fmla="*/ 4191897 w 4191897"/>
              <a:gd name="connsiteY9" fmla="*/ 3024336 h 5184576"/>
              <a:gd name="connsiteX10" fmla="*/ 2114254 w 4191897"/>
              <a:gd name="connsiteY10" fmla="*/ 931815 h 5184576"/>
              <a:gd name="connsiteX11" fmla="*/ 4119889 w 4191897"/>
              <a:gd name="connsiteY11" fmla="*/ 3384376 h 5184576"/>
              <a:gd name="connsiteX12" fmla="*/ 2095948 w 4191897"/>
              <a:gd name="connsiteY12" fmla="*/ 1281958 h 5184576"/>
              <a:gd name="connsiteX13" fmla="*/ 4119889 w 4191897"/>
              <a:gd name="connsiteY13" fmla="*/ 3816424 h 5184576"/>
              <a:gd name="connsiteX14" fmla="*/ 2095948 w 4191897"/>
              <a:gd name="connsiteY14" fmla="*/ 1739800 h 5184576"/>
              <a:gd name="connsiteX15" fmla="*/ 4119889 w 4191897"/>
              <a:gd name="connsiteY15" fmla="*/ 4320480 h 5184576"/>
              <a:gd name="connsiteX16" fmla="*/ 2103665 w 4191897"/>
              <a:gd name="connsiteY16" fmla="*/ 2282349 h 5184576"/>
              <a:gd name="connsiteX17" fmla="*/ 4119889 w 4191897"/>
              <a:gd name="connsiteY17" fmla="*/ 4752528 h 5184576"/>
              <a:gd name="connsiteX18" fmla="*/ 2103665 w 4191897"/>
              <a:gd name="connsiteY18" fmla="*/ 2743200 h 5184576"/>
              <a:gd name="connsiteX19" fmla="*/ 4119889 w 4191897"/>
              <a:gd name="connsiteY19" fmla="*/ 5184576 h 5184576"/>
              <a:gd name="connsiteX20" fmla="*/ 2112221 w 4191897"/>
              <a:gd name="connsiteY20" fmla="*/ 3106669 h 5184576"/>
              <a:gd name="connsiteX21" fmla="*/ 87441 w 4191897"/>
              <a:gd name="connsiteY21" fmla="*/ 5184576 h 5184576"/>
              <a:gd name="connsiteX22" fmla="*/ 2103665 w 4191897"/>
              <a:gd name="connsiteY22" fmla="*/ 2743200 h 5184576"/>
              <a:gd name="connsiteX23" fmla="*/ 0 w 4191897"/>
              <a:gd name="connsiteY23" fmla="*/ 4760939 h 5184576"/>
              <a:gd name="connsiteX24" fmla="*/ 2103665 w 4191897"/>
              <a:gd name="connsiteY24" fmla="*/ 2282349 h 5184576"/>
              <a:gd name="connsiteX25" fmla="*/ 0 w 4191897"/>
              <a:gd name="connsiteY25" fmla="*/ 4266697 h 5184576"/>
              <a:gd name="connsiteX26" fmla="*/ 2095948 w 4191897"/>
              <a:gd name="connsiteY26" fmla="*/ 1739800 h 5184576"/>
              <a:gd name="connsiteX27" fmla="*/ 0 w 4191897"/>
              <a:gd name="connsiteY27" fmla="*/ 3772454 h 5184576"/>
              <a:gd name="connsiteX28" fmla="*/ 2095948 w 4191897"/>
              <a:gd name="connsiteY28" fmla="*/ 1281958 h 5184576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15433 w 4191897"/>
              <a:gd name="connsiteY5" fmla="*/ 2448272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142336 w 4191897"/>
              <a:gd name="connsiteY8" fmla="*/ 496550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14254 w 4191897"/>
              <a:gd name="connsiteY10" fmla="*/ 931815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64994 w 4191897"/>
              <a:gd name="connsiteY2" fmla="*/ 899795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06997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12895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19889 w 4191897"/>
              <a:gd name="connsiteY19" fmla="*/ 5184576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19889 w 4191897"/>
              <a:gd name="connsiteY17" fmla="*/ 4752528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19889 w 4191897"/>
              <a:gd name="connsiteY15" fmla="*/ 4320480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19889 w 4191897"/>
              <a:gd name="connsiteY13" fmla="*/ 3816424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407909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19889 w 4191897"/>
              <a:gd name="connsiteY11" fmla="*/ 3384376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19889 w 4191897"/>
              <a:gd name="connsiteY7" fmla="*/ 2520280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772454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103665 w 4191897"/>
              <a:gd name="connsiteY24" fmla="*/ 228234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103665 w 4191897"/>
              <a:gd name="connsiteY16" fmla="*/ 228234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89725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  <a:gd name="connsiteX0" fmla="*/ 2095948 w 4191897"/>
              <a:gd name="connsiteY0" fmla="*/ 1281958 h 5255182"/>
              <a:gd name="connsiteX1" fmla="*/ 0 w 4191897"/>
              <a:gd name="connsiteY1" fmla="*/ 3419423 h 5255182"/>
              <a:gd name="connsiteX2" fmla="*/ 2095949 w 4191897"/>
              <a:gd name="connsiteY2" fmla="*/ 877603 h 5255182"/>
              <a:gd name="connsiteX3" fmla="*/ 0 w 4191897"/>
              <a:gd name="connsiteY3" fmla="*/ 2978122 h 5255182"/>
              <a:gd name="connsiteX4" fmla="*/ 2103665 w 4191897"/>
              <a:gd name="connsiteY4" fmla="*/ 438944 h 5255182"/>
              <a:gd name="connsiteX5" fmla="*/ 0 w 4191897"/>
              <a:gd name="connsiteY5" fmla="*/ 2501544 h 5255182"/>
              <a:gd name="connsiteX6" fmla="*/ 2103665 w 4191897"/>
              <a:gd name="connsiteY6" fmla="*/ 0 h 5255182"/>
              <a:gd name="connsiteX7" fmla="*/ 4191897 w 4191897"/>
              <a:gd name="connsiteY7" fmla="*/ 2501544 h 5255182"/>
              <a:gd name="connsiteX8" fmla="*/ 2095949 w 4191897"/>
              <a:gd name="connsiteY8" fmla="*/ 453966 h 5255182"/>
              <a:gd name="connsiteX9" fmla="*/ 4191897 w 4191897"/>
              <a:gd name="connsiteY9" fmla="*/ 3024336 h 5255182"/>
              <a:gd name="connsiteX10" fmla="*/ 2095949 w 4191897"/>
              <a:gd name="connsiteY10" fmla="*/ 877603 h 5255182"/>
              <a:gd name="connsiteX11" fmla="*/ 4191897 w 4191897"/>
              <a:gd name="connsiteY11" fmla="*/ 3490029 h 5255182"/>
              <a:gd name="connsiteX12" fmla="*/ 2095948 w 4191897"/>
              <a:gd name="connsiteY12" fmla="*/ 1281958 h 5255182"/>
              <a:gd name="connsiteX13" fmla="*/ 4191897 w 4191897"/>
              <a:gd name="connsiteY13" fmla="*/ 3843060 h 5255182"/>
              <a:gd name="connsiteX14" fmla="*/ 2095948 w 4191897"/>
              <a:gd name="connsiteY14" fmla="*/ 1739800 h 5255182"/>
              <a:gd name="connsiteX15" fmla="*/ 4191897 w 4191897"/>
              <a:gd name="connsiteY15" fmla="*/ 4337303 h 5255182"/>
              <a:gd name="connsiteX16" fmla="*/ 2095949 w 4191897"/>
              <a:gd name="connsiteY16" fmla="*/ 2219119 h 5255182"/>
              <a:gd name="connsiteX17" fmla="*/ 4191897 w 4191897"/>
              <a:gd name="connsiteY17" fmla="*/ 4831545 h 5255182"/>
              <a:gd name="connsiteX18" fmla="*/ 2103665 w 4191897"/>
              <a:gd name="connsiteY18" fmla="*/ 2743200 h 5255182"/>
              <a:gd name="connsiteX19" fmla="*/ 4191897 w 4191897"/>
              <a:gd name="connsiteY19" fmla="*/ 5255182 h 5255182"/>
              <a:gd name="connsiteX20" fmla="*/ 2112221 w 4191897"/>
              <a:gd name="connsiteY20" fmla="*/ 3106669 h 5255182"/>
              <a:gd name="connsiteX21" fmla="*/ 0 w 4191897"/>
              <a:gd name="connsiteY21" fmla="*/ 5255182 h 5255182"/>
              <a:gd name="connsiteX22" fmla="*/ 2103665 w 4191897"/>
              <a:gd name="connsiteY22" fmla="*/ 2743200 h 5255182"/>
              <a:gd name="connsiteX23" fmla="*/ 0 w 4191897"/>
              <a:gd name="connsiteY23" fmla="*/ 4760939 h 5255182"/>
              <a:gd name="connsiteX24" fmla="*/ 2095949 w 4191897"/>
              <a:gd name="connsiteY24" fmla="*/ 2219119 h 5255182"/>
              <a:gd name="connsiteX25" fmla="*/ 0 w 4191897"/>
              <a:gd name="connsiteY25" fmla="*/ 4266697 h 5255182"/>
              <a:gd name="connsiteX26" fmla="*/ 2095948 w 4191897"/>
              <a:gd name="connsiteY26" fmla="*/ 1739800 h 5255182"/>
              <a:gd name="connsiteX27" fmla="*/ 0 w 4191897"/>
              <a:gd name="connsiteY27" fmla="*/ 3843060 h 5255182"/>
              <a:gd name="connsiteX28" fmla="*/ 2095948 w 4191897"/>
              <a:gd name="connsiteY28" fmla="*/ 1281958 h 525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191897" h="5255182">
                <a:moveTo>
                  <a:pt x="2095948" y="1281958"/>
                </a:moveTo>
                <a:cubicBezTo>
                  <a:pt x="1444871" y="1954686"/>
                  <a:pt x="672075" y="2771351"/>
                  <a:pt x="0" y="3419423"/>
                </a:cubicBezTo>
                <a:cubicBezTo>
                  <a:pt x="672075" y="2627335"/>
                  <a:pt x="2109721" y="766860"/>
                  <a:pt x="2095949" y="877603"/>
                </a:cubicBezTo>
                <a:cubicBezTo>
                  <a:pt x="1396446" y="1504553"/>
                  <a:pt x="672075" y="2306047"/>
                  <a:pt x="0" y="2978122"/>
                </a:cubicBezTo>
                <a:cubicBezTo>
                  <a:pt x="672075" y="2138029"/>
                  <a:pt x="2122552" y="326517"/>
                  <a:pt x="2103665" y="438944"/>
                </a:cubicBezTo>
                <a:cubicBezTo>
                  <a:pt x="1452451" y="1099795"/>
                  <a:pt x="672075" y="1853472"/>
                  <a:pt x="0" y="2501544"/>
                </a:cubicBezTo>
                <a:lnTo>
                  <a:pt x="2103665" y="0"/>
                </a:lnTo>
                <a:lnTo>
                  <a:pt x="4191897" y="2501544"/>
                </a:lnTo>
                <a:cubicBezTo>
                  <a:pt x="3543825" y="1829469"/>
                  <a:pt x="1989225" y="379499"/>
                  <a:pt x="2095949" y="453966"/>
                </a:cubicBezTo>
                <a:cubicBezTo>
                  <a:pt x="2863626" y="1269185"/>
                  <a:pt x="3508710" y="2181741"/>
                  <a:pt x="4191897" y="3024336"/>
                </a:cubicBezTo>
                <a:cubicBezTo>
                  <a:pt x="3519822" y="2352261"/>
                  <a:pt x="2049406" y="790143"/>
                  <a:pt x="2095949" y="877603"/>
                </a:cubicBezTo>
                <a:cubicBezTo>
                  <a:pt x="2820017" y="1661267"/>
                  <a:pt x="3519822" y="2661835"/>
                  <a:pt x="4191897" y="3490029"/>
                </a:cubicBezTo>
                <a:lnTo>
                  <a:pt x="2095948" y="1281958"/>
                </a:lnTo>
                <a:cubicBezTo>
                  <a:pt x="2826143" y="2051775"/>
                  <a:pt x="3519822" y="3024467"/>
                  <a:pt x="4191897" y="3843060"/>
                </a:cubicBezTo>
                <a:cubicBezTo>
                  <a:pt x="3543825" y="3194988"/>
                  <a:pt x="2108077" y="1714096"/>
                  <a:pt x="2095948" y="1739800"/>
                </a:cubicBezTo>
                <a:cubicBezTo>
                  <a:pt x="2818163" y="2543227"/>
                  <a:pt x="3519822" y="3504309"/>
                  <a:pt x="4191897" y="4337303"/>
                </a:cubicBezTo>
                <a:cubicBezTo>
                  <a:pt x="3543825" y="3689231"/>
                  <a:pt x="2117280" y="2206975"/>
                  <a:pt x="2095949" y="2219119"/>
                </a:cubicBezTo>
                <a:lnTo>
                  <a:pt x="4191897" y="4831545"/>
                </a:lnTo>
                <a:cubicBezTo>
                  <a:pt x="3543825" y="4207476"/>
                  <a:pt x="2121959" y="2697325"/>
                  <a:pt x="2103665" y="2743200"/>
                </a:cubicBezTo>
                <a:lnTo>
                  <a:pt x="4191897" y="5255182"/>
                </a:lnTo>
                <a:cubicBezTo>
                  <a:pt x="3519822" y="4607110"/>
                  <a:pt x="2766964" y="3848285"/>
                  <a:pt x="2112221" y="3106669"/>
                </a:cubicBezTo>
                <a:lnTo>
                  <a:pt x="0" y="5255182"/>
                </a:lnTo>
                <a:cubicBezTo>
                  <a:pt x="648072" y="4487097"/>
                  <a:pt x="2105633" y="2627682"/>
                  <a:pt x="2103665" y="2743200"/>
                </a:cubicBezTo>
                <a:cubicBezTo>
                  <a:pt x="1417322" y="3280184"/>
                  <a:pt x="648072" y="4160872"/>
                  <a:pt x="0" y="4760939"/>
                </a:cubicBezTo>
                <a:cubicBezTo>
                  <a:pt x="648072" y="3992854"/>
                  <a:pt x="2105897" y="2127354"/>
                  <a:pt x="2095949" y="2219119"/>
                </a:cubicBezTo>
                <a:cubicBezTo>
                  <a:pt x="1427816" y="2783756"/>
                  <a:pt x="648072" y="3642628"/>
                  <a:pt x="0" y="4266697"/>
                </a:cubicBezTo>
                <a:cubicBezTo>
                  <a:pt x="648072" y="3474609"/>
                  <a:pt x="2106797" y="1743106"/>
                  <a:pt x="2095948" y="1739800"/>
                </a:cubicBezTo>
                <a:cubicBezTo>
                  <a:pt x="1433491" y="2332959"/>
                  <a:pt x="648072" y="3194988"/>
                  <a:pt x="0" y="3843060"/>
                </a:cubicBezTo>
                <a:cubicBezTo>
                  <a:pt x="648072" y="3050972"/>
                  <a:pt x="2084528" y="1220742"/>
                  <a:pt x="2095948" y="1281958"/>
                </a:cubicBezTo>
                <a:close/>
              </a:path>
            </a:pathLst>
          </a:custGeom>
          <a:blipFill>
            <a:blip r:embed="rId4" cstate="email"/>
            <a:stretch>
              <a:fillRect l="-60000" t="-12000" r="-24000" b="-39000"/>
            </a:stretch>
          </a:blipFill>
          <a:ln w="3175">
            <a:solidFill>
              <a:srgbClr val="FFFF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36154" y="194207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9453" y="5301208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6FF33">
                  <a:lumMod val="42000"/>
                </a:srgbClr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6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820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lum bright="40000"/>
          </a:blip>
          <a:srcRect/>
          <a:stretch>
            <a:fillRect/>
          </a:stretch>
        </p:blipFill>
        <p:spPr bwMode="auto">
          <a:xfrm>
            <a:off x="0" y="620688"/>
            <a:ext cx="4572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1000" sy="101000" algn="ctr" rotWithShape="0">
              <a:srgbClr val="9900CC"/>
            </a:outerShdw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email">
            <a:lum bright="40000"/>
          </a:blip>
          <a:srcRect/>
          <a:stretch>
            <a:fillRect/>
          </a:stretch>
        </p:blipFill>
        <p:spPr bwMode="auto">
          <a:xfrm flipH="1">
            <a:off x="4557098" y="692696"/>
            <a:ext cx="4572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1000" sy="101000" algn="ctr" rotWithShape="0">
              <a:srgbClr val="9900CC"/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4611" y="386255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5000">
                <a:srgbClr val="9EF9ED"/>
              </a:gs>
              <a:gs pos="20000">
                <a:srgbClr val="E0BFFB"/>
              </a:gs>
              <a:gs pos="37000">
                <a:srgbClr val="9FFFEF"/>
              </a:gs>
              <a:gs pos="74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8206" y="5517232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5000">
                <a:srgbClr val="9EF9ED"/>
              </a:gs>
              <a:gs pos="20000">
                <a:srgbClr val="E0BFFB"/>
              </a:gs>
              <a:gs pos="37000">
                <a:srgbClr val="9FFFEF"/>
              </a:gs>
              <a:gs pos="74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NATURALEZA MICROSCOPICA PARA TAPAR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3159793" y="-2107185"/>
            <a:ext cx="2851540" cy="816327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9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3854511" y="-2878289"/>
            <a:ext cx="1512168" cy="83661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4175020" y="-3158796"/>
            <a:ext cx="821089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3156663" y="762400"/>
            <a:ext cx="2857801" cy="8236043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 flipV="1">
            <a:off x="3777279" y="1410146"/>
            <a:ext cx="1589439" cy="820891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4210244" y="1815981"/>
            <a:ext cx="750639" cy="823604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2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120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flipH="1">
            <a:off x="4568551" y="548681"/>
            <a:ext cx="4575448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3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flipH="1">
            <a:off x="6395135" y="548681"/>
            <a:ext cx="2748861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4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7934671" y="514329"/>
            <a:ext cx="1205880" cy="574742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blipFill>
            <a:blip r:embed="rId5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>
              <a:rot lat="0" lon="0" rev="102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0" y="514328"/>
            <a:ext cx="4491117" cy="5794995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6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569597"/>
            <a:ext cx="2627784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blipFill>
            <a:blip r:embed="rId7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0" y="570414"/>
            <a:ext cx="1205880" cy="5738907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blipFill>
            <a:blip r:embed="rId8" cstate="email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0" y="5717006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NATURALEZA MICROSCOPICA PARA TAPAR.jpg"/>
          <p:cNvPicPr>
            <a:picLocks noGrp="1" noChangeAspect="1"/>
          </p:cNvPicPr>
          <p:nvPr isPhoto="1"/>
        </p:nvPicPr>
        <p:blipFill>
          <a:blip r:embed="rId9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000">
                <a:schemeClr val="accent3">
                  <a:lumMod val="50000"/>
                </a:schemeClr>
              </a:gs>
              <a:gs pos="32001">
                <a:srgbClr val="4CF277">
                  <a:lumMod val="1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3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5990" b="3963"/>
          <a:stretch/>
        </p:blipFill>
        <p:spPr>
          <a:xfrm>
            <a:off x="26236" y="72379"/>
            <a:ext cx="9144000" cy="6713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62435" flipV="1">
            <a:off x="2028770" y="960799"/>
            <a:ext cx="5005387" cy="4784875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925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2083992" y="940968"/>
            <a:ext cx="5005387" cy="4824536"/>
          </a:xfrm>
          <a:prstGeom prst="rect">
            <a:avLst/>
          </a:prstGeom>
          <a:noFill/>
          <a:ln>
            <a:noFill/>
          </a:ln>
          <a:effectLst>
            <a:outerShdw dist="381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0" y="-11291"/>
            <a:ext cx="917023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706796"/>
            <a:ext cx="9151912" cy="115120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/>
              </a:gs>
              <a:gs pos="44000">
                <a:srgbClr val="CCFF33"/>
              </a:gs>
              <a:gs pos="91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5279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5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email"/>
            <a:stretch>
              <a:fillRect l="-59000" t="-27000" r="-6000" b="-1000"/>
            </a:stretch>
          </a:blipFill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71606" y="-171402"/>
            <a:ext cx="5645427" cy="4585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827511" y="-171401"/>
            <a:ext cx="5645427" cy="4585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 flipH="1">
            <a:off x="-396555" y="2490059"/>
            <a:ext cx="5645427" cy="4585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3827511" y="2490058"/>
            <a:ext cx="5645427" cy="4585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 rot="10800000" flipH="1" flipV="1"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00B0F0"/>
              </a:gs>
              <a:gs pos="49000">
                <a:srgbClr val="00B0F0">
                  <a:lumMod val="14000"/>
                  <a:lumOff val="86000"/>
                </a:srgbClr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 flipV="1">
            <a:off x="0" y="5832175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00B0F0"/>
              </a:gs>
              <a:gs pos="49000">
                <a:srgbClr val="00B0F0">
                  <a:lumMod val="14000"/>
                  <a:lumOff val="86000"/>
                </a:srgbClr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2301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404664"/>
            <a:ext cx="892899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404664"/>
            <a:ext cx="8640960" cy="612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00">
                <a:tint val="45000"/>
                <a:satMod val="400000"/>
              </a:srgbClr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77521" y="404664"/>
            <a:ext cx="8640960" cy="595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33443" y="482163"/>
            <a:ext cx="8640960" cy="596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4560" y="17403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-146248"/>
            <a:ext cx="9144000" cy="6949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6153" y="6250936"/>
            <a:ext cx="9252521" cy="6949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36153" y="283409"/>
            <a:ext cx="918015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8077" y="5457406"/>
            <a:ext cx="918015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NATURALEZA MICROSCOPICA PARA TAPAR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80528" y="-171400"/>
            <a:ext cx="9324528" cy="720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222531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7"/>
          <p:cNvPicPr>
            <a:picLocks noGrp="1" noChangeAspect="1"/>
          </p:cNvPicPr>
          <p:nvPr isPhoto="1"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47"/>
          <p:cNvPicPr>
            <a:picLocks noGrp="1" noChangeAspect="1"/>
          </p:cNvPicPr>
          <p:nvPr isPhoto="1"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503" y="463421"/>
            <a:ext cx="4572000" cy="587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54150" y="493712"/>
            <a:ext cx="4572000" cy="587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0"/>
            <a:ext cx="923205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>
                  <a:lumMod val="60000"/>
                  <a:lumOff val="40000"/>
                </a:srgbClr>
              </a:gs>
              <a:gs pos="44000">
                <a:srgbClr val="CCFF33"/>
              </a:gs>
              <a:gs pos="91000">
                <a:srgbClr val="391B03"/>
              </a:gs>
              <a:gs pos="29000">
                <a:srgbClr val="FFFF00">
                  <a:lumMod val="52000"/>
                  <a:lumOff val="4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42555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33CC33">
                  <a:lumMod val="60000"/>
                  <a:lumOff val="40000"/>
                </a:srgbClr>
              </a:gs>
              <a:gs pos="44000">
                <a:srgbClr val="CCFF33"/>
              </a:gs>
              <a:gs pos="91000">
                <a:srgbClr val="391B03"/>
              </a:gs>
              <a:gs pos="29000">
                <a:srgbClr val="FFFF00">
                  <a:lumMod val="52000"/>
                  <a:lumOff val="4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NATURALEZA MICROSCOPICA PARA TAPAR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09505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9000">
                <a:srgbClr val="092764">
                  <a:lumMod val="38000"/>
                </a:srgbClr>
              </a:gs>
              <a:gs pos="7000">
                <a:srgbClr val="0066FF">
                  <a:lumMod val="52000"/>
                </a:srgbClr>
              </a:gs>
              <a:gs pos="80000">
                <a:schemeClr val="bg1"/>
              </a:gs>
              <a:gs pos="44000">
                <a:srgbClr val="002060">
                  <a:lumMod val="39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NATURALEZA MICROSCOPICA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4686" y="18864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40443" y="908720"/>
            <a:ext cx="504056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66406" y="944724"/>
            <a:ext cx="5040560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12 Imagen" descr="NATURALEZA MICROSCOPICA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30547" y="18864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Forma libre"/>
          <p:cNvSpPr/>
          <p:nvPr/>
        </p:nvSpPr>
        <p:spPr>
          <a:xfrm rot="10800000" flipH="1" flipV="1">
            <a:off x="0" y="1"/>
            <a:ext cx="9184079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00B0F0"/>
              </a:gs>
              <a:gs pos="49000">
                <a:srgbClr val="00B0F0">
                  <a:lumMod val="14000"/>
                  <a:lumOff val="86000"/>
                </a:srgbClr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flipH="1" flipV="1">
            <a:off x="-1" y="6021287"/>
            <a:ext cx="9184079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00B0F0"/>
              </a:gs>
              <a:gs pos="49000">
                <a:srgbClr val="00B0F0">
                  <a:lumMod val="14000"/>
                  <a:lumOff val="86000"/>
                </a:srgbClr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68128" y="611060"/>
            <a:ext cx="8447822" cy="4524315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bg2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latin typeface="Berlin Sans FB" panose="020E0602020502020306" pitchFamily="34" charset="0"/>
              </a:rPr>
              <a:t>Si consideramos cualquier otra forma de vida, encontraremos</a:t>
            </a:r>
          </a:p>
          <a:p>
            <a:pPr algn="ctr"/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latin typeface="Berlin Sans FB" panose="020E0602020502020306" pitchFamily="34" charset="0"/>
              </a:rPr>
              <a:t>la misma verdad. Cada criatura exhibe un DISEÑO DIVINO muy bien pensado</a:t>
            </a:r>
          </a:p>
          <a:p>
            <a:pPr algn="ctr"/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latin typeface="Berlin Sans FB" panose="020E0602020502020306" pitchFamily="34" charset="0"/>
              </a:rPr>
              <a:t> y por ello en Job 12:7-8  encontramos:</a:t>
            </a:r>
          </a:p>
          <a:p>
            <a:pPr algn="ctr"/>
            <a:r>
              <a:rPr lang="es-ES" i="1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latin typeface="Berlin Sans FB" panose="020E0602020502020306" pitchFamily="34" charset="0"/>
              </a:rPr>
              <a:t>Pregunta</a:t>
            </a:r>
            <a:r>
              <a:rPr lang="es-ES" i="1" dirty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latin typeface="Berlin Sans FB" panose="020E0602020502020306" pitchFamily="34" charset="0"/>
              </a:rPr>
              <a:t>, por favor, a los animales domésticos, y ellos te instruirán; también a las criaturas aladas de los cielos, y ellas te informarán. O muestra tu preocupación a la tierra, y ella te instruirá; y los peces del mar te lo declararán</a:t>
            </a:r>
            <a:r>
              <a:rPr lang="es-ES" i="1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latin typeface="Berlin Sans FB" panose="020E0602020502020306" pitchFamily="34" charset="0"/>
              </a:rPr>
              <a:t>.”</a:t>
            </a:r>
          </a:p>
          <a:p>
            <a:pPr algn="ctr"/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Ese </a:t>
            </a:r>
            <a:r>
              <a:rPr lang="es-ES" dirty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comportamiento simple, inteligente y perfecto  demuestra que el ser humano, para evolucionar, tiene que explorar y aprender de </a:t>
            </a:r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cada detalle de la </a:t>
            </a:r>
            <a:r>
              <a:rPr lang="es-ES" dirty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C</a:t>
            </a:r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reación </a:t>
            </a:r>
            <a:r>
              <a:rPr lang="es-ES" dirty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de </a:t>
            </a:r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Dios, ya que contiene el potencial para ampliar </a:t>
            </a:r>
            <a:r>
              <a:rPr lang="es-ES" dirty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las posibilidades de la arquitectura, la geometría, los procesos químicos</a:t>
            </a:r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... </a:t>
            </a:r>
            <a:r>
              <a:rPr lang="es-ES" dirty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y</a:t>
            </a:r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 que concuerda con lo que la Biblia profetizó en diferentes pasajes  con miles de años de anticipación, porque en ella está descrita la verdad revelada de Dios a través de Jesucristo y ella da verdadero testimonio de El, de la vida eterna y de todos los acontecimientos próximos a acontecer.</a:t>
            </a:r>
          </a:p>
          <a:p>
            <a:pPr algn="ctr"/>
            <a:r>
              <a:rPr lang="es-ES" dirty="0" smtClean="0">
                <a:gradFill flip="none" rotWithShape="1">
                  <a:gsLst>
                    <a:gs pos="21000">
                      <a:srgbClr val="03D4A8">
                        <a:lumMod val="21000"/>
                        <a:lumOff val="79000"/>
                      </a:srgbClr>
                    </a:gs>
                    <a:gs pos="69000">
                      <a:srgbClr val="21D6E0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" panose="020E0602020502020306" pitchFamily="34" charset="0"/>
              </a:rPr>
              <a:t> Por tanto, queridos amigos, es de suma importancia  leer y escudriñar las Sagradas Escrituras para que  nadie se encuentre  desprevenido ante las profecías reservadas para el fin de los tiempos, previos a la segunda venida de Jesucristo. </a:t>
            </a:r>
            <a:endParaRPr lang="es-ES" dirty="0">
              <a:gradFill flip="none" rotWithShape="1">
                <a:gsLst>
                  <a:gs pos="21000">
                    <a:srgbClr val="03D4A8">
                      <a:lumMod val="21000"/>
                      <a:lumOff val="79000"/>
                    </a:srgbClr>
                  </a:gs>
                  <a:gs pos="69000">
                    <a:srgbClr val="21D6E0"/>
                  </a:gs>
                  <a:gs pos="100000">
                    <a:srgbClr val="0087E6"/>
                  </a:gs>
                  <a:gs pos="100000">
                    <a:srgbClr val="005CBF"/>
                  </a:gs>
                </a:gsLst>
                <a:lin ang="5400000" scaled="1"/>
                <a:tileRect/>
              </a:gra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006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4572000" y="404664"/>
            <a:ext cx="457200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32656"/>
            <a:ext cx="457200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1000" sy="101000" algn="ctr" rotWithShape="0">
              <a:srgbClr val="FFFF00"/>
            </a:outerShdw>
          </a:effectLst>
        </p:spPr>
      </p:pic>
      <p:sp>
        <p:nvSpPr>
          <p:cNvPr id="14" name="13 Rectángulo"/>
          <p:cNvSpPr/>
          <p:nvPr/>
        </p:nvSpPr>
        <p:spPr>
          <a:xfrm>
            <a:off x="0" y="6403032"/>
            <a:ext cx="9144000" cy="454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8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9098" y="5517231"/>
            <a:ext cx="915309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/>
              </a:gs>
              <a:gs pos="54992">
                <a:srgbClr val="FEED5A"/>
              </a:gs>
              <a:gs pos="44000">
                <a:srgbClr val="FFFF00">
                  <a:lumMod val="82000"/>
                  <a:lumOff val="18000"/>
                </a:srgbClr>
              </a:gs>
              <a:gs pos="28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51466" y="6103812"/>
            <a:ext cx="1400371" cy="352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311" y="1327161"/>
            <a:ext cx="2232248" cy="1440160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8" cstate="email">
            <a:grayscl/>
            <a:biLevel thresh="5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564" y="6173686"/>
            <a:ext cx="12255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454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0" y="332656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/>
              </a:gs>
              <a:gs pos="54992">
                <a:srgbClr val="FEED5A"/>
              </a:gs>
              <a:gs pos="44000">
                <a:srgbClr val="FFFF00">
                  <a:lumMod val="82000"/>
                  <a:lumOff val="18000"/>
                </a:srgbClr>
              </a:gs>
              <a:gs pos="28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87569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5490</TotalTime>
  <Words>359</Words>
  <Application>Microsoft Office PowerPoint</Application>
  <PresentationFormat>Presentación en pantalla (4:3)</PresentationFormat>
  <Paragraphs>34</Paragraphs>
  <Slides>66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6_Diseño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21</cp:revision>
  <dcterms:created xsi:type="dcterms:W3CDTF">2015-04-22T10:24:08Z</dcterms:created>
  <dcterms:modified xsi:type="dcterms:W3CDTF">2015-07-01T00:46:10Z</dcterms:modified>
</cp:coreProperties>
</file>