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53"/>
  </p:notesMasterIdLst>
  <p:sldIdLst>
    <p:sldId id="316" r:id="rId3"/>
    <p:sldId id="507" r:id="rId4"/>
    <p:sldId id="474" r:id="rId5"/>
    <p:sldId id="495" r:id="rId6"/>
    <p:sldId id="478" r:id="rId7"/>
    <p:sldId id="455" r:id="rId8"/>
    <p:sldId id="456" r:id="rId9"/>
    <p:sldId id="457" r:id="rId10"/>
    <p:sldId id="480" r:id="rId11"/>
    <p:sldId id="481" r:id="rId12"/>
    <p:sldId id="482" r:id="rId13"/>
    <p:sldId id="483" r:id="rId14"/>
    <p:sldId id="484" r:id="rId15"/>
    <p:sldId id="490" r:id="rId16"/>
    <p:sldId id="492" r:id="rId17"/>
    <p:sldId id="493" r:id="rId18"/>
    <p:sldId id="494" r:id="rId19"/>
    <p:sldId id="470" r:id="rId20"/>
    <p:sldId id="459" r:id="rId21"/>
    <p:sldId id="460" r:id="rId22"/>
    <p:sldId id="461" r:id="rId23"/>
    <p:sldId id="475" r:id="rId24"/>
    <p:sldId id="476" r:id="rId25"/>
    <p:sldId id="477" r:id="rId26"/>
    <p:sldId id="464" r:id="rId27"/>
    <p:sldId id="465" r:id="rId28"/>
    <p:sldId id="467" r:id="rId29"/>
    <p:sldId id="468" r:id="rId30"/>
    <p:sldId id="469" r:id="rId31"/>
    <p:sldId id="462" r:id="rId32"/>
    <p:sldId id="463" r:id="rId33"/>
    <p:sldId id="471" r:id="rId34"/>
    <p:sldId id="472" r:id="rId35"/>
    <p:sldId id="473" r:id="rId36"/>
    <p:sldId id="479" r:id="rId37"/>
    <p:sldId id="485" r:id="rId38"/>
    <p:sldId id="486" r:id="rId39"/>
    <p:sldId id="487" r:id="rId40"/>
    <p:sldId id="488" r:id="rId41"/>
    <p:sldId id="489" r:id="rId42"/>
    <p:sldId id="496" r:id="rId43"/>
    <p:sldId id="500" r:id="rId44"/>
    <p:sldId id="501" r:id="rId45"/>
    <p:sldId id="502" r:id="rId46"/>
    <p:sldId id="497" r:id="rId47"/>
    <p:sldId id="498" r:id="rId48"/>
    <p:sldId id="499" r:id="rId49"/>
    <p:sldId id="458" r:id="rId50"/>
    <p:sldId id="317" r:id="rId51"/>
    <p:sldId id="505" r:id="rId52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NgD2ATRBxIZt8u9ylZbkw==" hashData="ogHkT2GSkGKzPuISzAFeOZZKi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50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0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12/06/2022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5.jpeg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renny\Desktop\3\zimske\Nova mapa1\Ősz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885" y="-133028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18779" y="1563182"/>
            <a:ext cx="8136904" cy="466228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NATURALEZA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MARAVILLOSA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/>
        <p:sndAc>
          <p:stSnd loop="1">
            <p:snd r:embed="rId2" name="Europa - Carlos Santana.wav"/>
          </p:stSnd>
        </p:sndAc>
      </p:transition>
    </mc:Choice>
    <mc:Fallback>
      <p:transition spd="slow" advTm="14000">
        <p:fade/>
        <p:sndAc>
          <p:stSnd loop="1">
            <p:snd r:embed="rId2" name="Europa - Carlos Santa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enny\Desktop\3\zimske\Nova mapa1\Andaman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34" y="-135135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48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Users\renny\Desktop\3\zimske\Nova mapa1\135531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947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C:\Users\renny\Desktop\3\zimske\Nova mapa1\Fekete-hegy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322140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55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C:\Users\renny\Desktop\3\zimske\Nova mapa1\136044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52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Users\renny\Desktop\3\zimske\Nova mapa1\136112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20878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03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renny\Desktop\3\zimske\Nova mapa1\134394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96908" cy="720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449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renny\Desktop\3\zimske\Nova mapa1\Norvégia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318640" cy="70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7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renny\Desktop\3\zimske\Nova mapa1\339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556655" cy="718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530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renny\Desktop\3\zimske\Nova mapa1\18622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322140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1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Users\renny\Desktop\3\zimske\Nova mapa1\13401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20878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25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Users\renny\Desktop\3\zimske\Nova mapa1\99661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8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C:\Users\renny\Desktop\3\zimske\Nova mapa1\125784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7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C:\Users\renny\Desktop\3\zimske\Nova mapa1\131762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852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C:\Users\renny\Desktop\3\zimske\Nova mapa1\Dunapart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92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C:\Users\renny\Desktop\3\zimske\Nova mapa1\Ausztria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168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C:\Users\renny\Desktop\3\zimske\Nova mapa1\Amerikai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2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renny\Desktop\3\zimske\Nova mapa1\Norvégia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82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Users\renny\Desktop\3\zimske\Nova mapa1\134603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1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renny\Desktop\3\zimske\Nova mapa1\135122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622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renny\Desktop\3\zimske\Nova mapa1\88661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43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Users\renny\Desktop\3\zimske\Nova mapa1\1324272263uE3Ykl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14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Users\renny\Desktop\3\zimske\Nova mapa1\135256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99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Users\renny\Desktop\3\zimske\Nova mapa1\13500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"/>
            <a:ext cx="10635410" cy="72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92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renny\Desktop\3\zimske\Nova mapa1\Majomkenyérfák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255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renny\Desktop\3\zimske\Nova mapa1\Maligne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9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renny\Desktop\3\zimske\Nova mapa1\Magyarország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"/>
            <a:ext cx="10635410" cy="72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81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Users\renny\Desktop\3\zimske\Nova mapa1\Piva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361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renny\Desktop\3\zimske\Nova mapa1\Yosemite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322140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052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renny\Desktop\3\zimske\Nova mapa1\Lago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18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renny\Desktop\3\zimske\Nova mapa1\Sziget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207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renny\Desktop\3\zimske\Nova mapa1\135528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84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Users\renny\Desktop\3\zimske\Nova mapa1\134980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598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Users\renny\Desktop\3\zimske\Nova mapa1\130113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C:\Users\renny\Desktop\3\zimske\Nova mapa1\14933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457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Users\renny\Desktop\3\zimske\Nova mapa1\13173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17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C:\Users\renny\Desktop\3\zimske\Nova mapa1\133529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742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C:\Users\renny\Desktop\3\zimske\Nova mapa1\133792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497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C:\Users\renny\Desktop\3\zimske\Nova mapa1\13464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6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Users\renny\Desktop\3\zimske\Nova mapa1\1324275120xBXUm9I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48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C:\Users\renny\Desktop\3\zimske\Nova mapa1\48381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45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  <p:sndAc>
          <p:stSnd>
            <p:snd r:embed="rId2" name="Europa - Carlos Santana.wav"/>
          </p:stSnd>
        </p:sndAc>
      </p:transition>
    </mc:Choice>
    <mc:Fallback>
      <p:transition spd="slow" advClick="0" advTm="4000">
        <p:fade/>
        <p:sndAc>
          <p:stSnd>
            <p:snd r:embed="rId2" name="Europa - Carlos Santa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C:\Users\renny\Desktop\3\zimske\Nova mapa1\Kentucky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878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C:\Users\renny\Desktop\3\zimske\Nova mapa1\Napfelkelte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29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C:\Users\renny\Desktop\3\zimske\Nova mapa1\Grampians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724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C:\Users\renny\Desktop\3\zimske\Nova mapa1\134684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621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C:\Users\renny\Desktop\3\zimske\Nova mapa1\127551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160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C:\Users\renny\Desktop\3\zimske\Nova mapa1\Botswana,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771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renny\Desktop\3\zimske\Nova mapa1\18996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752667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25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12 de junio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19:42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NATURALEZA</Template>
  <TotalTime>20</TotalTime>
  <Words>40</Words>
  <Application>Microsoft Office PowerPoint</Application>
  <PresentationFormat>Personalizado</PresentationFormat>
  <Paragraphs>13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NATURALEZA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2022-06-12T17:42:48Z</dcterms:created>
  <dcterms:modified xsi:type="dcterms:W3CDTF">2022-06-12T18:03:06Z</dcterms:modified>
</cp:coreProperties>
</file>