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39" r:id="rId3"/>
    <p:sldId id="256" r:id="rId4"/>
    <p:sldId id="257" r:id="rId5"/>
    <p:sldId id="259" r:id="rId6"/>
    <p:sldId id="260" r:id="rId7"/>
    <p:sldId id="261" r:id="rId8"/>
    <p:sldId id="264" r:id="rId9"/>
    <p:sldId id="262" r:id="rId10"/>
    <p:sldId id="263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1" r:id="rId27"/>
    <p:sldId id="282" r:id="rId28"/>
    <p:sldId id="283" r:id="rId29"/>
    <p:sldId id="280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4" r:id="rId60"/>
    <p:sldId id="318" r:id="rId61"/>
    <p:sldId id="317" r:id="rId62"/>
    <p:sldId id="315" r:id="rId63"/>
    <p:sldId id="313" r:id="rId64"/>
    <p:sldId id="316" r:id="rId65"/>
    <p:sldId id="324" r:id="rId66"/>
    <p:sldId id="321" r:id="rId67"/>
    <p:sldId id="319" r:id="rId68"/>
    <p:sldId id="322" r:id="rId69"/>
    <p:sldId id="326" r:id="rId70"/>
    <p:sldId id="320" r:id="rId71"/>
    <p:sldId id="327" r:id="rId72"/>
    <p:sldId id="332" r:id="rId73"/>
    <p:sldId id="333" r:id="rId74"/>
    <p:sldId id="334" r:id="rId75"/>
    <p:sldId id="325" r:id="rId76"/>
    <p:sldId id="328" r:id="rId77"/>
    <p:sldId id="323" r:id="rId78"/>
    <p:sldId id="329" r:id="rId79"/>
    <p:sldId id="330" r:id="rId80"/>
    <p:sldId id="331" r:id="rId81"/>
    <p:sldId id="335" r:id="rId82"/>
    <p:sldId id="338" r:id="rId83"/>
    <p:sldId id="336" r:id="rId84"/>
    <p:sldId id="340" r:id="rId85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SwvsEuv2LFpZi6EVWnNRg==" hashData="4USTSA4U45bznf7C74SfK9C2K8I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3" autoAdjust="0"/>
    <p:restoredTop sz="94660"/>
  </p:normalViewPr>
  <p:slideViewPr>
    <p:cSldViewPr snapToGrid="0">
      <p:cViewPr varScale="1">
        <p:scale>
          <a:sx n="36" d="100"/>
          <a:sy n="36" d="100"/>
        </p:scale>
        <p:origin x="-66" y="-16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BC4B2-CAC1-4D46-AE00-3465326FB272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ADAA8-57D4-482E-8521-4DBCD541EAC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356168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BC4B2-CAC1-4D46-AE00-3465326FB272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ADAA8-57D4-482E-8521-4DBCD541EAC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51773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BC4B2-CAC1-4D46-AE00-3465326FB272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ADAA8-57D4-482E-8521-4DBCD541EAC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65976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BC4B2-CAC1-4D46-AE00-3465326FB272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ADAA8-57D4-482E-8521-4DBCD541EAC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06633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BC4B2-CAC1-4D46-AE00-3465326FB272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ADAA8-57D4-482E-8521-4DBCD541EAC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470062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BC4B2-CAC1-4D46-AE00-3465326FB272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ADAA8-57D4-482E-8521-4DBCD541EAC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63980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BC4B2-CAC1-4D46-AE00-3465326FB272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ADAA8-57D4-482E-8521-4DBCD541EAC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733232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BC4B2-CAC1-4D46-AE00-3465326FB272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ADAA8-57D4-482E-8521-4DBCD541EAC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818924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BC4B2-CAC1-4D46-AE00-3465326FB272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ADAA8-57D4-482E-8521-4DBCD541EAC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0634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BC4B2-CAC1-4D46-AE00-3465326FB272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ADAA8-57D4-482E-8521-4DBCD541EAC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45195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BC4B2-CAC1-4D46-AE00-3465326FB272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ADAA8-57D4-482E-8521-4DBCD541EAC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259295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8BC4B2-CAC1-4D46-AE00-3465326FB272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ADAA8-57D4-482E-8521-4DBCD541EAC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29521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5.png"/><Relationship Id="rId10" Type="http://schemas.openxmlformats.org/officeDocument/2006/relationships/image" Target="../media/image8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22031" y="295422"/>
            <a:ext cx="11352627" cy="624605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5" name="Rectángulo 4"/>
          <p:cNvSpPr/>
          <p:nvPr/>
        </p:nvSpPr>
        <p:spPr>
          <a:xfrm>
            <a:off x="2103119" y="1156291"/>
            <a:ext cx="7985760" cy="452431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La flora y la fauna representan los componentes vivos o bióticos de la naturaleza, los cuales, unidos a los componentes no vivos o abióticos, como el suelo, el agua, el aire, etc., conforman el medio natural.</a:t>
            </a:r>
          </a:p>
          <a:p>
            <a:pPr algn="ctr"/>
            <a:r>
              <a:rPr lang="es-CO" i="1" dirty="0" smtClean="0"/>
              <a:t>Entre </a:t>
            </a:r>
            <a:r>
              <a:rPr lang="es-CO" i="1" dirty="0"/>
              <a:t>la flora y la fauna existe una dependencia muy estrecha, basada en leyes naturales que rigen la estructura y funciones de las asociaciones de seres vivos.</a:t>
            </a:r>
          </a:p>
          <a:p>
            <a:pPr algn="ctr"/>
            <a:r>
              <a:rPr lang="es-CO" i="1" dirty="0" smtClean="0"/>
              <a:t>Las </a:t>
            </a:r>
            <a:r>
              <a:rPr lang="es-CO" i="1" dirty="0"/>
              <a:t>relaciones de alimentación, o relaciones tróficas, determinan las llamadas cadenas alimentarias, en las cuales los animales herbívoros (los que se alimentan de plantas y otros organismos vegetales) constituyen el alimento básico de otros </a:t>
            </a:r>
            <a:r>
              <a:rPr lang="es-CO" i="1" dirty="0" smtClean="0"/>
              <a:t>grupos </a:t>
            </a:r>
            <a:r>
              <a:rPr lang="es-CO" i="1" dirty="0"/>
              <a:t>de animales que, a su vez, servirán de alimento a otros.</a:t>
            </a:r>
          </a:p>
          <a:p>
            <a:pPr algn="ctr"/>
            <a:r>
              <a:rPr lang="es-CO" i="1" dirty="0" smtClean="0"/>
              <a:t>Esto </a:t>
            </a:r>
            <a:r>
              <a:rPr lang="es-CO" i="1" dirty="0"/>
              <a:t>trae como consecuencia que la disminución en número o la desaparición de uno de estos eslabones de la cadena, por causas naturales o por la influencia del hombre, ponga en peligro todo el sistema, al romperse el equilibrio que caracteriza las relaciones entre el medio biótico y abiótico de la naturaleza</a:t>
            </a:r>
            <a:r>
              <a:rPr lang="es-CO" i="1" dirty="0" smtClean="0"/>
              <a:t>. Por </a:t>
            </a:r>
            <a:r>
              <a:rPr lang="es-CO" i="1" dirty="0"/>
              <a:t>esta razón, el hombre debe estudiar las relaciones y las leyes que determinan este equilibrio, y convertirse en su máximo protector, ya que, en sentido general, todas las afectaciones que sufre el medio natural repercuten de uno u otro modo sobre él.</a:t>
            </a:r>
          </a:p>
        </p:txBody>
      </p:sp>
      <p:sp>
        <p:nvSpPr>
          <p:cNvPr id="6" name="CuadroTexto 5"/>
          <p:cNvSpPr txBox="1"/>
          <p:nvPr/>
        </p:nvSpPr>
        <p:spPr>
          <a:xfrm rot="932601">
            <a:off x="10318344" y="395282"/>
            <a:ext cx="162065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Creó: Jeremías </a:t>
            </a:r>
          </a:p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Para: mis </a:t>
            </a:r>
            <a:r>
              <a:rPr lang="es-CO" sz="1000" b="1" i="1" dirty="0" err="1" smtClean="0">
                <a:solidFill>
                  <a:schemeClr val="bg1"/>
                </a:solidFill>
              </a:rPr>
              <a:t>pps</a:t>
            </a:r>
            <a:endParaRPr lang="es-CO" sz="1000" b="1" i="1" dirty="0" smtClean="0">
              <a:solidFill>
                <a:schemeClr val="bg1"/>
              </a:solidFill>
            </a:endParaRPr>
          </a:p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Música: El Toro y la Luna</a:t>
            </a:r>
            <a:endParaRPr lang="es-CO" sz="1000" b="1" i="1" dirty="0">
              <a:solidFill>
                <a:schemeClr val="bg1"/>
              </a:solidFill>
            </a:endParaRPr>
          </a:p>
        </p:txBody>
      </p:sp>
      <p:pic>
        <p:nvPicPr>
          <p:cNvPr id="7" name="EL_TORO_Y_LA_LUN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4891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06665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56777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63810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67503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6936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84177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10045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35174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56317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79138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53203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92009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35653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76584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67331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959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10494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11503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76230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66641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37455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99036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53044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03357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11762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63400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13741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31951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445833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20196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760336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313902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663249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564351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677959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758281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871872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95688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337453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905999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104103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864126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030728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280191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764887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923585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864394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040969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599411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392307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352142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535086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559085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341729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399378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246533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415852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477961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158599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693144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466895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990048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576196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679271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840906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053539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282536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650104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298607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381279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0842794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5161854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43304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8930113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4665076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7203330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9501662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1652708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7352919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2605376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2814613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262</Words>
  <Application>Microsoft Office PowerPoint</Application>
  <PresentationFormat>Personalizado</PresentationFormat>
  <Paragraphs>9</Paragraphs>
  <Slides>83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83</vt:i4>
      </vt:variant>
    </vt:vector>
  </HeadingPairs>
  <TitlesOfParts>
    <vt:vector size="8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13</cp:revision>
  <dcterms:created xsi:type="dcterms:W3CDTF">2017-02-25T00:55:22Z</dcterms:created>
  <dcterms:modified xsi:type="dcterms:W3CDTF">2017-04-20T18:36:07Z</dcterms:modified>
</cp:coreProperties>
</file>