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80" r:id="rId24"/>
    <p:sldId id="279" r:id="rId25"/>
    <p:sldId id="278" r:id="rId26"/>
    <p:sldId id="281" r:id="rId27"/>
    <p:sldId id="282" r:id="rId28"/>
    <p:sldId id="283" r:id="rId29"/>
    <p:sldId id="284" r:id="rId30"/>
    <p:sldId id="285" r:id="rId31"/>
    <p:sldId id="286" r:id="rId32"/>
    <p:sldId id="287" r:id="rId33"/>
    <p:sldId id="288" r:id="rId34"/>
    <p:sldId id="290" r:id="rId35"/>
    <p:sldId id="289"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8" r:id="rId59"/>
    <p:sldId id="323" r:id="rId60"/>
    <p:sldId id="316" r:id="rId61"/>
    <p:sldId id="313" r:id="rId62"/>
    <p:sldId id="315" r:id="rId63"/>
    <p:sldId id="317" r:id="rId64"/>
    <p:sldId id="314" r:id="rId65"/>
    <p:sldId id="320" r:id="rId66"/>
    <p:sldId id="321" r:id="rId67"/>
    <p:sldId id="325" r:id="rId68"/>
    <p:sldId id="326" r:id="rId69"/>
    <p:sldId id="322" r:id="rId70"/>
    <p:sldId id="324" r:id="rId71"/>
    <p:sldId id="319" r:id="rId72"/>
    <p:sldId id="327" r:id="rId7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sZVmdjD5fQrfRWSd9Bpmg==" hashData="r0gflV2qZ3bw11E8H9URbVqsBmFiSEa2yLpUqFaE72oVapn9KPeYodzErVhVBr+cCRVMkogtA92eAmSTwyOBC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535" autoAdjust="0"/>
    <p:restoredTop sz="94660"/>
  </p:normalViewPr>
  <p:slideViewPr>
    <p:cSldViewPr snapToGrid="0">
      <p:cViewPr varScale="1">
        <p:scale>
          <a:sx n="38" d="100"/>
          <a:sy n="38" d="100"/>
        </p:scale>
        <p:origin x="54" y="14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F9AB2341-1DA0-4B2B-9603-291FF642300D}" type="datetimeFigureOut">
              <a:rPr lang="es-CO" smtClean="0"/>
              <a:t>11/10/2017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26D5562-9987-49F2-9F5B-76FD4E571918}" type="slidenum">
              <a:rPr lang="es-CO" smtClean="0"/>
              <a:t>‹Nº›</a:t>
            </a:fld>
            <a:endParaRPr lang="es-CO"/>
          </a:p>
        </p:txBody>
      </p:sp>
    </p:spTree>
    <p:extLst>
      <p:ext uri="{BB962C8B-B14F-4D97-AF65-F5344CB8AC3E}">
        <p14:creationId xmlns:p14="http://schemas.microsoft.com/office/powerpoint/2010/main" val="24488534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9AB2341-1DA0-4B2B-9603-291FF642300D}" type="datetimeFigureOut">
              <a:rPr lang="es-CO" smtClean="0"/>
              <a:t>11/10/2017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26D5562-9987-49F2-9F5B-76FD4E571918}" type="slidenum">
              <a:rPr lang="es-CO" smtClean="0"/>
              <a:t>‹Nº›</a:t>
            </a:fld>
            <a:endParaRPr lang="es-CO"/>
          </a:p>
        </p:txBody>
      </p:sp>
    </p:spTree>
    <p:extLst>
      <p:ext uri="{BB962C8B-B14F-4D97-AF65-F5344CB8AC3E}">
        <p14:creationId xmlns:p14="http://schemas.microsoft.com/office/powerpoint/2010/main" val="23107299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F9AB2341-1DA0-4B2B-9603-291FF642300D}" type="datetimeFigureOut">
              <a:rPr lang="es-CO" smtClean="0"/>
              <a:t>11/10/2017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26D5562-9987-49F2-9F5B-76FD4E571918}" type="slidenum">
              <a:rPr lang="es-CO" smtClean="0"/>
              <a:t>‹Nº›</a:t>
            </a:fld>
            <a:endParaRPr lang="es-CO"/>
          </a:p>
        </p:txBody>
      </p:sp>
    </p:spTree>
    <p:extLst>
      <p:ext uri="{BB962C8B-B14F-4D97-AF65-F5344CB8AC3E}">
        <p14:creationId xmlns:p14="http://schemas.microsoft.com/office/powerpoint/2010/main" val="16058894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F9AB2341-1DA0-4B2B-9603-291FF642300D}" type="datetimeFigureOut">
              <a:rPr lang="es-CO" smtClean="0"/>
              <a:t>11/10/2017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26D5562-9987-49F2-9F5B-76FD4E571918}" type="slidenum">
              <a:rPr lang="es-CO" smtClean="0"/>
              <a:t>‹Nº›</a:t>
            </a:fld>
            <a:endParaRPr lang="es-CO"/>
          </a:p>
        </p:txBody>
      </p:sp>
    </p:spTree>
    <p:extLst>
      <p:ext uri="{BB962C8B-B14F-4D97-AF65-F5344CB8AC3E}">
        <p14:creationId xmlns:p14="http://schemas.microsoft.com/office/powerpoint/2010/main" val="13726194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F9AB2341-1DA0-4B2B-9603-291FF642300D}" type="datetimeFigureOut">
              <a:rPr lang="es-CO" smtClean="0"/>
              <a:t>11/10/2017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626D5562-9987-49F2-9F5B-76FD4E571918}" type="slidenum">
              <a:rPr lang="es-CO" smtClean="0"/>
              <a:t>‹Nº›</a:t>
            </a:fld>
            <a:endParaRPr lang="es-CO"/>
          </a:p>
        </p:txBody>
      </p:sp>
    </p:spTree>
    <p:extLst>
      <p:ext uri="{BB962C8B-B14F-4D97-AF65-F5344CB8AC3E}">
        <p14:creationId xmlns:p14="http://schemas.microsoft.com/office/powerpoint/2010/main" val="3374851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F9AB2341-1DA0-4B2B-9603-291FF642300D}" type="datetimeFigureOut">
              <a:rPr lang="es-CO" smtClean="0"/>
              <a:t>11/10/2017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626D5562-9987-49F2-9F5B-76FD4E571918}" type="slidenum">
              <a:rPr lang="es-CO" smtClean="0"/>
              <a:t>‹Nº›</a:t>
            </a:fld>
            <a:endParaRPr lang="es-CO"/>
          </a:p>
        </p:txBody>
      </p:sp>
    </p:spTree>
    <p:extLst>
      <p:ext uri="{BB962C8B-B14F-4D97-AF65-F5344CB8AC3E}">
        <p14:creationId xmlns:p14="http://schemas.microsoft.com/office/powerpoint/2010/main" val="2857255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9AB2341-1DA0-4B2B-9603-291FF642300D}" type="datetimeFigureOut">
              <a:rPr lang="es-CO" smtClean="0"/>
              <a:t>11/10/2017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626D5562-9987-49F2-9F5B-76FD4E571918}" type="slidenum">
              <a:rPr lang="es-CO" smtClean="0"/>
              <a:t>‹Nº›</a:t>
            </a:fld>
            <a:endParaRPr lang="es-CO"/>
          </a:p>
        </p:txBody>
      </p:sp>
    </p:spTree>
    <p:extLst>
      <p:ext uri="{BB962C8B-B14F-4D97-AF65-F5344CB8AC3E}">
        <p14:creationId xmlns:p14="http://schemas.microsoft.com/office/powerpoint/2010/main" val="9382284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9AB2341-1DA0-4B2B-9603-291FF642300D}" type="datetimeFigureOut">
              <a:rPr lang="es-CO" smtClean="0"/>
              <a:t>11/10/2017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26D5562-9987-49F2-9F5B-76FD4E571918}" type="slidenum">
              <a:rPr lang="es-CO" smtClean="0"/>
              <a:t>‹Nº›</a:t>
            </a:fld>
            <a:endParaRPr lang="es-CO"/>
          </a:p>
        </p:txBody>
      </p:sp>
    </p:spTree>
    <p:extLst>
      <p:ext uri="{BB962C8B-B14F-4D97-AF65-F5344CB8AC3E}">
        <p14:creationId xmlns:p14="http://schemas.microsoft.com/office/powerpoint/2010/main" val="4089822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9AB2341-1DA0-4B2B-9603-291FF642300D}" type="datetimeFigureOut">
              <a:rPr lang="es-CO" smtClean="0"/>
              <a:t>11/10/2017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26D5562-9987-49F2-9F5B-76FD4E571918}" type="slidenum">
              <a:rPr lang="es-CO" smtClean="0"/>
              <a:t>‹Nº›</a:t>
            </a:fld>
            <a:endParaRPr lang="es-CO"/>
          </a:p>
        </p:txBody>
      </p:sp>
    </p:spTree>
    <p:extLst>
      <p:ext uri="{BB962C8B-B14F-4D97-AF65-F5344CB8AC3E}">
        <p14:creationId xmlns:p14="http://schemas.microsoft.com/office/powerpoint/2010/main" val="182248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9AB2341-1DA0-4B2B-9603-291FF642300D}" type="datetimeFigureOut">
              <a:rPr lang="es-CO" smtClean="0"/>
              <a:t>11/10/2017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26D5562-9987-49F2-9F5B-76FD4E571918}" type="slidenum">
              <a:rPr lang="es-CO" smtClean="0"/>
              <a:t>‹Nº›</a:t>
            </a:fld>
            <a:endParaRPr lang="es-CO"/>
          </a:p>
        </p:txBody>
      </p:sp>
    </p:spTree>
    <p:extLst>
      <p:ext uri="{BB962C8B-B14F-4D97-AF65-F5344CB8AC3E}">
        <p14:creationId xmlns:p14="http://schemas.microsoft.com/office/powerpoint/2010/main" val="14817281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9AB2341-1DA0-4B2B-9603-291FF642300D}" type="datetimeFigureOut">
              <a:rPr lang="es-CO" smtClean="0"/>
              <a:t>11/10/2017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26D5562-9987-49F2-9F5B-76FD4E571918}" type="slidenum">
              <a:rPr lang="es-CO" smtClean="0"/>
              <a:t>‹Nº›</a:t>
            </a:fld>
            <a:endParaRPr lang="es-CO"/>
          </a:p>
        </p:txBody>
      </p:sp>
    </p:spTree>
    <p:extLst>
      <p:ext uri="{BB962C8B-B14F-4D97-AF65-F5344CB8AC3E}">
        <p14:creationId xmlns:p14="http://schemas.microsoft.com/office/powerpoint/2010/main" val="25536589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554320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AB2341-1DA0-4B2B-9603-291FF642300D}" type="datetimeFigureOut">
              <a:rPr lang="es-CO" smtClean="0"/>
              <a:t>11/10/2017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6D5562-9987-49F2-9F5B-76FD4E571918}" type="slidenum">
              <a:rPr lang="es-CO" smtClean="0"/>
              <a:t>‹Nº›</a:t>
            </a:fld>
            <a:endParaRPr lang="es-CO"/>
          </a:p>
        </p:txBody>
      </p:sp>
    </p:spTree>
    <p:extLst>
      <p:ext uri="{BB962C8B-B14F-4D97-AF65-F5344CB8AC3E}">
        <p14:creationId xmlns:p14="http://schemas.microsoft.com/office/powerpoint/2010/main" val="25125209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85766145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hyperlink" Target="https://vk.com/mispps" TargetMode="External"/><Relationship Id="rId3" Type="http://schemas.openxmlformats.org/officeDocument/2006/relationships/image" Target="../media/image72.png"/><Relationship Id="rId7" Type="http://schemas.openxmlformats.org/officeDocument/2006/relationships/hyperlink" Target="https://www.facebook.com/mispps" TargetMode="External"/><Relationship Id="rId12" Type="http://schemas.openxmlformats.org/officeDocument/2006/relationships/image" Target="../media/image7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4.png"/><Relationship Id="rId11" Type="http://schemas.openxmlformats.org/officeDocument/2006/relationships/hyperlink" Target="https://plus.google.com/+Mispps/" TargetMode="External"/><Relationship Id="rId5" Type="http://schemas.openxmlformats.org/officeDocument/2006/relationships/image" Target="../media/image73.png"/><Relationship Id="rId10" Type="http://schemas.openxmlformats.org/officeDocument/2006/relationships/image" Target="../media/image7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2733141" y="896870"/>
            <a:ext cx="6796089" cy="5078313"/>
          </a:xfrm>
          <a:prstGeom prst="rect">
            <a:avLst/>
          </a:prstGeom>
        </p:spPr>
        <p:txBody>
          <a:bodyPr wrap="square">
            <a:spAutoFit/>
          </a:bodyPr>
          <a:lstStyle/>
          <a:p>
            <a:pPr algn="ctr"/>
            <a:r>
              <a:rPr lang="es-CO" i="1" dirty="0"/>
              <a:t>La posición privilegiada de la península Ibérica, en una zona donde convergen el mar mediterráneo y el océano atlántico, así como África y Eurasia, permite que haya una gran variedad de hábitats y, en consecuencia, de plantas y animales. De hecho, en esta península se puede encontrar especies que han desaparecido de otras zonas de Europa por causa de la sobrepoblación y la industrialización.</a:t>
            </a:r>
          </a:p>
          <a:p>
            <a:pPr algn="ctr"/>
            <a:r>
              <a:rPr lang="es-CO" i="1" dirty="0"/>
              <a:t>Por otra parte, algunas especies animales autóctonas de la región se han extendido por todo el mundo, como ocurrió en la antigüedad con el conejo común, del cual, según algunas teorías, deriva el nombre de España, o más recientemente el canario</a:t>
            </a:r>
            <a:r>
              <a:rPr lang="es-CO" i="1" dirty="0" smtClean="0"/>
              <a:t>. La </a:t>
            </a:r>
            <a:r>
              <a:rPr lang="es-CO" i="1" dirty="0"/>
              <a:t>fauna española comprende especies típicamente europeas, mediterráneas, africanas y alpinas. Los mamíferos más notables son el lobo ibérico, el zorro, el gato montés, el lince ibérico, el ciervo, la cabra montés y el jabalí</a:t>
            </a:r>
            <a:r>
              <a:rPr lang="es-CO" i="1" dirty="0" smtClean="0"/>
              <a:t>. En </a:t>
            </a:r>
            <a:r>
              <a:rPr lang="es-CO" i="1" dirty="0"/>
              <a:t>cuanto a las aves, España es paso obligado para las bandadas de aves migratorias que vuelan entre Europa y África. Sobresalen especies como los patos, los flamencos, las garzas y </a:t>
            </a:r>
            <a:r>
              <a:rPr lang="es-CO" i="1" dirty="0" smtClean="0"/>
              <a:t>grullas. La </a:t>
            </a:r>
            <a:r>
              <a:rPr lang="es-CO" i="1" dirty="0"/>
              <a:t>Península Ibérica es una de las áreas con mayor diversidad y endemismo de invertebrados del continente europeo. Se cuentan más de 38 000 especies de insectos</a:t>
            </a:r>
            <a:r>
              <a:rPr lang="es-CO" i="1" dirty="0" smtClean="0"/>
              <a:t>.</a:t>
            </a:r>
            <a:endParaRPr lang="es-CO" i="1" dirty="0"/>
          </a:p>
        </p:txBody>
      </p:sp>
      <p:sp>
        <p:nvSpPr>
          <p:cNvPr id="4" name="CuadroTexto 3"/>
          <p:cNvSpPr txBox="1"/>
          <p:nvPr/>
        </p:nvSpPr>
        <p:spPr>
          <a:xfrm rot="696925">
            <a:off x="9715701" y="331576"/>
            <a:ext cx="2153812" cy="954107"/>
          </a:xfrm>
          <a:prstGeom prst="rect">
            <a:avLst/>
          </a:prstGeom>
          <a:noFill/>
        </p:spPr>
        <p:txBody>
          <a:bodyPr wrap="square" rtlCol="0">
            <a:spAutoFit/>
          </a:bodyPr>
          <a:lstStyle/>
          <a:p>
            <a:pPr algn="ctr"/>
            <a:r>
              <a:rPr lang="es-CO" sz="1400" b="1" i="1" dirty="0" smtClean="0"/>
              <a:t>Creó: Jeremías </a:t>
            </a:r>
          </a:p>
          <a:p>
            <a:pPr algn="ctr"/>
            <a:r>
              <a:rPr lang="es-CO" sz="1400" b="1" i="1" dirty="0" smtClean="0"/>
              <a:t>Para: mis </a:t>
            </a:r>
            <a:r>
              <a:rPr lang="es-CO" sz="1400" b="1" i="1" dirty="0" err="1" smtClean="0"/>
              <a:t>pps</a:t>
            </a:r>
            <a:r>
              <a:rPr lang="es-CO" sz="1400" b="1" i="1" dirty="0" smtClean="0"/>
              <a:t> </a:t>
            </a:r>
          </a:p>
          <a:p>
            <a:pPr algn="ctr"/>
            <a:r>
              <a:rPr lang="es-CO" sz="1400" b="1" i="1" dirty="0" smtClean="0"/>
              <a:t>Música: Guitarra clásica-Aquellos ojos verdes</a:t>
            </a:r>
            <a:endParaRPr lang="es-CO" sz="1400" b="1" i="1" dirty="0"/>
          </a:p>
        </p:txBody>
      </p:sp>
      <p:pic>
        <p:nvPicPr>
          <p:cNvPr id="6" name="Guitarra_cl_sica_-_Aquellos_ojos_verdes_">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364148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35161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443710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53149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val="14059005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648412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0956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762087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352405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364699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467224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895824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723554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169152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063503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399887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914066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437566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921463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455469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847195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34945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991870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391572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373987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385149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441337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998695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313869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663558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318873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546819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013583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170828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348156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783489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793407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225484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836484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097323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213124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1"/>
          </a:xfrm>
          <a:prstGeom prst="rect">
            <a:avLst/>
          </a:prstGeom>
        </p:spPr>
      </p:pic>
    </p:spTree>
    <p:extLst>
      <p:ext uri="{BB962C8B-B14F-4D97-AF65-F5344CB8AC3E}">
        <p14:creationId xmlns:p14="http://schemas.microsoft.com/office/powerpoint/2010/main" val="7682495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8850322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6690261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4995378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740328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5053862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1940586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6921017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9521680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4463410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6524222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8868520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6930547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535167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8605558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4797001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606213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0612720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5768784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7881348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0701211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3353659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8138436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8167618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5125985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2604386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0936418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3354034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0101416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5292391"/>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TotalTime>
  <Words>259</Words>
  <Application>Microsoft Office PowerPoint</Application>
  <PresentationFormat>Panorámica</PresentationFormat>
  <Paragraphs>7</Paragraphs>
  <Slides>71</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71</vt:i4>
      </vt:variant>
    </vt:vector>
  </HeadingPairs>
  <TitlesOfParts>
    <vt:vector size="77"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 Moreno Barbero</cp:lastModifiedBy>
  <cp:revision>8</cp:revision>
  <dcterms:created xsi:type="dcterms:W3CDTF">2017-04-24T00:34:42Z</dcterms:created>
  <dcterms:modified xsi:type="dcterms:W3CDTF">2017-10-11T19:27:07Z</dcterms:modified>
</cp:coreProperties>
</file>