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5" r:id="rId4"/>
    <p:sldId id="304" r:id="rId5"/>
    <p:sldId id="303" r:id="rId6"/>
    <p:sldId id="302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264" r:id="rId45"/>
    <p:sldId id="263" r:id="rId46"/>
    <p:sldId id="262" r:id="rId47"/>
    <p:sldId id="261" r:id="rId48"/>
    <p:sldId id="260" r:id="rId49"/>
    <p:sldId id="259" r:id="rId50"/>
    <p:sldId id="258" r:id="rId51"/>
    <p:sldId id="306" r:id="rId5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zlJBuo6kPSyYI7JRr7FQg==" hashData="QYGrW1arZ2Kxhd6LRQVZA/iGn4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2802C2-6CF4-4058-A7D7-EFA4EF464E7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649E4-F5A8-40C0-BB55-524284BAB109}" type="datetimeFigureOut">
              <a:rPr lang="es-ES" smtClean="0"/>
              <a:pPr/>
              <a:t>27/07/2013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885F0-61CD-4A06-B012-3C6868A2C5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0CAC64-4645-4716-A0EC-FC84E49F322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4f7c4_8ab7a59b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8640960" cy="6298539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 descr="http://smz3.kiliz.fr/07/Glits_226dddeb9eac384414d5b9c4d3dd772c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620688"/>
            <a:ext cx="6334125" cy="914400"/>
          </a:xfrm>
          <a:prstGeom prst="rect">
            <a:avLst/>
          </a:prstGeom>
          <a:noFill/>
        </p:spPr>
      </p:pic>
      <p:pic>
        <p:nvPicPr>
          <p:cNvPr id="1035" name="Picture 11" descr="http://smz4.kiliz.fr/07/Glits_3455443d7e9eb90e1fe0d9b66ebb0fd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2564904"/>
            <a:ext cx="1257300" cy="914400"/>
          </a:xfrm>
          <a:prstGeom prst="rect">
            <a:avLst/>
          </a:prstGeom>
          <a:noFill/>
        </p:spPr>
      </p:pic>
      <p:pic>
        <p:nvPicPr>
          <p:cNvPr id="1037" name="Picture 13" descr="http://smz5.kiliz.fr/07/Glits_d25b9dbb610c718f492acbb1b87a3129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872" y="4293096"/>
            <a:ext cx="2524125" cy="914400"/>
          </a:xfrm>
          <a:prstGeom prst="rect">
            <a:avLst/>
          </a:prstGeom>
          <a:noFill/>
        </p:spPr>
      </p:pic>
      <p:pic>
        <p:nvPicPr>
          <p:cNvPr id="1039" name="Picture 15" descr="http://www.katou.fr/07/Glits_e2b081161af52c302984cef0bfbf8448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5661248"/>
            <a:ext cx="3867150" cy="590550"/>
          </a:xfrm>
          <a:prstGeom prst="rect">
            <a:avLst/>
          </a:prstGeom>
          <a:noFill/>
        </p:spPr>
      </p:pic>
      <p:pic>
        <p:nvPicPr>
          <p:cNvPr id="1043" name="Picture 19" descr="http://smz1.kiliz.fr/07/Glits_d2cf740e9786b4e2343bd8fd87b6193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20072" y="1772816"/>
            <a:ext cx="3286125" cy="432048"/>
          </a:xfrm>
          <a:prstGeom prst="rect">
            <a:avLst/>
          </a:prstGeom>
          <a:noFill/>
        </p:spPr>
      </p:pic>
      <p:pic>
        <p:nvPicPr>
          <p:cNvPr id="1044" name="Picture 20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7584" y="5661248"/>
            <a:ext cx="576064" cy="693812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  <p:sndAc>
      <p:stSnd>
        <p:snd r:embed="rId2" name="[18].J.Last.The Lonely Shephere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b4a3_b5740d9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676456" cy="650734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cc64_e3dd8442_-1-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568952" cy="623731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bcb8_6356706b_-1-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26469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ebd6_50b50d5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01495" cy="635808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bb2_557208cf_-1-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c5d1_3ac560f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85128" cy="651384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d880_ed6c0fe5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40871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a134_c155fd0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4532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ac48_39a5cf7d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0932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b5bc_7f1b24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12427" cy="630932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bd63_62cae38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23731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bfae_3795d54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b3e_3824f95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4448" cy="634532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b9b_74a91fb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260648"/>
            <a:ext cx="8572500" cy="626469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b89_227a754f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516" y="332656"/>
            <a:ext cx="8700459" cy="619268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ba0_e7298b41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8132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ba1_e873908c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bc1_f0d5836f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568952" cy="634532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bc4_d01681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bc6_3b95d0f6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260648"/>
            <a:ext cx="8572500" cy="626469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fae6_2602c2ad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bb0_6f1d6ce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676456" cy="650734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3fbb_1edb818f_-4-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7d3a_fa260c26_-1-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640960" cy="640871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5c95_9cf0e57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568952" cy="612068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25ccd_dc45d9c0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91c_77f1a52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9933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1864_94354a1f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48464" cy="637270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0c47_a4bd8941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1d0b_7766c6f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25c2_10447c54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640960" cy="633670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28c9_1e8198fc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460432" cy="6345324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46d7_3322469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9933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1601_1b14e375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8132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1603_867acc8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568952" cy="638132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3219_81cea14f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9933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2df_c5e3ccc7_-1-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db40_f7ec3628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1a2b_da2e191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00459" cy="626469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4e28_e202ae5a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9933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7fd2_473d97d_-1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9d8e_6bf1712f_X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418e_d8345be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0612_b63fd71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953b_3d6f74be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954f_d66a2c0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453_4aa8601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5455_d2ed102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04448" cy="64533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74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60</Words>
  <Application>Microsoft Office PowerPoint</Application>
  <PresentationFormat>Presentación en pantalla (4:3)</PresentationFormat>
  <Paragraphs>28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2013-07-27T11:27:54Z</dcterms:created>
  <dcterms:modified xsi:type="dcterms:W3CDTF">2013-07-27T12:41:05Z</dcterms:modified>
</cp:coreProperties>
</file>