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6" r:id="rId1"/>
    <p:sldMasterId id="2147483708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7559675" cy="10691813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Lucida Sans Unicode" panose="020B0602030504020204" pitchFamily="34" charset="0"/>
        <a:cs typeface="Lucida Sans Unicode" panose="020B0602030504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FFA3"/>
    <a:srgbClr val="FF6600"/>
    <a:srgbClr val="CCFF66"/>
    <a:srgbClr val="D95A27"/>
    <a:srgbClr val="C6473A"/>
    <a:srgbClr val="EE4112"/>
    <a:srgbClr val="FF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468" y="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dirty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dirty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 dirty="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B6AE9417-9CCC-4EE5-A287-4B819288FC1C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86455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74072365-D5D5-4FD0-A54A-09BC1C9E4ED3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763971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6AF8B667-B5B3-4F42-AD26-820AAE1F541A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2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2960418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2D8D803E-33BD-4DFB-A110-D02C9B2F2719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3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2944983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6B7E8E3B-6C70-4960-AF2F-9D19C82E5B81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4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782246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1D4E43B0-2F81-4741-BF2B-D8696C55C285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5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4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777713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908321AE-9DFC-4BCB-9FF1-BD41FA3397EF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6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8190798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438F3C26-29C3-4A50-A18E-0A77A175ED9A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7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2525352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C270AB9D-69CC-4984-B6F1-2F59DCACAB9B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8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2709891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A4CDEF43-E0D0-4943-8827-60425D8C50A1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9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941663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4FB2EAD9-1F9F-4106-8B73-DB35E01B8F5A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10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481924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7616B007-AB90-459A-B132-16D60DDB00C6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11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5957145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69FFF437-DF23-4D49-AC22-046A6708C13D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12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061737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4AEE8BFF-992F-4908-86B3-1BFBEF581D75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13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31197686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534470AF-B209-4DE9-BC35-883DA3A5DFD0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14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281788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60EEA2E1-A4EE-4D6C-BDCE-E7FFC016DBD5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15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1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5614755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lnSpc>
                <a:spcPct val="95000"/>
              </a:lnSpc>
            </a:pPr>
            <a:fld id="{97581873-2F6D-4B83-8DA2-CD59FB22210F}" type="slidenum">
              <a:rPr lang="es-ES_tradnl" altLang="es-ES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lnSpc>
                  <a:spcPct val="95000"/>
                </a:lnSpc>
              </a:pPr>
              <a:t>16</a:t>
            </a:fld>
            <a:endParaRPr lang="es-ES_tradnl" altLang="es-ES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ES" smtClean="0"/>
          </a:p>
        </p:txBody>
      </p:sp>
    </p:spTree>
    <p:extLst>
      <p:ext uri="{BB962C8B-B14F-4D97-AF65-F5344CB8AC3E}">
        <p14:creationId xmlns:p14="http://schemas.microsoft.com/office/powerpoint/2010/main" val="146549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0DB53-F43E-4782-8D13-BE57B1600560}" type="slidenum">
              <a:rPr lang="es-ES_tradnl"/>
              <a:pPr>
                <a:defRPr/>
              </a:pPr>
              <a:t>‹Nº›</a:t>
            </a:fld>
            <a:fld id="{632EECF5-4D5B-46DE-9508-6A8684324112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863728090"/>
      </p:ext>
    </p:extLst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DD07F-4B3A-429E-9F6E-39D0FB2A6AE2}" type="slidenum">
              <a:rPr lang="es-ES_tradnl"/>
              <a:pPr>
                <a:defRPr/>
              </a:pPr>
              <a:t>‹Nº›</a:t>
            </a:fld>
            <a:fld id="{5BB3705F-F33F-413F-8FC0-F4660098E11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33892681"/>
      </p:ext>
    </p:extLst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/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BE40-B834-492B-82F5-5D7B64D32AFF}" type="slidenum">
              <a:rPr lang="es-ES_tradnl"/>
              <a:pPr>
                <a:defRPr/>
              </a:pPr>
              <a:t>‹Nº›</a:t>
            </a:fld>
            <a:fld id="{E9F5E1FA-50DD-4D45-82B5-F25A217C588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50933484"/>
      </p:ext>
    </p:extLst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1A130-516A-45FE-BC5E-0BB7F9B7E25A}" type="slidenum">
              <a:rPr lang="es-ES_tradnl"/>
              <a:pPr>
                <a:defRPr/>
              </a:pPr>
              <a:t>‹Nº›</a:t>
            </a:fld>
            <a:fld id="{438EA310-7FBA-4F6C-AF92-DAA0896E431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23456899"/>
      </p:ext>
    </p:extLst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FEACE-0338-40AA-9257-6DDB0F5B28B8}" type="slidenum">
              <a:rPr lang="es-ES_tradnl"/>
              <a:pPr>
                <a:defRPr/>
              </a:pPr>
              <a:t>‹Nº›</a:t>
            </a:fld>
            <a:fld id="{56BE0F28-118D-4501-A841-54268942872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515422345"/>
      </p:ext>
    </p:extLst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CEFBB-CA44-42A0-AF08-641B9696CD3A}" type="slidenum">
              <a:rPr lang="es-ES_tradnl"/>
              <a:pPr>
                <a:defRPr/>
              </a:pPr>
              <a:t>‹Nº›</a:t>
            </a:fld>
            <a:fld id="{E5AA4D44-00CC-48E4-BBE7-FA06CB4A516E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65017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8BC2E-3E99-49EB-B876-50D6AA8BCD8F}" type="slidenum">
              <a:rPr lang="es-ES_tradnl"/>
              <a:pPr>
                <a:defRPr/>
              </a:pPr>
              <a:t>‹Nº›</a:t>
            </a:fld>
            <a:fld id="{E4097860-0B1B-4C6E-81BD-FB63BC2E52E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15955358"/>
      </p:ext>
    </p:extLst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E1B0B-C5BB-4DD3-AF65-D80217DAC367}" type="slidenum">
              <a:rPr lang="es-ES_tradnl"/>
              <a:pPr>
                <a:defRPr/>
              </a:pPr>
              <a:t>‹Nº›</a:t>
            </a:fld>
            <a:fld id="{411881B8-57A8-4F93-9A7D-91F31AE35C1A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17464079"/>
      </p:ext>
    </p:extLst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/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21362-FBD2-42F7-9BE8-6051D15C6D95}" type="slidenum">
              <a:rPr lang="es-ES_tradnl"/>
              <a:pPr>
                <a:defRPr/>
              </a:pPr>
              <a:t>‹Nº›</a:t>
            </a:fld>
            <a:fld id="{B97B4B24-9BA4-43EE-A13E-CEABE8DDD824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08503958"/>
      </p:ext>
    </p:extLst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F4631-059E-4400-BD18-607002FD1ED9}" type="slidenum">
              <a:rPr lang="es-ES_tradnl"/>
              <a:pPr>
                <a:defRPr/>
              </a:pPr>
              <a:t>‹Nº›</a:t>
            </a:fld>
            <a:fld id="{E790E5DF-EA40-4E02-9636-110924C40041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160075945"/>
      </p:ext>
    </p:extLst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63A0F-1D6A-4232-89A3-E7FD538FFF3C}" type="slidenum">
              <a:rPr lang="es-ES_tradnl"/>
              <a:pPr>
                <a:defRPr/>
              </a:pPr>
              <a:t>‹Nº›</a:t>
            </a:fld>
            <a:fld id="{932E857B-EBC0-4C5D-9D3B-D6146648237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79976037"/>
      </p:ext>
    </p:extLst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9263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>
                <a:latin typeface="Arial" charset="0"/>
                <a:ea typeface="Lucida Sans Unicode" pitchFamily="34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6490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33413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413" y="1828800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825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2713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825" smtClean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2BF9AC77-DD8A-4775-9F53-BE17A54D15C9}" type="slidenum">
              <a:rPr lang="es-ES_tradnl"/>
              <a:pPr>
                <a:defRPr/>
              </a:pPr>
              <a:t>‹Nº›</a:t>
            </a:fld>
            <a:fld id="{EEF2BE0C-CDCE-4B00-8F73-24D2754532C5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spd="slow">
    <p:dissolve/>
  </p:transition>
  <p:timing>
    <p:tnLst>
      <p:par>
        <p:cTn id="1" dur="indefinite" restart="never" nodeType="tmRoot"/>
      </p:par>
    </p:tnLst>
  </p:timing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Wingdings 2" panose="05020102010507070707" pitchFamily="18" charset="2"/>
        <a:buChar char="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defRPr sz="1400" smtClean="0">
                <a:solidFill>
                  <a:srgbClr val="000000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44001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692150"/>
            <a:ext cx="49053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ángulo 7"/>
          <p:cNvSpPr/>
          <p:nvPr/>
        </p:nvSpPr>
        <p:spPr>
          <a:xfrm>
            <a:off x="2483768" y="818696"/>
            <a:ext cx="3462807" cy="8651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ES" sz="5400" b="1" spc="50" dirty="0">
                <a:ln>
                  <a:solidFill>
                    <a:srgbClr val="FFFF99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nfectionerJF" panose="00000400000000000000" pitchFamily="2" charset="0"/>
              </a:rPr>
              <a:t>Naturaleza</a:t>
            </a:r>
            <a:endParaRPr lang="es-ES" sz="5400" dirty="0">
              <a:ln>
                <a:solidFill>
                  <a:srgbClr val="FFFF99"/>
                </a:solidFill>
              </a:ln>
              <a:latin typeface="Arial" charset="0"/>
            </a:endParaRPr>
          </a:p>
        </p:txBody>
      </p:sp>
    </p:spTree>
  </p:cSld>
  <p:clrMapOvr>
    <a:masterClrMapping/>
  </p:clrMapOvr>
  <p:transition advClick="0" advTm="10000">
    <p:sndAc>
      <p:stSnd loop="1">
        <p:snd r:embed="rId3" name="Imagenedemundo.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F8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>
            <a:spLocks noChangeArrowheads="1"/>
          </p:cNvSpPr>
          <p:nvPr/>
        </p:nvSpPr>
        <p:spPr bwMode="auto">
          <a:xfrm>
            <a:off x="2700338" y="3860800"/>
            <a:ext cx="277177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" altLang="es-ES" sz="3200">
                <a:solidFill>
                  <a:schemeClr val="bg1"/>
                </a:solidFill>
                <a:latin typeface="Aladin" panose="02000506000000020004" pitchFamily="2" charset="0"/>
              </a:rPr>
              <a:t>Naturaleza es bella</a:t>
            </a: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" altLang="es-ES" sz="3200">
                <a:solidFill>
                  <a:schemeClr val="bg1"/>
                </a:solidFill>
                <a:latin typeface="Aladin" panose="02000506000000020004" pitchFamily="2" charset="0"/>
              </a:rPr>
              <a:t>una belleza salvaje</a:t>
            </a: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0F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>
            <a:spLocks noChangeArrowheads="1"/>
          </p:cNvSpPr>
          <p:nvPr/>
        </p:nvSpPr>
        <p:spPr bwMode="auto">
          <a:xfrm>
            <a:off x="684213" y="4005263"/>
            <a:ext cx="3938587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rgbClr val="FFFF00"/>
                </a:solidFill>
                <a:latin typeface="Aladin" panose="02000506000000020004" pitchFamily="2" charset="0"/>
              </a:rPr>
              <a:t>que nos asusta y asombra</a:t>
            </a:r>
            <a:endParaRPr lang="es-ES" altLang="es-ES" sz="3200">
              <a:solidFill>
                <a:srgbClr val="FFFF00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rgbClr val="FFFF00"/>
                </a:solidFill>
                <a:latin typeface="Aladin" panose="02000506000000020004" pitchFamily="2" charset="0"/>
              </a:rPr>
              <a:t>pero que a la vez nos hace</a:t>
            </a:r>
            <a:endParaRPr lang="es-ES" altLang="es-ES" sz="3200">
              <a:solidFill>
                <a:srgbClr val="FFFF00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rgbClr val="FFFF00"/>
                </a:solidFill>
                <a:latin typeface="Aladin" panose="02000506000000020004" pitchFamily="2" charset="0"/>
              </a:rPr>
              <a:t>curiosos de lo que esconda.</a:t>
            </a:r>
            <a:endParaRPr lang="es-ES" altLang="es-ES" sz="3200">
              <a:solidFill>
                <a:srgbClr val="FFFF00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1331913" y="4221163"/>
            <a:ext cx="4084637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Naturaleza es cascada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Que fresca cae desde el cielo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3D1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787900" y="4868863"/>
            <a:ext cx="3273425" cy="12668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es-ES_tradnl" sz="32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adin" panose="02000506000000020004" pitchFamily="2" charset="0"/>
              </a:rPr>
              <a:t>en estruendo que atrae</a:t>
            </a:r>
          </a:p>
          <a:p>
            <a:pPr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</a:tabLst>
              <a:defRPr/>
            </a:pPr>
            <a:r>
              <a:rPr lang="es-ES_tradnl" sz="3200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adin" panose="02000506000000020004" pitchFamily="2" charset="0"/>
              </a:rPr>
              <a:t>a querer venir a verlo.</a:t>
            </a: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s-ES" dirty="0">
              <a:latin typeface="Arial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79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27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2075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3492500" y="4797425"/>
            <a:ext cx="3448050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Naturaleza es el río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que fluye de la montaña,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1638"/>
            <a:ext cx="828040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1638"/>
            <a:ext cx="828040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6"/>
          <p:cNvSpPr txBox="1">
            <a:spLocks noChangeArrowheads="1"/>
          </p:cNvSpPr>
          <p:nvPr/>
        </p:nvSpPr>
        <p:spPr bwMode="auto">
          <a:xfrm>
            <a:off x="2268538" y="3860800"/>
            <a:ext cx="37401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arrastrando con su fuerza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rocas, maderas y cañas.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spd="slow" advTm="1159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>
            <a:spLocks noChangeArrowheads="1"/>
          </p:cNvSpPr>
          <p:nvPr/>
        </p:nvSpPr>
        <p:spPr bwMode="auto">
          <a:xfrm>
            <a:off x="2411413" y="836613"/>
            <a:ext cx="3573462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Naturaleza es el mar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que baña nuestro planeta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82588"/>
            <a:ext cx="8207375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>
            <a:spLocks noChangeArrowheads="1"/>
          </p:cNvSpPr>
          <p:nvPr/>
        </p:nvSpPr>
        <p:spPr bwMode="auto">
          <a:xfrm>
            <a:off x="2700338" y="4292600"/>
            <a:ext cx="35369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lleva brisa a donde va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y en mi vida es mi veleta.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539750" y="4724400"/>
            <a:ext cx="347980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¿Naturaleza?  una flor,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que olorosa nos hechiza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71500"/>
            <a:ext cx="7993062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3656013" y="3860800"/>
            <a:ext cx="3478212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rgbClr val="C00000"/>
                </a:solidFill>
                <a:latin typeface="Aladin" panose="02000506000000020004" pitchFamily="2" charset="0"/>
              </a:rPr>
              <a:t>con sus colores vistosos</a:t>
            </a:r>
            <a:endParaRPr lang="es-ES" altLang="es-ES" sz="3200">
              <a:solidFill>
                <a:srgbClr val="C00000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rgbClr val="C00000"/>
                </a:solidFill>
                <a:latin typeface="Aladin" panose="02000506000000020004" pitchFamily="2" charset="0"/>
              </a:rPr>
              <a:t>montes y valles suaviza.</a:t>
            </a:r>
            <a:endParaRPr lang="es-ES" altLang="es-ES" sz="3200">
              <a:solidFill>
                <a:srgbClr val="C00000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2916238" y="3213100"/>
            <a:ext cx="3078162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>
                <a:solidFill>
                  <a:schemeClr val="bg1"/>
                </a:solidFill>
                <a:latin typeface="Aladin" panose="02000506000000020004" pitchFamily="2" charset="0"/>
              </a:rPr>
              <a:t>Naturaleza es el cielo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>
                <a:solidFill>
                  <a:schemeClr val="bg1"/>
                </a:solidFill>
                <a:latin typeface="Aladin" panose="02000506000000020004" pitchFamily="2" charset="0"/>
              </a:rPr>
              <a:t>Que desde arriba 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>
                <a:solidFill>
                  <a:schemeClr val="bg1"/>
                </a:solidFill>
                <a:latin typeface="Aladin" panose="02000506000000020004" pitchFamily="2" charset="0"/>
              </a:rPr>
              <a:t>vigila,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5A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nat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0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nat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700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>
            <a:spLocks noChangeArrowheads="1"/>
          </p:cNvSpPr>
          <p:nvPr/>
        </p:nvSpPr>
        <p:spPr bwMode="auto">
          <a:xfrm>
            <a:off x="2051050" y="2349500"/>
            <a:ext cx="3541713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un cielo lleno de luces 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cuando se despide el día.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4859338" y="476250"/>
            <a:ext cx="3590925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Naturaleza, tú y yo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debemos de respetarnos,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Elipse"/>
          <p:cNvSpPr/>
          <p:nvPr/>
        </p:nvSpPr>
        <p:spPr>
          <a:xfrm>
            <a:off x="107950" y="115888"/>
            <a:ext cx="2143125" cy="207168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9144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3716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8288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s-ES" altLang="es-ES" sz="1800">
              <a:solidFill>
                <a:srgbClr val="FFFFFF"/>
              </a:solidFill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4 Elipse"/>
          <p:cNvSpPr/>
          <p:nvPr/>
        </p:nvSpPr>
        <p:spPr>
          <a:xfrm>
            <a:off x="6994525" y="4783138"/>
            <a:ext cx="2143125" cy="207168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Wingdings 2" panose="05020102010507070707" pitchFamily="18" charset="2"/>
              <a:buChar char="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4572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9144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3716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828800" indent="-171450">
              <a:lnSpc>
                <a:spcPct val="90000"/>
              </a:lnSpc>
              <a:spcBef>
                <a:spcPts val="375"/>
              </a:spcBef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171450" defTabSz="449263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Wingdings 2" panose="05020102010507070707" pitchFamily="18" charset="2"/>
              <a:buChar char="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es-ES" altLang="es-ES" sz="1800">
              <a:solidFill>
                <a:srgbClr val="FFFFFF"/>
              </a:solidFill>
              <a:ea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5292725" y="719138"/>
            <a:ext cx="36861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yo prometo no dañarte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solidFill>
                  <a:schemeClr val="bg1"/>
                </a:solidFill>
                <a:latin typeface="Aladin" panose="02000506000000020004" pitchFamily="2" charset="0"/>
              </a:rPr>
              <a:t>prometo no hacerte daño,</a:t>
            </a:r>
            <a:endParaRPr lang="es-ES" altLang="es-ES" sz="3200">
              <a:solidFill>
                <a:schemeClr val="bg1"/>
              </a:solidFill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 sz="3200"/>
          </a:p>
        </p:txBody>
      </p:sp>
    </p:spTree>
  </p:cSld>
  <p:clrMapOvr>
    <a:masterClrMapping/>
  </p:clrMapOvr>
  <p:transition spd="slow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C -0.0092 -0.00393 -0.01371 -0.01319 -0.02239 -0.01666 C -0.03073 -0.02731 -0.0408 -0.03472 -0.05052 -0.04305 C -0.05278 -0.0449 -0.05416 -0.04815 -0.05625 -0.05023 C -0.06632 -0.06088 -0.07708 -0.06967 -0.08802 -0.07893 C -0.0901 -0.08078 -0.09132 -0.08403 -0.09357 -0.08588 C -0.09583 -0.08796 -0.09861 -0.08912 -0.10104 -0.09074 C -0.10225 -0.09328 -0.10312 -0.09606 -0.10468 -0.09791 C -0.10816 -0.10162 -0.11597 -0.10764 -0.11597 -0.1074 C -0.12153 -0.11852 -0.12361 -0.11389 -0.1309 -0.12176 C -0.13472 -0.12569 -0.13837 -0.12963 -0.14218 -0.13379 C -0.15208 -0.14514 -0.15746 -0.15926 -0.17014 -0.16504 C -0.17656 -0.17315 -0.18403 -0.18287 -0.19253 -0.18634 C -0.20555 -0.20347 -0.22343 -0.21898 -0.23941 -0.23171 C -0.24166 -0.23356 -0.24271 -0.23703 -0.24479 -0.23889 C -0.25069 -0.24444 -0.26597 -0.25833 -0.27291 -0.26296 C -0.27795 -0.27222 -0.28073 -0.27083 -0.28784 -0.27708 C -0.29427 -0.28958 -0.28819 -0.28032 -0.29896 -0.28912 C -0.30816 -0.29676 -0.31996 -0.30648 -0.32899 -0.31528 C -0.3335 -0.31967 -0.33732 -0.32546 -0.34201 -0.32963 C -0.36076 -0.34653 -0.33767 -0.3206 -0.35694 -0.34166 C -0.3625 -0.34768 -0.36771 -0.35532 -0.37378 -0.36065 C -0.37604 -0.36273 -0.37899 -0.36342 -0.38125 -0.36551 C -0.38403 -0.36828 -0.38593 -0.37245 -0.38871 -0.375 C -0.39097 -0.37708 -0.39392 -0.37778 -0.39618 -0.37986 C -0.40173 -0.38472 -0.40573 -0.3919 -0.41128 -0.39653 C -0.41718 -0.40185 -0.42465 -0.40416 -0.42986 -0.41088 C -0.43819 -0.42153 -0.44687 -0.42824 -0.45607 -0.43727 C -0.46909 -0.45023 -0.45781 -0.44444 -0.46909 -0.44907 C -0.48732 -0.47315 -0.51024 -0.48889 -0.53073 -0.50879 C -0.5375 -0.51528 -0.54982 -0.53148 -0.55885 -0.53518 C -0.56441 -0.54213 -0.56718 -0.54653 -0.57378 -0.55185 C -0.57621 -0.5537 -0.57899 -0.55463 -0.58125 -0.55671 C -0.59097 -0.56551 -0.59965 -0.58055 -0.61111 -0.58541 C -0.61649 -0.59583 -0.621 -0.59467 -0.62795 -0.60208 C -0.63524 -0.60972 -0.64132 -0.61967 -0.65034 -0.62338 C -0.66962 -0.63958 -0.64114 -0.61504 -0.66146 -0.63541 C -0.67309 -0.64699 -0.68507 -0.6581 -0.69705 -0.66898 C -0.7033 -0.6743 -0.70816 -0.67824 -0.71389 -0.6831 C -0.71562 -0.68495 -0.71944 -0.68796 -0.71944 -0.68773 C -0.72708 -0.70278 -0.74166 -0.71203 -0.75312 -0.72153 C -0.75521 -0.72338 -0.75659 -0.72662 -0.75868 -0.7287 C -0.76024 -0.73009 -0.76267 -0.72986 -0.76441 -0.73102 C -0.76632 -0.7324 -0.76805 -0.73426 -0.76996 -0.73588 C -0.77448 -0.74444 -0.78281 -0.75139 -0.79045 -0.75486 C -0.79896 -0.76574 -0.81111 -0.77153 -0.81857 -0.78356 C -0.82135 -0.78819 -0.82187 -0.79606 -0.82604 -0.79791 C -0.82795 -0.79861 -0.83159 -0.80023 -0.83159 -0.80023 " pathEditMode="relative" rAng="0" ptsTypes="ffffff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580" y="-400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36 -0.05046 L 0.76563 0.6976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399" y="3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FF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6256" y="116632"/>
            <a:ext cx="2109652" cy="1687722"/>
          </a:xfrm>
          <a:prstGeom prst="hexagon">
            <a:avLst/>
          </a:prstGeom>
          <a:noFill/>
          <a:ln>
            <a:noFill/>
          </a:ln>
          <a:scene3d>
            <a:camera prst="orthographicFront"/>
            <a:lightRig rig="brightRoom" dir="t"/>
          </a:scene3d>
          <a:sp3d>
            <a:bevelT w="355600" prst="coolSlant"/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2348880"/>
            <a:ext cx="2109652" cy="1687722"/>
          </a:xfrm>
          <a:prstGeom prst="hexagon">
            <a:avLst/>
          </a:prstGeom>
          <a:noFill/>
          <a:ln>
            <a:noFill/>
          </a:ln>
          <a:scene3d>
            <a:camera prst="orthographicFront"/>
            <a:lightRig rig="brightRoom" dir="t"/>
          </a:scene3d>
          <a:sp3d>
            <a:bevelT w="355600" prst="coolSlant"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5013176"/>
            <a:ext cx="2109652" cy="1687722"/>
          </a:xfrm>
          <a:prstGeom prst="hexagon">
            <a:avLst/>
          </a:prstGeom>
          <a:noFill/>
          <a:ln>
            <a:noFill/>
          </a:ln>
          <a:scene3d>
            <a:camera prst="orthographicFront"/>
            <a:lightRig rig="brightRoom" dir="t"/>
          </a:scene3d>
          <a:sp3d>
            <a:bevelT w="355600" prst="coolSlant"/>
          </a:sp3d>
        </p:spPr>
      </p:pic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4859338" y="5229225"/>
            <a:ext cx="3506787" cy="12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latin typeface="Aladin" panose="02000506000000020004" pitchFamily="2" charset="0"/>
              </a:rPr>
              <a:t>y tú promete seguir</a:t>
            </a:r>
            <a:endParaRPr lang="es-ES" altLang="es-ES" sz="3200"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r>
              <a:rPr lang="es-ES_tradnl" altLang="es-ES" sz="3200" b="1">
                <a:latin typeface="Aladin" panose="02000506000000020004" pitchFamily="2" charset="0"/>
              </a:rPr>
              <a:t>con la belleza de antaño.</a:t>
            </a:r>
            <a:endParaRPr lang="es-ES" altLang="es-ES" sz="3200">
              <a:latin typeface="Aladin" panose="02000506000000020004" pitchFamily="2" charset="0"/>
            </a:endParaRPr>
          </a:p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ES"/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07407E-6 L -0.66493 0.58449 L 0.55677 0.58009 " pathEditMode="relative" ptsTypes="AAA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-2.59259E-6 L -0.34826 0.27847 L 0.87413 0.27014 " pathEditMode="relative" rAng="0" ptsTypes="AAA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00" y="139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1.22847 -0.01042 " pathEditMode="relative" ptsTypes="AA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6021388"/>
            <a:ext cx="1601788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>
              <a:defRPr/>
            </a:pPr>
            <a:endParaRPr lang="es-ES">
              <a:solidFill>
                <a:srgbClr val="000000"/>
              </a:solidFill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>
              <a:defRPr/>
            </a:pPr>
            <a:endParaRPr lang="es-ES" altLang="es-ES">
              <a:solidFill>
                <a:srgbClr val="000000"/>
              </a:solidFill>
              <a:ea typeface="+mn-ea"/>
              <a:cs typeface="Arial" panose="020B0604020202020204" pitchFamily="34" charset="0"/>
            </a:endParaRPr>
          </a:p>
        </p:txBody>
      </p:sp>
      <p:pic>
        <p:nvPicPr>
          <p:cNvPr id="3891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  <a:defRPr/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  <a:defRPr/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ea typeface="+mn-ea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  <a:defRPr/>
            </a:pPr>
            <a:endParaRPr lang="es-ES" altLang="es-ES" b="1">
              <a:solidFill>
                <a:srgbClr val="0066FF"/>
              </a:solidFill>
              <a:ea typeface="+mn-ea"/>
              <a:cs typeface="Arial" panose="020B0604020202020204" pitchFamily="34" charset="0"/>
            </a:endParaRPr>
          </a:p>
        </p:txBody>
      </p:sp>
      <p:pic>
        <p:nvPicPr>
          <p:cNvPr id="3891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1201</TotalTime>
  <Words>184</Words>
  <Application>Microsoft Office PowerPoint</Application>
  <PresentationFormat>Presentación en pantalla (4:3)</PresentationFormat>
  <Paragraphs>51</Paragraphs>
  <Slides>18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9" baseType="lpstr">
      <vt:lpstr>Aladin</vt:lpstr>
      <vt:lpstr>Arial</vt:lpstr>
      <vt:lpstr>Calibri</vt:lpstr>
      <vt:lpstr>Calibri Light</vt:lpstr>
      <vt:lpstr>ConfectionerJF</vt:lpstr>
      <vt:lpstr>Kristen ITC</vt:lpstr>
      <vt:lpstr>Lucida Sans Unicode</vt:lpstr>
      <vt:lpstr>Times New Roman</vt:lpstr>
      <vt:lpstr>Wingdings 2</vt:lpstr>
      <vt:lpstr>HDOfficeLightV0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Chelo</dc:creator>
  <cp:lastModifiedBy>Chelo Aldana</cp:lastModifiedBy>
  <cp:revision>51</cp:revision>
  <cp:lastPrinted>1601-01-01T00:00:00Z</cp:lastPrinted>
  <dcterms:created xsi:type="dcterms:W3CDTF">1601-01-01T00:00:00Z</dcterms:created>
  <dcterms:modified xsi:type="dcterms:W3CDTF">2016-04-12T19:20:15Z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