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7" r:id="rId4"/>
    <p:sldId id="296" r:id="rId5"/>
    <p:sldId id="295" r:id="rId6"/>
    <p:sldId id="294" r:id="rId7"/>
    <p:sldId id="293" r:id="rId8"/>
    <p:sldId id="292" r:id="rId9"/>
    <p:sldId id="291" r:id="rId10"/>
    <p:sldId id="290" r:id="rId11"/>
    <p:sldId id="289" r:id="rId12"/>
    <p:sldId id="288" r:id="rId13"/>
    <p:sldId id="287" r:id="rId14"/>
    <p:sldId id="286" r:id="rId15"/>
    <p:sldId id="285" r:id="rId16"/>
    <p:sldId id="284" r:id="rId17"/>
    <p:sldId id="283" r:id="rId18"/>
    <p:sldId id="282" r:id="rId19"/>
    <p:sldId id="281" r:id="rId20"/>
    <p:sldId id="280" r:id="rId21"/>
    <p:sldId id="279" r:id="rId22"/>
    <p:sldId id="278" r:id="rId23"/>
    <p:sldId id="277" r:id="rId24"/>
    <p:sldId id="276" r:id="rId25"/>
    <p:sldId id="275" r:id="rId26"/>
    <p:sldId id="274" r:id="rId27"/>
    <p:sldId id="273" r:id="rId28"/>
    <p:sldId id="272" r:id="rId29"/>
    <p:sldId id="271" r:id="rId30"/>
    <p:sldId id="270" r:id="rId31"/>
    <p:sldId id="269" r:id="rId32"/>
    <p:sldId id="268" r:id="rId33"/>
    <p:sldId id="267" r:id="rId34"/>
    <p:sldId id="266" r:id="rId35"/>
    <p:sldId id="265" r:id="rId36"/>
    <p:sldId id="264" r:id="rId37"/>
    <p:sldId id="263" r:id="rId38"/>
    <p:sldId id="298" r:id="rId3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+U+t2uSVZs3GDNX+qXl1w==" hashData="NuqxaH0UC0FbNC0UjdetcxnP0G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E5175-102A-4700-ADDF-4DF237D2B02B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D282A-06D5-4051-A50D-3750091F2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E5175-102A-4700-ADDF-4DF237D2B02B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D282A-06D5-4051-A50D-3750091F2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E5175-102A-4700-ADDF-4DF237D2B02B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D282A-06D5-4051-A50D-3750091F2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E5175-102A-4700-ADDF-4DF237D2B02B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D282A-06D5-4051-A50D-3750091F2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E5175-102A-4700-ADDF-4DF237D2B02B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D282A-06D5-4051-A50D-3750091F2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E5175-102A-4700-ADDF-4DF237D2B02B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D282A-06D5-4051-A50D-3750091F2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E5175-102A-4700-ADDF-4DF237D2B02B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D282A-06D5-4051-A50D-3750091F2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E5175-102A-4700-ADDF-4DF237D2B02B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D282A-06D5-4051-A50D-3750091F2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E5175-102A-4700-ADDF-4DF237D2B02B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D282A-06D5-4051-A50D-3750091F2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E5175-102A-4700-ADDF-4DF237D2B02B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D282A-06D5-4051-A50D-3750091F2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E5175-102A-4700-ADDF-4DF237D2B02B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D282A-06D5-4051-A50D-3750091F2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F427D4-D610-4EC3-BF3E-C2C3D71B133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4E5175-102A-4700-ADDF-4DF237D2B02B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D282A-06D5-4051-A50D-3750091F2E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8F2EF4E-CB82-4B22-8E27-9D6CF08814E5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comb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495-990x74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02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  <p:pic>
        <p:nvPicPr>
          <p:cNvPr id="1032" name="Picture 8" descr="http://www.smiliz.fr/glitters/img.php?f=ADVENTURESUBTITLES&amp;t=70&amp;txt=National&amp;a=1&amp;chx=e3ad2f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1268760"/>
            <a:ext cx="4585725" cy="936104"/>
          </a:xfrm>
          <a:prstGeom prst="rect">
            <a:avLst/>
          </a:prstGeom>
          <a:noFill/>
        </p:spPr>
      </p:pic>
      <p:pic>
        <p:nvPicPr>
          <p:cNvPr id="1034" name="Picture 10" descr="http://www.smiliz.fr/glitters/img.php?f=ADVENTURESUBTITLES&amp;t=70&amp;txt=Geographic&amp;a=1&amp;chx=e3ad2f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35696" y="3789040"/>
            <a:ext cx="5760640" cy="1080120"/>
          </a:xfrm>
          <a:prstGeom prst="rect">
            <a:avLst/>
          </a:prstGeom>
          <a:noFill/>
        </p:spPr>
      </p:pic>
      <p:pic>
        <p:nvPicPr>
          <p:cNvPr id="1036" name="Picture 12" descr="http://www.smiliz.fr/glitters/img.php?f=ADVENTURESUBTITLES&amp;t=30&amp;txt=Autor+Tomas+MF&amp;a=1&amp;chx=ee39357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559403">
            <a:off x="6004800" y="1239384"/>
            <a:ext cx="3257550" cy="400050"/>
          </a:xfrm>
          <a:prstGeom prst="rect">
            <a:avLst/>
          </a:prstGeom>
          <a:noFill/>
        </p:spPr>
      </p:pic>
      <p:pic>
        <p:nvPicPr>
          <p:cNvPr id="14" name="Picture 12" descr="http://www.smiliz.fr/glitters/img.php?f=ADVENTURESUBTITLES&amp;t=30&amp;txt=Autor+Tomas+MF&amp;a=1&amp;chx=ee39357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7982075">
            <a:off x="-324480" y="1574519"/>
            <a:ext cx="3257550" cy="400050"/>
          </a:xfrm>
          <a:prstGeom prst="rect">
            <a:avLst/>
          </a:prstGeom>
          <a:noFill/>
        </p:spPr>
      </p:pic>
      <p:pic>
        <p:nvPicPr>
          <p:cNvPr id="1038" name="Picture 14" descr="http://www.smiliz.fr/glitters/img.php?f=ADVENTURESUBTITLES&amp;t=50&amp;txt=Automatico&amp;a=1&amp;chx=ee39357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92080" y="5805264"/>
            <a:ext cx="3571875" cy="5715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omb dir="vert"/>
    <p:sndAc>
      <p:stSnd>
        <p:snd r:embed="rId2" name="Track  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5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6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3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6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3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2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1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4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6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75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8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68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7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94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95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5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74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72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36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253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26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geowllppr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geowllppr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geowllppr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geowllppr10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geowllppr11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geowllppr15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geowllppr20-990x7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hotoofthedayNational-Geographic-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hotoofthedayNational-Geographic-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hotoofthedayNational-Geographic-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hotoofthedayNational-Geographic-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hotoofthedayNational-Geographic-2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1925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5495"/>
            <a:ext cx="9144000" cy="1925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4" y="3339244"/>
            <a:ext cx="6480720" cy="17951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65230407_divider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13884" y="3339244"/>
            <a:ext cx="6480720" cy="17951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9000">
    <p:comb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60</Words>
  <Application>Microsoft Office PowerPoint</Application>
  <PresentationFormat>Presentación en pantalla (4:3)</PresentationFormat>
  <Paragraphs>28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2013-10-17T15:55:34Z</dcterms:created>
  <dcterms:modified xsi:type="dcterms:W3CDTF">2013-10-20T10:42:33Z</dcterms:modified>
</cp:coreProperties>
</file>