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sldIdLst>
    <p:sldId id="288" r:id="rId3"/>
    <p:sldId id="256" r:id="rId4"/>
    <p:sldId id="257" r:id="rId5"/>
    <p:sldId id="277" r:id="rId6"/>
    <p:sldId id="284" r:id="rId7"/>
    <p:sldId id="275" r:id="rId8"/>
    <p:sldId id="298" r:id="rId9"/>
    <p:sldId id="285" r:id="rId10"/>
    <p:sldId id="272" r:id="rId11"/>
    <p:sldId id="299" r:id="rId12"/>
    <p:sldId id="300" r:id="rId13"/>
    <p:sldId id="301" r:id="rId14"/>
    <p:sldId id="302" r:id="rId15"/>
    <p:sldId id="308" r:id="rId16"/>
    <p:sldId id="310" r:id="rId17"/>
    <p:sldId id="311" r:id="rId18"/>
  </p:sldIdLst>
  <p:sldSz cx="11880850" cy="7921625"/>
  <p:notesSz cx="6858000" cy="9144000"/>
  <p:defaultTextStyle>
    <a:defPPr>
      <a:defRPr lang="es-ES"/>
    </a:defPPr>
    <a:lvl1pPr marL="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6578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3157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9735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6314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82892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9471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960495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526280" algn="l" defTabSz="1131570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52RwJ68dKveb04Y/pa/A==" hashData="arSCZr7bLOPwJE0sC5v/i2ZB3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0" y="-186"/>
      </p:cViewPr>
      <p:guideLst>
        <p:guide orient="horz" pos="2495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94043" y="7342173"/>
            <a:ext cx="2772198" cy="421753"/>
          </a:xfrm>
          <a:prstGeom prst="rect">
            <a:avLst/>
          </a:prstGeom>
        </p:spPr>
        <p:txBody>
          <a:bodyPr/>
          <a:lstStyle/>
          <a:p>
            <a:fld id="{8103E5D0-A0FC-442A-B7E0-F68EE53533E3}" type="datetimeFigureOut">
              <a:rPr lang="es-ES" smtClean="0"/>
              <a:t>05/01/2016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59291" y="7342173"/>
            <a:ext cx="3762269" cy="42175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14609" y="7342173"/>
            <a:ext cx="2772198" cy="421753"/>
          </a:xfrm>
          <a:prstGeom prst="rect">
            <a:avLst/>
          </a:prstGeom>
        </p:spPr>
        <p:txBody>
          <a:bodyPr/>
          <a:lstStyle/>
          <a:p>
            <a:fld id="{A5D9C281-38A7-40F1-9CA4-1842DB5F75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269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94043" y="7342173"/>
            <a:ext cx="2772198" cy="421753"/>
          </a:xfrm>
          <a:prstGeom prst="rect">
            <a:avLst/>
          </a:prstGeom>
        </p:spPr>
        <p:txBody>
          <a:bodyPr/>
          <a:lstStyle/>
          <a:p>
            <a:fld id="{8103E5D0-A0FC-442A-B7E0-F68EE53533E3}" type="datetimeFigureOut">
              <a:rPr lang="es-ES" smtClean="0"/>
              <a:t>05/01/2016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59291" y="7342173"/>
            <a:ext cx="3762269" cy="42175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14609" y="7342173"/>
            <a:ext cx="2772198" cy="421753"/>
          </a:xfrm>
          <a:prstGeom prst="rect">
            <a:avLst/>
          </a:prstGeom>
        </p:spPr>
        <p:txBody>
          <a:bodyPr/>
          <a:lstStyle/>
          <a:p>
            <a:fld id="{A5D9C281-38A7-40F1-9CA4-1842DB5F75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115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594043" y="7342174"/>
            <a:ext cx="2772198" cy="421753"/>
          </a:xfrm>
          <a:prstGeom prst="rect">
            <a:avLst/>
          </a:prstGeom>
        </p:spPr>
        <p:txBody>
          <a:bodyPr/>
          <a:lstStyle/>
          <a:p>
            <a:fld id="{EA004642-D2D9-4258-A13F-24CE8AF4ED2F}" type="datetimeFigureOut">
              <a:rPr lang="es-ES" smtClean="0"/>
              <a:t>05/01/2016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59292" y="7342174"/>
            <a:ext cx="3762269" cy="421753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514609" y="7342174"/>
            <a:ext cx="2772198" cy="421753"/>
          </a:xfrm>
          <a:prstGeom prst="rect">
            <a:avLst/>
          </a:prstGeom>
        </p:spPr>
        <p:txBody>
          <a:bodyPr/>
          <a:lstStyle/>
          <a:p>
            <a:fld id="{38CB8022-C7B7-4E6C-BC1D-E6C18E5589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3955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460854"/>
            <a:ext cx="10098723" cy="1698015"/>
          </a:xfrm>
          <a:prstGeom prst="rect">
            <a:avLst/>
          </a:prstGeom>
        </p:spPr>
        <p:txBody>
          <a:bodyPr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488921"/>
            <a:ext cx="8316595" cy="2024415"/>
          </a:xfrm>
          <a:prstGeom prst="rect">
            <a:avLst/>
          </a:prstGeom>
        </p:spPr>
        <p:txBody>
          <a:bodyPr lIns="113157" tIns="56579" rIns="113157" bIns="56579"/>
          <a:lstStyle>
            <a:lvl1pPr marL="0" indent="0" algn="ctr">
              <a:buNone/>
              <a:defRPr/>
            </a:lvl1pPr>
            <a:lvl2pPr marL="565785" indent="0" algn="ctr">
              <a:buNone/>
              <a:defRPr/>
            </a:lvl2pPr>
            <a:lvl3pPr marL="1131570" indent="0" algn="ctr">
              <a:buNone/>
              <a:defRPr/>
            </a:lvl3pPr>
            <a:lvl4pPr marL="1697355" indent="0" algn="ctr">
              <a:buNone/>
              <a:defRPr/>
            </a:lvl4pPr>
            <a:lvl5pPr marL="2263140" indent="0" algn="ctr">
              <a:buNone/>
              <a:defRPr/>
            </a:lvl5pPr>
            <a:lvl6pPr marL="2828925" indent="0" algn="ctr">
              <a:buNone/>
              <a:defRPr/>
            </a:lvl6pPr>
            <a:lvl7pPr marL="3394710" indent="0" algn="ctr">
              <a:buNone/>
              <a:defRPr/>
            </a:lvl7pPr>
            <a:lvl8pPr marL="3960495" indent="0" algn="ctr">
              <a:buNone/>
              <a:defRPr/>
            </a:lvl8pPr>
            <a:lvl9pPr marL="452628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1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17233"/>
            <a:ext cx="10692765" cy="1320271"/>
          </a:xfrm>
          <a:prstGeom prst="rect">
            <a:avLst/>
          </a:prstGeom>
        </p:spPr>
        <p:txBody>
          <a:bodyPr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3" y="1848381"/>
            <a:ext cx="10692765" cy="5227907"/>
          </a:xfrm>
          <a:prstGeom prst="rect">
            <a:avLst/>
          </a:prstGeom>
        </p:spPr>
        <p:txBody>
          <a:bodyPr lIns="113157" tIns="56579" rIns="113157" bIns="565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94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090382"/>
            <a:ext cx="10098723" cy="1573324"/>
          </a:xfrm>
          <a:prstGeom prst="rect">
            <a:avLst/>
          </a:prstGeom>
        </p:spPr>
        <p:txBody>
          <a:bodyPr lIns="113157" tIns="56579" rIns="113157" bIns="56579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357524"/>
            <a:ext cx="10098723" cy="1732855"/>
          </a:xfrm>
          <a:prstGeom prst="rect">
            <a:avLst/>
          </a:prstGeom>
        </p:spPr>
        <p:txBody>
          <a:bodyPr lIns="113157" tIns="56579" rIns="113157" bIns="56579" anchor="b"/>
          <a:lstStyle>
            <a:lvl1pPr marL="0" indent="0">
              <a:buNone/>
              <a:defRPr sz="2500"/>
            </a:lvl1pPr>
            <a:lvl2pPr marL="565785" indent="0">
              <a:buNone/>
              <a:defRPr sz="2200"/>
            </a:lvl2pPr>
            <a:lvl3pPr marL="1131570" indent="0">
              <a:buNone/>
              <a:defRPr sz="2000"/>
            </a:lvl3pPr>
            <a:lvl4pPr marL="1697355" indent="0">
              <a:buNone/>
              <a:defRPr sz="1700"/>
            </a:lvl4pPr>
            <a:lvl5pPr marL="2263140" indent="0">
              <a:buNone/>
              <a:defRPr sz="1700"/>
            </a:lvl5pPr>
            <a:lvl6pPr marL="2828925" indent="0">
              <a:buNone/>
              <a:defRPr sz="1700"/>
            </a:lvl6pPr>
            <a:lvl7pPr marL="3394710" indent="0">
              <a:buNone/>
              <a:defRPr sz="1700"/>
            </a:lvl7pPr>
            <a:lvl8pPr marL="3960495" indent="0">
              <a:buNone/>
              <a:defRPr sz="1700"/>
            </a:lvl8pPr>
            <a:lvl9pPr marL="4526280" indent="0">
              <a:buNone/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106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17233"/>
            <a:ext cx="10692765" cy="1320271"/>
          </a:xfrm>
          <a:prstGeom prst="rect">
            <a:avLst/>
          </a:prstGeom>
        </p:spPr>
        <p:txBody>
          <a:bodyPr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848381"/>
            <a:ext cx="5247375" cy="5227907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2" y="1848381"/>
            <a:ext cx="5247375" cy="5227907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37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17233"/>
            <a:ext cx="10692765" cy="1320271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773199"/>
            <a:ext cx="5249439" cy="738987"/>
          </a:xfrm>
          <a:prstGeom prst="rect">
            <a:avLst/>
          </a:prstGeom>
        </p:spPr>
        <p:txBody>
          <a:bodyPr lIns="113157" tIns="56579" rIns="113157" bIns="56579" anchor="b"/>
          <a:lstStyle>
            <a:lvl1pPr marL="0" indent="0">
              <a:buNone/>
              <a:defRPr sz="3000" b="1"/>
            </a:lvl1pPr>
            <a:lvl2pPr marL="565785" indent="0">
              <a:buNone/>
              <a:defRPr sz="2500" b="1"/>
            </a:lvl2pPr>
            <a:lvl3pPr marL="1131570" indent="0">
              <a:buNone/>
              <a:defRPr sz="2200" b="1"/>
            </a:lvl3pPr>
            <a:lvl4pPr marL="1697355" indent="0">
              <a:buNone/>
              <a:defRPr sz="2000" b="1"/>
            </a:lvl4pPr>
            <a:lvl5pPr marL="2263140" indent="0">
              <a:buNone/>
              <a:defRPr sz="2000" b="1"/>
            </a:lvl5pPr>
            <a:lvl6pPr marL="2828925" indent="0">
              <a:buNone/>
              <a:defRPr sz="2000" b="1"/>
            </a:lvl6pPr>
            <a:lvl7pPr marL="3394710" indent="0">
              <a:buNone/>
              <a:defRPr sz="2000" b="1"/>
            </a:lvl7pPr>
            <a:lvl8pPr marL="3960495" indent="0">
              <a:buNone/>
              <a:defRPr sz="2000" b="1"/>
            </a:lvl8pPr>
            <a:lvl9pPr marL="452628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512182"/>
            <a:ext cx="5249439" cy="4564104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18" y="1773199"/>
            <a:ext cx="5251501" cy="738987"/>
          </a:xfrm>
          <a:prstGeom prst="rect">
            <a:avLst/>
          </a:prstGeom>
        </p:spPr>
        <p:txBody>
          <a:bodyPr lIns="113157" tIns="56579" rIns="113157" bIns="56579" anchor="b"/>
          <a:lstStyle>
            <a:lvl1pPr marL="0" indent="0">
              <a:buNone/>
              <a:defRPr sz="3000" b="1"/>
            </a:lvl1pPr>
            <a:lvl2pPr marL="565785" indent="0">
              <a:buNone/>
              <a:defRPr sz="2500" b="1"/>
            </a:lvl2pPr>
            <a:lvl3pPr marL="1131570" indent="0">
              <a:buNone/>
              <a:defRPr sz="2200" b="1"/>
            </a:lvl3pPr>
            <a:lvl4pPr marL="1697355" indent="0">
              <a:buNone/>
              <a:defRPr sz="2000" b="1"/>
            </a:lvl4pPr>
            <a:lvl5pPr marL="2263140" indent="0">
              <a:buNone/>
              <a:defRPr sz="2000" b="1"/>
            </a:lvl5pPr>
            <a:lvl6pPr marL="2828925" indent="0">
              <a:buNone/>
              <a:defRPr sz="2000" b="1"/>
            </a:lvl6pPr>
            <a:lvl7pPr marL="3394710" indent="0">
              <a:buNone/>
              <a:defRPr sz="2000" b="1"/>
            </a:lvl7pPr>
            <a:lvl8pPr marL="3960495" indent="0">
              <a:buNone/>
              <a:defRPr sz="2000" b="1"/>
            </a:lvl8pPr>
            <a:lvl9pPr marL="452628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18" y="2512182"/>
            <a:ext cx="5251501" cy="4564104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 sz="30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795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17233"/>
            <a:ext cx="10692765" cy="1320271"/>
          </a:xfrm>
          <a:prstGeom prst="rect">
            <a:avLst/>
          </a:prstGeom>
        </p:spPr>
        <p:txBody>
          <a:bodyPr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95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322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68" y="315398"/>
            <a:ext cx="3908718" cy="1342277"/>
          </a:xfrm>
          <a:prstGeom prst="rect">
            <a:avLst/>
          </a:prstGeom>
        </p:spPr>
        <p:txBody>
          <a:bodyPr lIns="113157" tIns="56579" rIns="113157" bIns="56579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15405"/>
            <a:ext cx="6641725" cy="6760887"/>
          </a:xfrm>
          <a:prstGeom prst="rect">
            <a:avLst/>
          </a:prstGeom>
        </p:spPr>
        <p:txBody>
          <a:bodyPr lIns="113157" tIns="56579" rIns="113157" bIns="56579"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68" y="1657680"/>
            <a:ext cx="3908718" cy="5418612"/>
          </a:xfrm>
          <a:prstGeom prst="rect">
            <a:avLst/>
          </a:prstGeom>
        </p:spPr>
        <p:txBody>
          <a:bodyPr lIns="113157" tIns="56579" rIns="113157" bIns="56579"/>
          <a:lstStyle>
            <a:lvl1pPr marL="0" indent="0">
              <a:buNone/>
              <a:defRPr sz="1700"/>
            </a:lvl1pPr>
            <a:lvl2pPr marL="565785" indent="0">
              <a:buNone/>
              <a:defRPr sz="1500"/>
            </a:lvl2pPr>
            <a:lvl3pPr marL="1131570" indent="0">
              <a:buNone/>
              <a:defRPr sz="1200"/>
            </a:lvl3pPr>
            <a:lvl4pPr marL="1697355" indent="0">
              <a:buNone/>
              <a:defRPr sz="1100"/>
            </a:lvl4pPr>
            <a:lvl5pPr marL="2263140" indent="0">
              <a:buNone/>
              <a:defRPr sz="1100"/>
            </a:lvl5pPr>
            <a:lvl6pPr marL="2828925" indent="0">
              <a:buNone/>
              <a:defRPr sz="1100"/>
            </a:lvl6pPr>
            <a:lvl7pPr marL="3394710" indent="0">
              <a:buNone/>
              <a:defRPr sz="1100"/>
            </a:lvl7pPr>
            <a:lvl8pPr marL="3960495" indent="0">
              <a:buNone/>
              <a:defRPr sz="1100"/>
            </a:lvl8pPr>
            <a:lvl9pPr marL="452628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12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0" y="5545138"/>
            <a:ext cx="7128510" cy="654638"/>
          </a:xfrm>
          <a:prstGeom prst="rect">
            <a:avLst/>
          </a:prstGeom>
        </p:spPr>
        <p:txBody>
          <a:bodyPr lIns="113157" tIns="56579" rIns="113157" bIns="56579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0" y="707812"/>
            <a:ext cx="7128510" cy="4752975"/>
          </a:xfrm>
          <a:prstGeom prst="rect">
            <a:avLst/>
          </a:prstGeom>
        </p:spPr>
        <p:txBody>
          <a:bodyPr lIns="113157" tIns="56579" rIns="113157" bIns="56579"/>
          <a:lstStyle>
            <a:lvl1pPr marL="0" indent="0">
              <a:buNone/>
              <a:defRPr sz="4000"/>
            </a:lvl1pPr>
            <a:lvl2pPr marL="565785" indent="0">
              <a:buNone/>
              <a:defRPr sz="3500"/>
            </a:lvl2pPr>
            <a:lvl3pPr marL="1131570" indent="0">
              <a:buNone/>
              <a:defRPr sz="3000"/>
            </a:lvl3pPr>
            <a:lvl4pPr marL="1697355" indent="0">
              <a:buNone/>
              <a:defRPr sz="2500"/>
            </a:lvl4pPr>
            <a:lvl5pPr marL="2263140" indent="0">
              <a:buNone/>
              <a:defRPr sz="2500"/>
            </a:lvl5pPr>
            <a:lvl6pPr marL="2828925" indent="0">
              <a:buNone/>
              <a:defRPr sz="2500"/>
            </a:lvl6pPr>
            <a:lvl7pPr marL="3394710" indent="0">
              <a:buNone/>
              <a:defRPr sz="2500"/>
            </a:lvl7pPr>
            <a:lvl8pPr marL="3960495" indent="0">
              <a:buNone/>
              <a:defRPr sz="2500"/>
            </a:lvl8pPr>
            <a:lvl9pPr marL="4526280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0" y="6199788"/>
            <a:ext cx="7128510" cy="929691"/>
          </a:xfrm>
          <a:prstGeom prst="rect">
            <a:avLst/>
          </a:prstGeom>
        </p:spPr>
        <p:txBody>
          <a:bodyPr lIns="113157" tIns="56579" rIns="113157" bIns="56579"/>
          <a:lstStyle>
            <a:lvl1pPr marL="0" indent="0">
              <a:buNone/>
              <a:defRPr sz="1700"/>
            </a:lvl1pPr>
            <a:lvl2pPr marL="565785" indent="0">
              <a:buNone/>
              <a:defRPr sz="1500"/>
            </a:lvl2pPr>
            <a:lvl3pPr marL="1131570" indent="0">
              <a:buNone/>
              <a:defRPr sz="1200"/>
            </a:lvl3pPr>
            <a:lvl4pPr marL="1697355" indent="0">
              <a:buNone/>
              <a:defRPr sz="1100"/>
            </a:lvl4pPr>
            <a:lvl5pPr marL="2263140" indent="0">
              <a:buNone/>
              <a:defRPr sz="1100"/>
            </a:lvl5pPr>
            <a:lvl6pPr marL="2828925" indent="0">
              <a:buNone/>
              <a:defRPr sz="1100"/>
            </a:lvl6pPr>
            <a:lvl7pPr marL="3394710" indent="0">
              <a:buNone/>
              <a:defRPr sz="1100"/>
            </a:lvl7pPr>
            <a:lvl8pPr marL="3960495" indent="0">
              <a:buNone/>
              <a:defRPr sz="1100"/>
            </a:lvl8pPr>
            <a:lvl9pPr marL="452628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152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17233"/>
            <a:ext cx="10692765" cy="1320271"/>
          </a:xfrm>
          <a:prstGeom prst="rect">
            <a:avLst/>
          </a:prstGeom>
        </p:spPr>
        <p:txBody>
          <a:bodyPr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3" y="1848381"/>
            <a:ext cx="10692765" cy="5227907"/>
          </a:xfrm>
          <a:prstGeom prst="rect">
            <a:avLst/>
          </a:prstGeom>
        </p:spPr>
        <p:txBody>
          <a:bodyPr vert="eaVert" lIns="113157" tIns="56579" rIns="113157" bIns="565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078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17248"/>
            <a:ext cx="2673191" cy="6759053"/>
          </a:xfrm>
          <a:prstGeom prst="rect">
            <a:avLst/>
          </a:prstGeom>
        </p:spPr>
        <p:txBody>
          <a:bodyPr vert="eaVert" lIns="113157" tIns="56579" rIns="113157" bIns="5657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17248"/>
            <a:ext cx="7821560" cy="6759053"/>
          </a:xfrm>
          <a:prstGeom prst="rect">
            <a:avLst/>
          </a:prstGeom>
        </p:spPr>
        <p:txBody>
          <a:bodyPr vert="eaVert" lIns="113157" tIns="56579" rIns="113157" bIns="56579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45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234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113157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4339" indent="-424339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19401" indent="-353616" algn="l" defTabSz="11315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4463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0248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6033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11818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77603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43388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09173" indent="-282893" algn="l" defTabSz="11315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3157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9735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9471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6049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2628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213816"/>
            <a:ext cx="2772198" cy="550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3157" tIns="56579" rIns="113157" bIns="56579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2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5pPr>
      <a:lvl6pPr marL="565785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6pPr>
      <a:lvl7pPr marL="113157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7pPr>
      <a:lvl8pPr marL="1697355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8pPr>
      <a:lvl9pPr marL="226314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24339" indent="-424339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19401" indent="-353616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14463" indent="-282893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980248" indent="-282893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46033" indent="-28289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11818" indent="-28289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677603" indent="-28289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243388" indent="-28289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09173" indent="-28289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3157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9735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9471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60495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26280" algn="l" defTabSz="113157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34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2.jpeg"/><Relationship Id="rId4" Type="http://schemas.openxmlformats.org/officeDocument/2006/relationships/image" Target="../media/image5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muñecos de Nieve-Helen\Diapositiva1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615074" y="432420"/>
            <a:ext cx="51026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7200" b="1" cap="none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MUÑECOS</a:t>
            </a:r>
            <a:endParaRPr lang="es-ES" sz="7200" b="1" cap="none" spc="50" dirty="0">
              <a:ln w="38100">
                <a:solidFill>
                  <a:srgbClr val="FFFF00">
                    <a:alpha val="65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456924" y="1872580"/>
            <a:ext cx="14189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7200" b="1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DE</a:t>
            </a:r>
            <a:endParaRPr lang="es-ES" sz="7200" b="1" spc="50" dirty="0">
              <a:ln w="38100">
                <a:solidFill>
                  <a:srgbClr val="FFFF00">
                    <a:alpha val="65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50829" y="3499147"/>
            <a:ext cx="3074881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s-ES" sz="7200" b="1" cap="none" spc="50" dirty="0" smtClean="0">
                <a:ln w="38100">
                  <a:solidFill>
                    <a:srgbClr val="FFFF00">
                      <a:alpha val="65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NIEVE</a:t>
            </a:r>
            <a:endParaRPr lang="es-ES" sz="7200" b="1" cap="none" spc="50" dirty="0">
              <a:ln w="38100">
                <a:solidFill>
                  <a:srgbClr val="FFFF00">
                    <a:alpha val="65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anose="04090605060D06020702" pitchFamily="82" charset="0"/>
            </a:endParaRPr>
          </a:p>
        </p:txBody>
      </p:sp>
      <p:pic>
        <p:nvPicPr>
          <p:cNvPr id="6" name="Picture 8" descr="C:\Users\Eleni\Desktop\muñecos de Navidad-H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061105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988097" y="6994859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Automático</a:t>
            </a:r>
            <a:endParaRPr lang="es-E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23674" y="6698857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creado por Helen</a:t>
            </a:r>
            <a:endParaRPr lang="es-E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0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486">
        <p14:doors dir="vert"/>
        <p:sndAc>
          <p:stSnd loop="1">
            <p:snd r:embed="rId2" name="velour-jjm_001......wav"/>
          </p:stSnd>
        </p:sndAc>
      </p:transition>
    </mc:Choice>
    <mc:Fallback xmlns="">
      <p:transition spd="slow" advTm="25486">
        <p:fade/>
        <p:sndAc>
          <p:stSnd loop="1">
            <p:snd r:embed="rId6" name="velour-jjm_001....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" descr="C:\Users\Eleni\Desktop\muñecos-N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877675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755849" y="1440532"/>
            <a:ext cx="51829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Esto es todo lo que  deseo para ti</a:t>
            </a:r>
            <a:endParaRPr lang="es-E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14" descr="C:\Users\Eleni\Desktop\muñecos-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77" y="1"/>
            <a:ext cx="11881652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0" y="-1"/>
            <a:ext cx="11880850" cy="8137277"/>
            <a:chOff x="0" y="-1"/>
            <a:chExt cx="11880850" cy="7921625"/>
          </a:xfrm>
        </p:grpSpPr>
        <p:pic>
          <p:nvPicPr>
            <p:cNvPr id="8" name="Picture 4" descr="C:\Users\Eleni\Desktop\muñecos de Nieve-Helen\Diapositiva71 - copi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1880850" cy="792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3.bp.blogspot.com/-1P0nbjRVc8s/Uf_OdaGV9EI/AAAAAAABD6Y/AJn-ziCm0bc/s1600/Parejas+2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17" y="5587999"/>
              <a:ext cx="2657475" cy="2314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6132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594">
        <p14:doors dir="vert"/>
      </p:transition>
    </mc:Choice>
    <mc:Fallback xmlns="">
      <p:transition spd="slow" advTm="26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 descr="C:\Users\Eleni\Desktop\muñecos-N\Diapositiva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6"/>
          <a:stretch/>
        </p:blipFill>
        <p:spPr bwMode="auto">
          <a:xfrm>
            <a:off x="0" y="0"/>
            <a:ext cx="11877675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48137" y="1219305"/>
            <a:ext cx="55435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Felicidad:</a:t>
            </a: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Muy dentro de </a:t>
            </a:r>
            <a:r>
              <a:rPr lang="es-ES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tí</a:t>
            </a:r>
            <a:r>
              <a:rPr lang="es-E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. </a:t>
            </a:r>
            <a:endParaRPr lang="es-E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34" name="Picture 9" descr="C:\Users\Eleni\Desktop\muñecos-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70" y="0"/>
            <a:ext cx="11900745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Eleni\Desktop\muñecos de Navidad-H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70" y="0"/>
            <a:ext cx="11900745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muñecos de Nieve-Helen\Diapositiva74 - cop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80850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82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325">
        <p14:doors dir="vert"/>
      </p:transition>
    </mc:Choice>
    <mc:Fallback xmlns="">
      <p:transition spd="slow" advTm="313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uñecos-N\Diapositiva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7"/>
          <a:stretch/>
        </p:blipFill>
        <p:spPr bwMode="auto">
          <a:xfrm>
            <a:off x="0" y="0"/>
            <a:ext cx="11877675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76129" y="216396"/>
            <a:ext cx="59404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Serenidad: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En cada amanecer. </a:t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13" descr="C:\Users\Eleni\Desktop\muñecos de Navidad-H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880849" cy="7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0" y="-1"/>
            <a:ext cx="11880850" cy="7921625"/>
            <a:chOff x="0" y="-1"/>
            <a:chExt cx="11880850" cy="7921625"/>
          </a:xfrm>
        </p:grpSpPr>
        <p:pic>
          <p:nvPicPr>
            <p:cNvPr id="7" name="Picture 27" descr="C:\Users\Eleni\Desktop\muñecos de Nieve-Helen\Diapositiva16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1880850" cy="792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1.bp.blogspot.com/-sxajxwKADLU/Uf_OX1uuUfI/AAAAAAABD5c/Vqc_d_6KsGI/s1600/Parejas+3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4248844"/>
              <a:ext cx="3333750" cy="3333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6976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695">
        <p14:doors dir="vert"/>
      </p:transition>
    </mc:Choice>
    <mc:Fallback xmlns="">
      <p:transition spd="slow" advTm="316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uñecos-N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44"/>
            <a:ext cx="11877675" cy="806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55849" y="360412"/>
            <a:ext cx="5940425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altLang="es-ES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Exito</a:t>
            </a:r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:</a:t>
            </a: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En cada faceta de tu vida. </a:t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1" y="-143644"/>
            <a:ext cx="11914808" cy="8065269"/>
            <a:chOff x="-2010" y="-27485"/>
            <a:chExt cx="11882859" cy="8065269"/>
          </a:xfrm>
        </p:grpSpPr>
        <p:pic>
          <p:nvPicPr>
            <p:cNvPr id="5" name="Picture 13" descr="C:\Users\Eleni\Desktop\muñecos de Nieve-Helen\Diapositiva3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10" y="-27485"/>
              <a:ext cx="11882859" cy="80652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www.picgifs.com/graphics/c/christmas-snowman/graphics-christmas-snowman-170900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10" y="3914599"/>
              <a:ext cx="4689347" cy="37760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174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487">
        <p14:doors dir="vert"/>
      </p:transition>
    </mc:Choice>
    <mc:Fallback xmlns="">
      <p:transition spd="slow" advTm="234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uñecos-N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1877675" cy="791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825" y="360412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Amigos: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Muy cercanos y pendientes de </a:t>
            </a:r>
            <a:r>
              <a:rPr lang="es-ES" altLang="es-ES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tí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. </a:t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5184" y="-143643"/>
            <a:ext cx="11882859" cy="8065268"/>
            <a:chOff x="-2010" y="-27485"/>
            <a:chExt cx="11882859" cy="7949109"/>
          </a:xfrm>
        </p:grpSpPr>
        <p:pic>
          <p:nvPicPr>
            <p:cNvPr id="6" name="Picture 23" descr="C:\Users\Eleni\Desktop\muñecos de Nieve-Helen\Diapositiva5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10" y="-27485"/>
              <a:ext cx="11882859" cy="79491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mirgif.com/prazdniki/noviy-god/snegovik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5595" y="4464868"/>
              <a:ext cx="2555254" cy="33773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12" descr="C:\Users\Eleni\Desktop\muñecos de Navidad-H\Diapositiva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43"/>
            <a:ext cx="11880850" cy="806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40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576">
        <p14:doors dir="vert"/>
      </p:transition>
    </mc:Choice>
    <mc:Fallback xmlns="">
      <p:transition spd="slow" advTm="285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792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https://cibertrazos.files.wordpress.com/2009/12/77.gif?w=23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897" y="4608884"/>
            <a:ext cx="2438935" cy="233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63961" y="115250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Amor: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Que siempre fluya de tu interior</a:t>
            </a: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. </a:t>
            </a:r>
            <a:b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" y="-30139"/>
            <a:ext cx="11872565" cy="796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Users\Eleni\Desktop\muñecos de Nieve-Helen\Diapositiva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14" y="-41227"/>
            <a:ext cx="11914063" cy="798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muñecos de Nieve-Helen\Diapositiva7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14" y="-41227"/>
            <a:ext cx="11914064" cy="794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410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0">
        <p14:doors dir="vert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3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accel="5000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 accel="5000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uñecos-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44"/>
            <a:ext cx="11877675" cy="806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80185" y="936476"/>
            <a:ext cx="752142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Conocimiento: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la gracia y el amor de Dios. </a:t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28" y="-143643"/>
            <a:ext cx="11915378" cy="828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Users\Eleni\Desktop\muñecos de Nieve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303" y="-156355"/>
            <a:ext cx="11943978" cy="830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81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248">
        <p14:doors dir="vert"/>
      </p:transition>
    </mc:Choice>
    <mc:Fallback xmlns="">
      <p:transition spd="slow" advTm="292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uñecos-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44"/>
            <a:ext cx="11877675" cy="806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340025" y="432420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Recuerdos especiales: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todo el ayer. </a:t>
            </a:r>
            <a:b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644"/>
            <a:ext cx="11880850" cy="806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5" descr="C:\Users\Eleni\Desktop\muñecos-N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6357"/>
            <a:ext cx="11880851" cy="809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fbeelding 13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15900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14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932363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15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736850"/>
            <a:ext cx="4176713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16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0" y="215900"/>
            <a:ext cx="4932363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17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39863"/>
            <a:ext cx="434181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8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288" y="2952750"/>
            <a:ext cx="455612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3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4233863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14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" y="5386388"/>
            <a:ext cx="4932363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fbeelding 15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2" y="6754813"/>
            <a:ext cx="4176713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Afbeelding 16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587" y="4233863"/>
            <a:ext cx="4932363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Afbeelding 17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731" y="5863432"/>
            <a:ext cx="434181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Afbeelding 18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257" y="6496050"/>
            <a:ext cx="455612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Afbeelding 13" descr="20 sneeuwvlo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437" y="1632750"/>
            <a:ext cx="4537075" cy="155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1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7546">
        <p14:doors dir="vert"/>
      </p:transition>
    </mc:Choice>
    <mc:Fallback xmlns="">
      <p:transition spd="slow" advTm="275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792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809" y="196552"/>
            <a:ext cx="51411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Un brillante hoy: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Con mucho por lo cual agradecer. </a:t>
            </a: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6" descr="C:\Users\Eleni\Desktop\muñecos de Nieve-Helen\Diapositiva73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11902505" cy="792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0" y="-1"/>
            <a:ext cx="11880850" cy="7943330"/>
            <a:chOff x="0" y="-1"/>
            <a:chExt cx="11880850" cy="7943330"/>
          </a:xfrm>
        </p:grpSpPr>
        <p:pic>
          <p:nvPicPr>
            <p:cNvPr id="6" name="Picture 11" descr="C:\Users\Eleni\Desktop\muñecos de Nieve-Helen\Diapositiva8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1880850" cy="792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img.igl.net/avatars/englandsroses/AzureSky8911083415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609579"/>
              <a:ext cx="2590800" cy="3333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14" descr="C:\Users\Eleni\Desktop\muñecos de Navidad-H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653"/>
            <a:ext cx="11880850" cy="795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24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2569">
        <p14:doors dir="vert"/>
      </p:transition>
    </mc:Choice>
    <mc:Fallback xmlns="">
      <p:transition spd="slow" advTm="325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880850" cy="792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281" y="972816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Un camino: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Que te lleve a un hermoso mañana. </a:t>
            </a: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2" descr="https://s-media-cache-ak0.pinimg.com/originals/57/96/bb/5796bbba62bab02b123061482fec45f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3" y="3409749"/>
            <a:ext cx="4267200" cy="44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muñecos de Nieve-Helen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0" y="-27485"/>
            <a:ext cx="11882859" cy="794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2011" y="-76201"/>
            <a:ext cx="12085191" cy="8074024"/>
            <a:chOff x="191745" y="-27485"/>
            <a:chExt cx="11689103" cy="7949109"/>
          </a:xfrm>
        </p:grpSpPr>
        <p:pic>
          <p:nvPicPr>
            <p:cNvPr id="7" name="Picture 12" descr="C:\Users\Eleni\Desktop\muñecos de Nieve-Helen\Diapositiva37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45" y="-27485"/>
              <a:ext cx="11689103" cy="79491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2.bp.blogspot.com/-4NN_nVYjp78/VIsHwrcPvaI/AAAAAAAB8Tg/EpKU_W4Q3Ao/s1600/Mu%C3%B1ecos%2BNieve%2B50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822" y="3947069"/>
              <a:ext cx="3782195" cy="35779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15900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895" y="2813594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88" y="45540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145" y="1849979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425" y="3096716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003" y="5081386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201" y="6407043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424" y="6214861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Afbeelding 13" descr="20 sneeuwvlok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4" y="612277"/>
            <a:ext cx="453707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758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490">
        <p14:doors dir="vert"/>
      </p:transition>
    </mc:Choice>
    <mc:Fallback xmlns="">
      <p:transition spd="slow" advTm="254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muñecos de Nieve-Helen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9" y="-209227"/>
            <a:ext cx="11882859" cy="819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canalgif.net/Gifs-animados/Navidad/Munecos-de-nieve-en-navidad/Imagen-animada-Munecos-de-nieve-7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481" y="5445446"/>
            <a:ext cx="4435333" cy="205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2841" y="1872580"/>
            <a:ext cx="5940425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Sueños: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que se conviertan en realidad. </a:t>
            </a: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5" name="Picture 2" descr="C:\Users\Eleni\Desktop\muñecos de Navidad-H\Diapositiva22 - co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9227"/>
            <a:ext cx="12061105" cy="827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muñecos-N\Diapositiva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226"/>
            <a:ext cx="12061104" cy="827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99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759">
        <p14:doors dir="vert"/>
      </p:transition>
    </mc:Choice>
    <mc:Fallback xmlns="">
      <p:transition spd="slow" advTm="257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muñecos de Nieve-Helen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0" y="-27485"/>
            <a:ext cx="11882859" cy="794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64161" y="360412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gratitud: </a:t>
            </a:r>
            <a:r>
              <a:rPr lang="es-ES" alt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Por todas las maravillosas cosas a tu alrededor.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/>
            </a:r>
            <a:br>
              <a:rPr lang="es-ES" altLang="es-E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alt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-324271" y="0"/>
            <a:ext cx="12385375" cy="8390643"/>
            <a:chOff x="-324271" y="0"/>
            <a:chExt cx="12385375" cy="8390643"/>
          </a:xfrm>
        </p:grpSpPr>
        <p:pic>
          <p:nvPicPr>
            <p:cNvPr id="5" name="Picture 17" descr="C:\Users\Eleni\Desktop\muñecos de Navidad-H\Diapositiva3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12061105" cy="80652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s://lh4.googleusercontent.com/-JxPgMowsRj0/ULzWHoGR47I/AAAAAAAAXfM/aFcWnxkRNVs/s314/2Snowmen-lights-blank_molly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271" y="4000164"/>
              <a:ext cx="3859147" cy="4390479"/>
            </a:xfrm>
            <a:prstGeom prst="rect">
              <a:avLst/>
            </a:prstGeom>
            <a:noFill/>
            <a:effectLst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10" descr="C:\Users\Eleni\Desktop\muñecos de Navidad-H\Diapositiva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706"/>
            <a:ext cx="12061105" cy="819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31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862">
        <p14:doors dir="vert"/>
      </p:transition>
    </mc:Choice>
    <mc:Fallback xmlns="">
      <p:transition spd="slow" advTm="258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n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5702"/>
            <a:ext cx="12020668" cy="808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WPf9Xl3HH4o/Up8agi7ziZI/AAAAAAABdcI/9rgF8yWoAd8/s1600/se+feliz+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5666">
            <a:off x="2809111" y="3020749"/>
            <a:ext cx="5725952" cy="372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 photo sneeuwma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753" y="2592660"/>
            <a:ext cx="312791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n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" y="-15702"/>
            <a:ext cx="12034956" cy="808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77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doors dir="vert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1877675" cy="791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705" y="360412"/>
            <a:ext cx="1640771" cy="135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8604721" y="6985148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1026" name="Picture 2" descr="C:\Users\Eleni\Desktop\muñecos de Nieve-Helen\Diapositiva72 - co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665" y="3175"/>
            <a:ext cx="11923928" cy="791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2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doors dir="vert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8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188085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3146" tIns="56574" rIns="113146" bIns="56574" anchor="ctr"/>
          <a:lstStyle/>
          <a:p>
            <a:pPr defTabSz="113145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4"/>
            <a:ext cx="1188085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3146" tIns="56574" rIns="113146" bIns="56574" anchor="ctr"/>
          <a:lstStyle/>
          <a:p>
            <a:pPr algn="ctr" defTabSz="113145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4" y="1"/>
            <a:ext cx="6336453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2"/>
            <a:ext cx="11880850" cy="291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3146" tIns="56574" rIns="113146" bIns="56574">
            <a:spAutoFit/>
          </a:bodyPr>
          <a:lstStyle/>
          <a:p>
            <a:pPr algn="ctr" defTabSz="1131457" fontAlgn="base">
              <a:spcBef>
                <a:spcPct val="50000"/>
              </a:spcBef>
              <a:spcAft>
                <a:spcPct val="0"/>
              </a:spcAft>
            </a:pPr>
            <a:r>
              <a:rPr lang="es-ES" sz="74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9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6" y="5457121"/>
            <a:ext cx="3465248" cy="197630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3146" tIns="56574" rIns="113146" bIns="56574">
            <a:spAutoFit/>
          </a:bodyPr>
          <a:lstStyle/>
          <a:p>
            <a:pPr algn="ctr" defTabSz="1131457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31457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4" y="4840996"/>
            <a:ext cx="3069220" cy="272856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7377" y="5633155"/>
            <a:ext cx="1584113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6"/>
            <a:ext cx="693050" cy="61612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4"/>
            <a:ext cx="693050" cy="61612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9"/>
            <a:ext cx="693050" cy="61612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6"/>
            <a:ext cx="693050" cy="616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2526117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135</Words>
  <Application>Microsoft Office PowerPoint</Application>
  <PresentationFormat>Personalizado</PresentationFormat>
  <Paragraphs>21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Muñecos de Nieve</dc:title>
  <dc:creator>Helen VC</dc:creator>
  <cp:keywords>Esto es todo lo que deseo para ti</cp:keywords>
  <cp:lastModifiedBy>Usuario</cp:lastModifiedBy>
  <cp:revision>56</cp:revision>
  <dcterms:created xsi:type="dcterms:W3CDTF">2016-01-01T23:40:54Z</dcterms:created>
  <dcterms:modified xsi:type="dcterms:W3CDTF">2016-01-04T23:34:56Z</dcterms:modified>
</cp:coreProperties>
</file>