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1" r:id="rId7"/>
    <p:sldId id="262" r:id="rId8"/>
    <p:sldId id="260" r:id="rId9"/>
    <p:sldId id="263" r:id="rId10"/>
    <p:sldId id="265" r:id="rId11"/>
    <p:sldId id="266" r:id="rId12"/>
    <p:sldId id="264" r:id="rId13"/>
    <p:sldId id="267" r:id="rId14"/>
    <p:sldId id="268" r:id="rId15"/>
    <p:sldId id="269" r:id="rId16"/>
    <p:sldId id="270" r:id="rId17"/>
    <p:sldId id="271" r:id="rId18"/>
    <p:sldId id="272" r:id="rId19"/>
    <p:sldId id="273" r:id="rId20"/>
    <p:sldId id="274" r:id="rId21"/>
    <p:sldId id="275" r:id="rId22"/>
    <p:sldId id="276" r:id="rId23"/>
    <p:sldId id="285" r:id="rId24"/>
    <p:sldId id="277" r:id="rId25"/>
    <p:sldId id="278" r:id="rId26"/>
    <p:sldId id="279" r:id="rId27"/>
    <p:sldId id="280" r:id="rId28"/>
    <p:sldId id="286" r:id="rId29"/>
    <p:sldId id="281" r:id="rId30"/>
    <p:sldId id="282" r:id="rId31"/>
    <p:sldId id="283" r:id="rId32"/>
    <p:sldId id="284"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eYicHmHsg2g/sSQ1UkePg==" hashData="5uioZKHg/vhIViYXbFkZPkI+hMA="/>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4" d="100"/>
          <a:sy n="34" d="100"/>
        </p:scale>
        <p:origin x="-78" y="-173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3421101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1797270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2261808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944008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1020453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58814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2000941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123939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3432312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3797884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F8B6510-BB9F-4257-A59C-B85F2AB169F0}" type="datetimeFigureOut">
              <a:rPr lang="es-CO" smtClean="0"/>
              <a:pPr/>
              <a:t>12/02/2017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3451727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8B6510-BB9F-4257-A59C-B85F2AB169F0}" type="datetimeFigureOut">
              <a:rPr lang="es-CO" smtClean="0"/>
              <a:pPr/>
              <a:t>12/02/2017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BC5D01-6426-4B51-97E9-865B2F575FDC}" type="slidenum">
              <a:rPr lang="es-CO" smtClean="0"/>
              <a:pPr/>
              <a:t>‹Nº›</a:t>
            </a:fld>
            <a:endParaRPr lang="es-CO"/>
          </a:p>
        </p:txBody>
      </p:sp>
    </p:spTree>
    <p:extLst>
      <p:ext uri="{BB962C8B-B14F-4D97-AF65-F5344CB8AC3E}">
        <p14:creationId xmlns:p14="http://schemas.microsoft.com/office/powerpoint/2010/main" xmlns="" val="41668689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972300"/>
          </a:xfrm>
          <a:prstGeom prst="rect">
            <a:avLst/>
          </a:prstGeom>
        </p:spPr>
      </p:pic>
      <p:sp>
        <p:nvSpPr>
          <p:cNvPr id="2" name="Rectángulo 1"/>
          <p:cNvSpPr/>
          <p:nvPr/>
        </p:nvSpPr>
        <p:spPr>
          <a:xfrm>
            <a:off x="2997993" y="2193488"/>
            <a:ext cx="6196014" cy="2585323"/>
          </a:xfrm>
          <a:prstGeom prst="rect">
            <a:avLst/>
          </a:prstGeom>
        </p:spPr>
        <p:txBody>
          <a:bodyPr wrap="square">
            <a:spAutoFit/>
          </a:bodyPr>
          <a:lstStyle/>
          <a:p>
            <a:pPr algn="ctr"/>
            <a:r>
              <a:rPr lang="es-CO" i="1" dirty="0"/>
              <a:t>Las especies tanto animales como vegetales, se consideran en peligro de extinción, cuando la continuidad de su existencia se encuentra comprometida. Las causas pueden ser tanto la depredación directa sobre una especie o la desaparición y destrucción del recurso fundamental del cual depende dicha especie. Por consiguiente, debido a la acción del Hombre produciendo cambios en el hábitat para explotar los recursos de una zona terminada o los desastres naturales son las principales causas del peligro de extinción. Conservemos no destruyamos</a:t>
            </a:r>
          </a:p>
        </p:txBody>
      </p:sp>
      <p:sp>
        <p:nvSpPr>
          <p:cNvPr id="3" name="CuadroTexto 2"/>
          <p:cNvSpPr txBox="1"/>
          <p:nvPr/>
        </p:nvSpPr>
        <p:spPr>
          <a:xfrm rot="1081147">
            <a:off x="10014347" y="514350"/>
            <a:ext cx="1964531"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Editus</a:t>
            </a:r>
            <a:r>
              <a:rPr lang="es-CO" sz="1000" b="1" i="1" dirty="0" smtClean="0"/>
              <a:t>-Hijo de la Luna</a:t>
            </a:r>
            <a:endParaRPr lang="es-CO" sz="1000" b="1" i="1" dirty="0"/>
          </a:p>
        </p:txBody>
      </p:sp>
      <p:pic>
        <p:nvPicPr>
          <p:cNvPr id="5" name="Editus_-_Hijo_de_la_Lun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958430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60371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84112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37760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10806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40823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9761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892715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31094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0297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73005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76815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01930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69771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59738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49173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07477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05668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02952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2513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79628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54848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06586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5403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36116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64370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970937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07811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424135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91220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631127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34007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451015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30582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172926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098238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856764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51472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306887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321768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33290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491759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27502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685105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4205525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4479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502010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888707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709789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669629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018087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176994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289488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348656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368214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183575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185385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059438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871194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846378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175452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523561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737227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047759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642642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013669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737157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800942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413016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926803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521257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611335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632815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608974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66</TotalTime>
  <Words>116</Words>
  <Application>Microsoft Office PowerPoint</Application>
  <PresentationFormat>Personalizado</PresentationFormat>
  <Paragraphs>6</Paragraphs>
  <Slides>75</Slides>
  <Notes>0</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2017-01-15T03:12:26Z</dcterms:created>
  <dcterms:modified xsi:type="dcterms:W3CDTF">2017-02-12T20:13:55Z</dcterms:modified>
</cp:coreProperties>
</file>