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9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82" r:id="rId20"/>
    <p:sldId id="281" r:id="rId21"/>
    <p:sldId id="280" r:id="rId22"/>
    <p:sldId id="279" r:id="rId23"/>
    <p:sldId id="278" r:id="rId24"/>
    <p:sldId id="277" r:id="rId25"/>
    <p:sldId id="276" r:id="rId26"/>
    <p:sldId id="274" r:id="rId27"/>
    <p:sldId id="275" r:id="rId28"/>
    <p:sldId id="283" r:id="rId29"/>
    <p:sldId id="285" r:id="rId30"/>
    <p:sldId id="284" r:id="rId31"/>
    <p:sldId id="288" r:id="rId32"/>
    <p:sldId id="287" r:id="rId33"/>
    <p:sldId id="286" r:id="rId34"/>
    <p:sldId id="290" r:id="rId35"/>
    <p:sldId id="291" r:id="rId36"/>
    <p:sldId id="256" r:id="rId37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mariposa traicionera mana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5359">
        <p14:honeycomb/>
      </p:transition>
    </mc:Choice>
    <mc:Fallback>
      <p:transition spd="slow" advTm="53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1066800"/>
            <a:ext cx="9144000" cy="472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MUNDO </a:t>
            </a:r>
          </a:p>
          <a:p>
            <a:pPr algn="ctr"/>
            <a:r>
              <a:rPr lang="es-VE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MARIPOSAS</a:t>
            </a:r>
            <a:endParaRPr lang="es-VE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6136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735">
        <p15:prstTrans prst="curtains"/>
      </p:transition>
    </mc:Choice>
    <mc:Fallback>
      <p:transition spd="slow" advTm="97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106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9036">
        <p14:ripple/>
      </p:transition>
    </mc:Choice>
    <mc:Fallback>
      <p:transition spd="slow" advTm="903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763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8848">
        <p14:warp dir="in"/>
      </p:transition>
    </mc:Choice>
    <mc:Fallback>
      <p:transition spd="slow" advTm="884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377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8668">
        <p15:prstTrans prst="peelOff"/>
      </p:transition>
    </mc:Choice>
    <mc:Fallback>
      <p:transition spd="slow" advTm="866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0"/>
            <a:ext cx="9220200" cy="6889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141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9003">
        <p14:doors dir="vert"/>
      </p:transition>
    </mc:Choice>
    <mc:Fallback>
      <p:transition spd="slow" advTm="900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853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916">
        <p:blinds dir="vert"/>
      </p:transition>
    </mc:Choice>
    <mc:Fallback>
      <p:transition spd="slow" advTm="8916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554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8977">
        <p15:prstTrans prst="fallOver"/>
      </p:transition>
    </mc:Choice>
    <mc:Fallback>
      <p:transition spd="slow" advTm="897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96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9225">
        <p14:switch dir="r"/>
      </p:transition>
    </mc:Choice>
    <mc:Fallback>
      <p:transition spd="slow" advTm="922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134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8775">
        <p14:flip dir="r"/>
      </p:transition>
    </mc:Choice>
    <mc:Fallback>
      <p:transition spd="slow" advTm="877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726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9242">
        <p14:prism/>
      </p:transition>
    </mc:Choice>
    <mc:Fallback>
      <p:transition spd="slow" advTm="924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320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8774">
        <p14:pan dir="u"/>
      </p:transition>
    </mc:Choice>
    <mc:Fallback>
      <p:transition spd="slow" advTm="877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48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131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548">
        <p:split orient="vert"/>
      </p:transition>
    </mc:Choice>
    <mc:Fallback>
      <p:transition spd="slow" advTm="9548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628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9524">
        <p:fade/>
      </p:transition>
    </mc:Choice>
    <mc:Fallback>
      <p:transition spd="med" advTm="952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030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9320">
        <p:dissolve/>
      </p:transition>
    </mc:Choice>
    <mc:Fallback>
      <p:transition spd="slow" advTm="932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46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582744"/>
      </p:ext>
    </p:extLst>
  </p:cSld>
  <p:clrMapOvr>
    <a:masterClrMapping/>
  </p:clrMapOvr>
  <p:transition spd="slow" advTm="8797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5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844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9118">
        <p14:flythrough/>
      </p:transition>
    </mc:Choice>
    <mc:Fallback>
      <p:transition spd="slow" advTm="911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902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951">
        <p14:window dir="vert"/>
      </p:transition>
    </mc:Choice>
    <mc:Fallback>
      <p:transition spd="slow" advTm="895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270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11">
        <p14:ferris dir="l"/>
      </p:transition>
    </mc:Choice>
    <mc:Fallback>
      <p:transition spd="slow" advTm="901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942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8795">
        <p15:prstTrans prst="origami"/>
      </p:transition>
    </mc:Choice>
    <mc:Fallback>
      <p:transition spd="slow" advTm="879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370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8875">
        <p15:prstTrans prst="crush"/>
      </p:transition>
    </mc:Choice>
    <mc:Fallback>
      <p:transition spd="slow" advTm="887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511189"/>
      </p:ext>
    </p:extLst>
  </p:cSld>
  <p:clrMapOvr>
    <a:masterClrMapping/>
  </p:clrMapOvr>
  <p:transition spd="med" advTm="9276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52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9194">
        <p:circle/>
      </p:transition>
    </mc:Choice>
    <mc:Fallback>
      <p:transition spd="slow" advTm="9194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302849"/>
      </p:ext>
    </p:extLst>
  </p:cSld>
  <p:clrMapOvr>
    <a:masterClrMapping/>
  </p:clrMapOvr>
  <p:transition spd="slow" advTm="8628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968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9739">
        <p15:prstTrans prst="pageCurlDouble"/>
      </p:transition>
    </mc:Choice>
    <mc:Fallback>
      <p:transition spd="slow" advTm="973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318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9383">
        <p15:prstTrans prst="fracture"/>
      </p:transition>
    </mc:Choice>
    <mc:Fallback>
      <p:transition spd="slow" advTm="938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" y="0"/>
            <a:ext cx="91399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350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8976">
        <p15:prstTrans prst="drape"/>
      </p:transition>
    </mc:Choice>
    <mc:Fallback>
      <p:transition spd="slow" advTm="897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745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875">
        <p14:prism isInverted="1"/>
      </p:transition>
    </mc:Choice>
    <mc:Fallback>
      <p:transition spd="slow" advTm="887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9139238" cy="685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663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037">
        <p:split orient="vert"/>
      </p:transition>
    </mc:Choice>
    <mc:Fallback>
      <p:transition spd="slow" advTm="9037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80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9325">
        <p14:ripple/>
      </p:transition>
    </mc:Choice>
    <mc:Fallback>
      <p:transition spd="slow" advTm="932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390"/>
            <a:ext cx="9144000" cy="6876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727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9002">
        <p:dissolve/>
      </p:transition>
    </mc:Choice>
    <mc:Fallback>
      <p:transition spd="slow" advTm="9002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7" y="-14288"/>
            <a:ext cx="9110663" cy="687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840563"/>
      </p:ext>
    </p:extLst>
  </p:cSld>
  <p:clrMapOvr>
    <a:masterClrMapping/>
  </p:clrMapOvr>
  <p:transition spd="slow" advTm="865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609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9216">
        <p15:prstTrans prst="airplane"/>
      </p:transition>
    </mc:Choice>
    <mc:Fallback>
      <p:transition spd="slow" advTm="921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201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8685">
        <p15:prstTrans prst="peelOff"/>
      </p:transition>
    </mc:Choice>
    <mc:Fallback>
      <p:transition spd="slow" advTm="868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704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357">
        <p14:gallery dir="l"/>
      </p:transition>
    </mc:Choice>
    <mc:Fallback>
      <p:transition spd="slow" advTm="1035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507">
        <p14:vortex dir="r"/>
      </p:transition>
    </mc:Choice>
    <mc:Fallback>
      <p:transition spd="slow" advTm="1350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1027</TotalTime>
  <Words>19</Words>
  <Application>Microsoft Office PowerPoint</Application>
  <PresentationFormat>Presentación en pantalla (4:3)</PresentationFormat>
  <Paragraphs>4</Paragraphs>
  <Slides>36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36</vt:i4>
      </vt:variant>
    </vt:vector>
  </HeadingPairs>
  <TitlesOfParts>
    <vt:vector size="39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48</cp:revision>
  <cp:lastPrinted>1601-01-01T00:00:00Z</cp:lastPrinted>
  <dcterms:created xsi:type="dcterms:W3CDTF">2015-02-14T17:45:45Z</dcterms:created>
  <dcterms:modified xsi:type="dcterms:W3CDTF">2015-09-28T23:04:32Z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