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57" r:id="rId3"/>
    <p:sldId id="258" r:id="rId4"/>
    <p:sldId id="259" r:id="rId5"/>
    <p:sldId id="276" r:id="rId6"/>
    <p:sldId id="275" r:id="rId7"/>
    <p:sldId id="274" r:id="rId8"/>
    <p:sldId id="273" r:id="rId9"/>
    <p:sldId id="265" r:id="rId10"/>
    <p:sldId id="272" r:id="rId11"/>
    <p:sldId id="271" r:id="rId12"/>
    <p:sldId id="303" r:id="rId13"/>
    <p:sldId id="269" r:id="rId14"/>
    <p:sldId id="268" r:id="rId15"/>
    <p:sldId id="302" r:id="rId16"/>
    <p:sldId id="266" r:id="rId17"/>
    <p:sldId id="264" r:id="rId18"/>
    <p:sldId id="263" r:id="rId19"/>
    <p:sldId id="292" r:id="rId20"/>
    <p:sldId id="291" r:id="rId21"/>
    <p:sldId id="298" r:id="rId22"/>
    <p:sldId id="290" r:id="rId23"/>
    <p:sldId id="288" r:id="rId24"/>
    <p:sldId id="289" r:id="rId25"/>
    <p:sldId id="287" r:id="rId26"/>
    <p:sldId id="286" r:id="rId27"/>
    <p:sldId id="285" r:id="rId28"/>
    <p:sldId id="284" r:id="rId29"/>
    <p:sldId id="283" r:id="rId30"/>
    <p:sldId id="282" r:id="rId31"/>
    <p:sldId id="281" r:id="rId32"/>
    <p:sldId id="280" r:id="rId33"/>
    <p:sldId id="279" r:id="rId34"/>
    <p:sldId id="296" r:id="rId35"/>
    <p:sldId id="295" r:id="rId36"/>
    <p:sldId id="294" r:id="rId37"/>
    <p:sldId id="299" r:id="rId38"/>
    <p:sldId id="262" r:id="rId39"/>
    <p:sldId id="293" r:id="rId40"/>
    <p:sldId id="278" r:id="rId41"/>
    <p:sldId id="261" r:id="rId42"/>
    <p:sldId id="300" r:id="rId43"/>
    <p:sldId id="260" r:id="rId44"/>
    <p:sldId id="304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+1ZUylKQnxpC45T1nh/Iw" hashData="6Qv6UM8ibVALWUjK6yYgaFPQG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6E29"/>
    <a:srgbClr val="892217"/>
    <a:srgbClr val="7C4F1E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15" autoAdjust="0"/>
    <p:restoredTop sz="94660"/>
  </p:normalViewPr>
  <p:slideViewPr>
    <p:cSldViewPr>
      <p:cViewPr>
        <p:scale>
          <a:sx n="40" d="100"/>
          <a:sy n="40" d="100"/>
        </p:scale>
        <p:origin x="-1380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9B3B0D-3456-4463-B696-E868456F412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41C59-D3FA-41E7-ABB0-C4CF8E1AA6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41C59-D3FA-41E7-ABB0-C4CF8E1AA6BA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F41C59-D3FA-41E7-ABB0-C4CF8E1AA6BA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EDAF6-C3A2-4449-A4F0-7F919D991E4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7C76AF-723B-4621-B605-1C65287C7AA4}" type="datetimeFigureOut">
              <a:rPr lang="es-ES" smtClean="0"/>
              <a:pPr/>
              <a:t>20/07/2012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622E1-158F-4846-B189-AA82559320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9BBE03-5BD4-4DCD-BF19-02BE3015EF8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gif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1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gif"/><Relationship Id="rId4" Type="http://schemas.openxmlformats.org/officeDocument/2006/relationships/image" Target="../media/image1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gif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gif"/><Relationship Id="rId4" Type="http://schemas.openxmlformats.org/officeDocument/2006/relationships/image" Target="../media/image2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gif"/><Relationship Id="rId4" Type="http://schemas.openxmlformats.org/officeDocument/2006/relationships/image" Target="../media/image16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3.gif"/><Relationship Id="rId4" Type="http://schemas.openxmlformats.org/officeDocument/2006/relationships/image" Target="../media/image5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gif"/><Relationship Id="rId4" Type="http://schemas.openxmlformats.org/officeDocument/2006/relationships/image" Target="../media/image79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32961_640px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rcRect l="10547" t="11459" r="5077" b="4166"/>
          <a:stretch>
            <a:fillRect/>
          </a:stretch>
        </p:blipFill>
        <p:spPr>
          <a:xfrm>
            <a:off x="1643042" y="1571612"/>
            <a:ext cx="4714908" cy="5967281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5" name="4 Imagen" descr="1283691ic2wuubdrm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1192" y="2928934"/>
            <a:ext cx="3072808" cy="351886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85841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960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Matura MT Script Capitals" pitchFamily="66" charset="0"/>
              </a:rPr>
              <a:t>Mundo Animal</a:t>
            </a:r>
            <a:endParaRPr lang="es-ES" sz="9600" dirty="0">
              <a:ln>
                <a:solidFill>
                  <a:schemeClr val="accent6">
                    <a:lumMod val="75000"/>
                  </a:schemeClr>
                </a:solidFill>
              </a:ln>
              <a:blipFill dpi="0" rotWithShape="1">
                <a:blip r:embed="rId6"/>
                <a:srcRect/>
                <a:tile tx="0" ty="0" sx="100000" sy="100000" flip="none" algn="tl"/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cancion grito de tarz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074" y="0"/>
            <a:ext cx="9276074" cy="6858000"/>
          </a:xfrm>
        </p:spPr>
      </p:pic>
      <p:sp>
        <p:nvSpPr>
          <p:cNvPr id="5" name="4 Marco"/>
          <p:cNvSpPr/>
          <p:nvPr/>
        </p:nvSpPr>
        <p:spPr>
          <a:xfrm flipH="1">
            <a:off x="-1714544" y="1285860"/>
            <a:ext cx="71438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flipH="1">
            <a:off x="-1643106" y="1357298"/>
            <a:ext cx="71438" cy="45719"/>
          </a:xfrm>
          <a:prstGeom prst="frame">
            <a:avLst>
              <a:gd name="adj1" fmla="val 105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0" name="9 Marco"/>
          <p:cNvSpPr/>
          <p:nvPr/>
        </p:nvSpPr>
        <p:spPr>
          <a:xfrm flipV="1">
            <a:off x="-1571668" y="928670"/>
            <a:ext cx="45719" cy="71438"/>
          </a:xfrm>
          <a:prstGeom prst="frame">
            <a:avLst>
              <a:gd name="adj1" fmla="val 1057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28596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000100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571604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428604"/>
            <a:ext cx="500066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643174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14678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86182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357686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357686" y="428604"/>
            <a:ext cx="571504" cy="607223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929190" y="428604"/>
            <a:ext cx="500066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00760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500826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643834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15338" y="428604"/>
            <a:ext cx="571504" cy="607223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933828farkasok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9858347" y="8358174"/>
            <a:ext cx="45719" cy="71486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5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69"/>
            </a:avLst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1438" y="0"/>
            <a:ext cx="9072562" cy="42860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1438" y="428628"/>
            <a:ext cx="9072562" cy="357166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714356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1438" y="1214446"/>
            <a:ext cx="9072562" cy="57148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1438" y="1714488"/>
            <a:ext cx="9072562" cy="35719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071678"/>
            <a:ext cx="9144000" cy="500066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571768"/>
            <a:ext cx="9144000" cy="42860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3000396"/>
            <a:ext cx="9144000" cy="500042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1438" y="3429024"/>
            <a:ext cx="9072562" cy="500042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1438" y="3857628"/>
            <a:ext cx="9072562" cy="500042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857420" y="4500570"/>
            <a:ext cx="45719" cy="7143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357694"/>
            <a:ext cx="9144000" cy="500066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857760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5357826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5857892"/>
            <a:ext cx="9144000" cy="500066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6357934"/>
            <a:ext cx="9144000" cy="500066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1953558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blipFill>
            <a:blip r:embed="rId3"/>
            <a:stretch>
              <a:fillRect/>
            </a:stretch>
          </a:blipFill>
        </p:spPr>
      </p:pic>
      <p:sp>
        <p:nvSpPr>
          <p:cNvPr id="5" name="4 Marco"/>
          <p:cNvSpPr/>
          <p:nvPr/>
        </p:nvSpPr>
        <p:spPr>
          <a:xfrm flipH="1" flipV="1">
            <a:off x="-714412" y="8429612"/>
            <a:ext cx="71438" cy="71486"/>
          </a:xfrm>
          <a:prstGeom prst="frame">
            <a:avLst>
              <a:gd name="adj1" fmla="val 530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0" y="7383808"/>
            <a:ext cx="45719" cy="45719"/>
          </a:xfrm>
          <a:prstGeom prst="frame">
            <a:avLst>
              <a:gd name="adj1" fmla="val 1057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>
            <a:off x="13573139" y="-357214"/>
            <a:ext cx="45719" cy="71438"/>
          </a:xfrm>
          <a:prstGeom prst="frame">
            <a:avLst>
              <a:gd name="adj1" fmla="val 1057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34" y="0"/>
            <a:ext cx="428628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57224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357290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857356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357422" y="0"/>
            <a:ext cx="571504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928926" y="0"/>
            <a:ext cx="428628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357554" y="0"/>
            <a:ext cx="428628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86182" y="0"/>
            <a:ext cx="357190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143372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643438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072066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00694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22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50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0"/>
            <a:ext cx="428628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215206" y="0"/>
            <a:ext cx="357190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72396" y="0"/>
            <a:ext cx="357190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929586" y="0"/>
            <a:ext cx="50006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429652" y="0"/>
            <a:ext cx="428628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solidFill>
            <a:srgbClr val="AD6E2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7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7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7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7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7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0" presetClass="entr" presetSubtype="0" repeatCount="200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5757802487_4869614801_b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14001816" y="8358222"/>
            <a:ext cx="142876" cy="71438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57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6859336" y="0"/>
            <a:ext cx="71438" cy="45719"/>
          </a:xfrm>
          <a:prstGeom prst="frame">
            <a:avLst>
              <a:gd name="adj1" fmla="val 1057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428604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857232"/>
            <a:ext cx="9144000" cy="357166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1214446"/>
            <a:ext cx="9144000" cy="357166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1571636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2000264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2428892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786082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3214710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643314"/>
            <a:ext cx="9144000" cy="428652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4071942"/>
            <a:ext cx="9144000" cy="35721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4429132"/>
            <a:ext cx="9144000" cy="428652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857760"/>
            <a:ext cx="9144000" cy="357166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5214950"/>
            <a:ext cx="9144000" cy="428604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5643578"/>
            <a:ext cx="9144000" cy="428628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6072206"/>
            <a:ext cx="9144000" cy="428628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6429372"/>
            <a:ext cx="9144000" cy="428628"/>
          </a:xfrm>
          <a:prstGeom prst="rect">
            <a:avLst/>
          </a:prstGeom>
          <a:solidFill>
            <a:srgbClr val="663300">
              <a:alpha val="74902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flipV="1">
            <a:off x="9082596" y="6786562"/>
            <a:ext cx="71438" cy="428604"/>
          </a:xfrm>
          <a:blipFill>
            <a:blip r:embed="rId2" cstate="print"/>
            <a:stretch>
              <a:fillRect/>
            </a:stretch>
          </a:blipFill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6127449508_03d66219e0_b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32907" y="0"/>
            <a:ext cx="9276907" cy="6858000"/>
          </a:xfrm>
        </p:spPr>
      </p:pic>
      <p:sp>
        <p:nvSpPr>
          <p:cNvPr id="5" name="4 Marco"/>
          <p:cNvSpPr/>
          <p:nvPr/>
        </p:nvSpPr>
        <p:spPr>
          <a:xfrm flipH="1">
            <a:off x="11858675" y="-1357346"/>
            <a:ext cx="45719" cy="45719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-1275946" y="0"/>
            <a:ext cx="71438" cy="45719"/>
          </a:xfrm>
          <a:prstGeom prst="frame">
            <a:avLst>
              <a:gd name="adj1" fmla="val 105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-918756" y="7572404"/>
            <a:ext cx="45719" cy="71438"/>
          </a:xfrm>
          <a:prstGeom prst="frame">
            <a:avLst>
              <a:gd name="adj1" fmla="val 1547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32906" y="0"/>
            <a:ext cx="428628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95690" y="0"/>
            <a:ext cx="357190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2880" y="0"/>
            <a:ext cx="428628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081508" y="0"/>
            <a:ext cx="357190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438698" y="0"/>
            <a:ext cx="428628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38796" y="0"/>
            <a:ext cx="428596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367424" y="0"/>
            <a:ext cx="428596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796052" y="0"/>
            <a:ext cx="428596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224680" y="0"/>
            <a:ext cx="500034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653308" y="0"/>
            <a:ext cx="428596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81936" y="0"/>
            <a:ext cx="357158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439094" y="0"/>
            <a:ext cx="428628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867754" y="0"/>
            <a:ext cx="428596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96382" y="0"/>
            <a:ext cx="428596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725010" y="0"/>
            <a:ext cx="357158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153606" y="0"/>
            <a:ext cx="285752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582266" y="0"/>
            <a:ext cx="357158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939424" y="0"/>
            <a:ext cx="357190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296614" y="0"/>
            <a:ext cx="500066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796680" y="0"/>
            <a:ext cx="357190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108149" y="0"/>
            <a:ext cx="357190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465339" y="0"/>
            <a:ext cx="500066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965405" y="0"/>
            <a:ext cx="357190" cy="6858000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8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8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8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8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8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8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8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8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8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6127456988_e70ae269dd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Marco"/>
          <p:cNvSpPr/>
          <p:nvPr/>
        </p:nvSpPr>
        <p:spPr>
          <a:xfrm>
            <a:off x="0" y="571480"/>
            <a:ext cx="9144000" cy="6858000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500034" y="8072421"/>
            <a:ext cx="71438" cy="45719"/>
          </a:xfrm>
          <a:prstGeom prst="frame">
            <a:avLst>
              <a:gd name="adj1" fmla="val 847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11644362" y="642918"/>
            <a:ext cx="71438" cy="71438"/>
          </a:xfrm>
          <a:prstGeom prst="frame">
            <a:avLst>
              <a:gd name="adj1" fmla="val 105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58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786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43042" y="357166"/>
            <a:ext cx="357190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428860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857488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86116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143372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000628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357818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5786446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215074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6643702" y="357166"/>
            <a:ext cx="357190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7000892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7429520" y="357166"/>
            <a:ext cx="500066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7929586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8286776" y="357166"/>
            <a:ext cx="428628" cy="6143668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noFill/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0910180751463168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9144000" y="6857999"/>
            <a:ext cx="357222" cy="45719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0" y="8643973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642878" y="7715280"/>
            <a:ext cx="45719" cy="142876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0034" y="428604"/>
            <a:ext cx="428628" cy="6000792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Marco"/>
          <p:cNvSpPr/>
          <p:nvPr/>
        </p:nvSpPr>
        <p:spPr>
          <a:xfrm>
            <a:off x="571472" y="500042"/>
            <a:ext cx="8143932" cy="5857916"/>
          </a:xfrm>
          <a:prstGeom prst="frame">
            <a:avLst>
              <a:gd name="adj1" fmla="val 8331"/>
            </a:avLst>
          </a:prstGeom>
          <a:solidFill>
            <a:srgbClr val="FFC0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1071538" y="1000108"/>
            <a:ext cx="7143800" cy="4857784"/>
          </a:xfrm>
          <a:prstGeom prst="frame">
            <a:avLst>
              <a:gd name="adj1" fmla="val 12255"/>
            </a:avLst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643042" y="1571612"/>
            <a:ext cx="6000792" cy="3643338"/>
          </a:xfrm>
          <a:prstGeom prst="frame">
            <a:avLst>
              <a:gd name="adj1" fmla="val 12586"/>
            </a:avLst>
          </a:prstGeom>
          <a:solidFill>
            <a:srgbClr val="FFC000">
              <a:alpha val="7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214546" y="2143116"/>
            <a:ext cx="4857784" cy="2500330"/>
          </a:xfrm>
          <a:prstGeom prst="frame">
            <a:avLst>
              <a:gd name="adj1" fmla="val 24345"/>
            </a:avLst>
          </a:prstGeom>
          <a:solidFill>
            <a:schemeClr val="accent6">
              <a:lumMod val="50000"/>
              <a:alpha val="7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62577220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12501553" y="8643926"/>
            <a:ext cx="45719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643306" y="11858684"/>
            <a:ext cx="45719" cy="214266"/>
          </a:xfrm>
          <a:prstGeom prst="frame">
            <a:avLst>
              <a:gd name="adj1" fmla="val 105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11072856" y="428604"/>
            <a:ext cx="45719" cy="71438"/>
          </a:xfrm>
          <a:prstGeom prst="frame">
            <a:avLst>
              <a:gd name="adj1" fmla="val 1293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357158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85786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14414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643042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071670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500298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928926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357554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786182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214810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643438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072066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500694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929322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357950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786578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001024" y="428604"/>
            <a:ext cx="357190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215206" y="428604"/>
            <a:ext cx="357190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7572396" y="428604"/>
            <a:ext cx="428628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8358214" y="428604"/>
            <a:ext cx="357190" cy="6000792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2478407786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906" y="1"/>
            <a:ext cx="9276906" cy="6858000"/>
          </a:xfrm>
        </p:spPr>
      </p:pic>
      <p:sp>
        <p:nvSpPr>
          <p:cNvPr id="5" name="4 Marco"/>
          <p:cNvSpPr/>
          <p:nvPr/>
        </p:nvSpPr>
        <p:spPr>
          <a:xfrm flipV="1">
            <a:off x="-642974" y="6857998"/>
            <a:ext cx="285752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 flipV="1">
            <a:off x="0" y="6857999"/>
            <a:ext cx="45719" cy="45719"/>
          </a:xfrm>
          <a:prstGeom prst="frame">
            <a:avLst>
              <a:gd name="adj1" fmla="val 1057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endParaRPr lang="es-ES" dirty="0"/>
          </a:p>
        </p:txBody>
      </p:sp>
      <p:sp>
        <p:nvSpPr>
          <p:cNvPr id="8" name="7 Marco"/>
          <p:cNvSpPr/>
          <p:nvPr/>
        </p:nvSpPr>
        <p:spPr>
          <a:xfrm flipV="1">
            <a:off x="4429124" y="8358221"/>
            <a:ext cx="45719" cy="45719"/>
          </a:xfrm>
          <a:prstGeom prst="frame">
            <a:avLst>
              <a:gd name="adj1" fmla="val 1288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357158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85786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14414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643042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071670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500298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928926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357554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786182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4214810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4643438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5072066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5500694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929322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6357950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6786578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7215206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7643834" y="357166"/>
            <a:ext cx="428628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072462" y="357166"/>
            <a:ext cx="428628" cy="6143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8501090" y="357166"/>
            <a:ext cx="285752" cy="6143668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5 Marcador de contenido" descr="2825735362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8001032"/>
            <a:ext cx="45719" cy="142828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flipV="1">
            <a:off x="-857288" y="7786669"/>
            <a:ext cx="71438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7" name="6 Marco"/>
          <p:cNvSpPr/>
          <p:nvPr/>
        </p:nvSpPr>
        <p:spPr>
          <a:xfrm flipH="1" flipV="1">
            <a:off x="0" y="7358089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57158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85786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500298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357554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786182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14810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72066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500694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929322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357950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786578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215206" y="357166"/>
            <a:ext cx="357190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572396" y="357166"/>
            <a:ext cx="357190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929586" y="357166"/>
            <a:ext cx="357190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286776" y="357166"/>
            <a:ext cx="428628" cy="607223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862185126538.jpg"/>
          <p:cNvPicPr>
            <a:picLocks noGrp="1" noChangeAspect="1"/>
          </p:cNvPicPr>
          <p:nvPr>
            <p:ph idx="1"/>
          </p:nvPr>
        </p:nvPicPr>
        <p:blipFill>
          <a:blip r:embed="rId2"/>
          <a:srcRect r="990" b="3465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-1428792" y="7858107"/>
            <a:ext cx="71438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6903717"/>
            <a:ext cx="45719" cy="311496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-642974" y="8143908"/>
            <a:ext cx="71438" cy="357190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endParaRPr lang="es-ES" dirty="0"/>
          </a:p>
        </p:txBody>
      </p:sp>
      <p:sp>
        <p:nvSpPr>
          <p:cNvPr id="9" name="8 Marco"/>
          <p:cNvSpPr/>
          <p:nvPr/>
        </p:nvSpPr>
        <p:spPr>
          <a:xfrm flipV="1">
            <a:off x="-1071602" y="0"/>
            <a:ext cx="45719" cy="357166"/>
          </a:xfrm>
          <a:prstGeom prst="frame">
            <a:avLst>
              <a:gd name="adj1" fmla="val 1692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pic>
        <p:nvPicPr>
          <p:cNvPr id="10" name="5 Marcador de contenido" descr="862185126538.jpg"/>
          <p:cNvPicPr>
            <a:picLocks noChangeAspect="1"/>
          </p:cNvPicPr>
          <p:nvPr/>
        </p:nvPicPr>
        <p:blipFill>
          <a:blip r:embed="rId7" cstate="print"/>
          <a:srcRect r="990" b="3465"/>
          <a:stretch>
            <a:fillRect/>
          </a:stretch>
        </p:blipFill>
        <p:spPr>
          <a:xfrm flipH="1" flipV="1">
            <a:off x="1398604" y="8929726"/>
            <a:ext cx="101562" cy="7143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 flipH="1">
            <a:off x="357158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785786" y="357166"/>
            <a:ext cx="428628" cy="6072230"/>
          </a:xfrm>
          <a:prstGeom prst="rect">
            <a:avLst/>
          </a:prstGeom>
          <a:solidFill>
            <a:srgbClr val="892217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1214414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1643042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2071670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2500298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2928926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H="1">
            <a:off x="3357554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3714744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H="1">
            <a:off x="4143372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4572000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>
            <a:off x="5000628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H="1">
            <a:off x="5429256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5857884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6286512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flipH="1">
            <a:off x="6715140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flipH="1">
            <a:off x="7143768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flipH="1">
            <a:off x="7572396" y="357166"/>
            <a:ext cx="428628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8001024" y="357166"/>
            <a:ext cx="428628" cy="6072230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flipH="1">
            <a:off x="8501090" y="357166"/>
            <a:ext cx="357190" cy="6072230"/>
          </a:xfrm>
          <a:prstGeom prst="rect">
            <a:avLst/>
          </a:prstGeom>
          <a:solidFill>
            <a:srgbClr val="89221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2897209032302d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-2643238" y="785794"/>
            <a:ext cx="785818" cy="785818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>
            <a:off x="-2214610" y="7715280"/>
            <a:ext cx="71438" cy="214266"/>
          </a:xfrm>
          <a:prstGeom prst="frame">
            <a:avLst>
              <a:gd name="adj1" fmla="val 1692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-1714544" y="8001032"/>
            <a:ext cx="71438" cy="142876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00034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428604"/>
            <a:ext cx="428628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357290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85918" y="428604"/>
            <a:ext cx="428628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214546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571736" y="428604"/>
            <a:ext cx="428628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428992" y="357166"/>
            <a:ext cx="428628" cy="6072230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86248" y="357166"/>
            <a:ext cx="428628" cy="6072230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714876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143504" y="428604"/>
            <a:ext cx="428628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72132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000760" y="428604"/>
            <a:ext cx="428628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429388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858016" y="428604"/>
            <a:ext cx="357190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215206" y="428604"/>
            <a:ext cx="428628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643834" y="428604"/>
            <a:ext cx="357190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01024" y="428604"/>
            <a:ext cx="357190" cy="6000792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358214" y="428604"/>
            <a:ext cx="357190" cy="6000792"/>
          </a:xfrm>
          <a:prstGeom prst="rect">
            <a:avLst/>
          </a:prstGeom>
          <a:solidFill>
            <a:schemeClr val="tx2">
              <a:lumMod val="2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10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10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decel="100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100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00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decel="100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decel="100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" decel="10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decel="100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decel="10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decel="100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" decel="10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" decel="10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decel="10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decel="100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00" decel="10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decel="10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decel="10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decel="10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600" decel="10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00" decel="100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decel="100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-1"/>
            <a:ext cx="9071811" cy="6785811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5 Marcador de contenido" descr="091003065930626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 flipH="1">
            <a:off x="-500098" y="7286652"/>
            <a:ext cx="71438" cy="71438"/>
          </a:xfrm>
          <a:prstGeom prst="frame">
            <a:avLst>
              <a:gd name="adj1" fmla="val 1692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428604"/>
            <a:ext cx="357190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71670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00298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357554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182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14810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38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72066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00694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929322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357950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786578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15206" y="428604"/>
            <a:ext cx="357190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396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001024" y="428604"/>
            <a:ext cx="428628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429652" y="428604"/>
            <a:ext cx="357190" cy="600079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572792" y="9572668"/>
            <a:ext cx="142812" cy="214266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090719085321105198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10715603" y="6857999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Marco"/>
          <p:cNvSpPr/>
          <p:nvPr/>
        </p:nvSpPr>
        <p:spPr>
          <a:xfrm flipV="1">
            <a:off x="0" y="11430056"/>
            <a:ext cx="45719" cy="71438"/>
          </a:xfrm>
          <a:prstGeom prst="frame">
            <a:avLst>
              <a:gd name="adj1" fmla="val 1926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pic>
        <p:nvPicPr>
          <p:cNvPr id="10" name="5 Marcador de contenido" descr="090719085321105198 - cop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219796" y="14430452"/>
            <a:ext cx="293250" cy="21431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428596" y="428604"/>
            <a:ext cx="8215370" cy="428628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28596" y="785794"/>
            <a:ext cx="8215370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28596" y="1214422"/>
            <a:ext cx="8215370" cy="428628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8596" y="1643050"/>
            <a:ext cx="8215370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596" y="2071678"/>
            <a:ext cx="8215370" cy="428628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28596" y="2428868"/>
            <a:ext cx="8215370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596" y="2857496"/>
            <a:ext cx="8215370" cy="428628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596" y="3286124"/>
            <a:ext cx="8215370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28596" y="3714752"/>
            <a:ext cx="8215370" cy="428628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8596" y="4143380"/>
            <a:ext cx="8215370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28596" y="4500570"/>
            <a:ext cx="8215370" cy="428628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28596" y="4929198"/>
            <a:ext cx="8215370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57158" y="5357826"/>
            <a:ext cx="8286808" cy="357190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7158" y="5715016"/>
            <a:ext cx="8286808" cy="428628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7158" y="6143644"/>
            <a:ext cx="8286808" cy="285752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003021159554705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907" y="0"/>
            <a:ext cx="9409813" cy="6857999"/>
          </a:xfrm>
        </p:spPr>
      </p:pic>
      <p:sp>
        <p:nvSpPr>
          <p:cNvPr id="5" name="4 Marco"/>
          <p:cNvSpPr/>
          <p:nvPr/>
        </p:nvSpPr>
        <p:spPr>
          <a:xfrm flipV="1">
            <a:off x="428596" y="11358569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9429792"/>
            <a:ext cx="45719" cy="71390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0" y="9144040"/>
            <a:ext cx="285720" cy="71438"/>
          </a:xfrm>
          <a:prstGeom prst="frame">
            <a:avLst>
              <a:gd name="adj1" fmla="val 2401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42976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16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00496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76" y="500042"/>
            <a:ext cx="642974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357818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72198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786578" y="500042"/>
            <a:ext cx="714412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500042"/>
            <a:ext cx="571504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072462" y="500042"/>
            <a:ext cx="571504" cy="5857916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flipV="1">
            <a:off x="-1000164" y="6858000"/>
            <a:ext cx="71438" cy="428652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110311061426253636 - copia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907" y="1"/>
            <a:ext cx="9409813" cy="6858000"/>
          </a:xfrm>
        </p:spPr>
      </p:pic>
      <p:sp>
        <p:nvSpPr>
          <p:cNvPr id="5" name="4 Marco"/>
          <p:cNvSpPr/>
          <p:nvPr/>
        </p:nvSpPr>
        <p:spPr>
          <a:xfrm flipH="1">
            <a:off x="-785850" y="7572404"/>
            <a:ext cx="71438" cy="71438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571604" y="12573064"/>
            <a:ext cx="45719" cy="71390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642878" y="9072602"/>
            <a:ext cx="71470" cy="142876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4297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1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0049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7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5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14363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85801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72396" y="357166"/>
            <a:ext cx="714412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286776" y="357166"/>
            <a:ext cx="500066" cy="607223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10317084104351002.jpg"/>
          <p:cNvPicPr>
            <a:picLocks noGrp="1" noChangeAspect="1"/>
          </p:cNvPicPr>
          <p:nvPr>
            <p:ph idx="1"/>
          </p:nvPr>
        </p:nvPicPr>
        <p:blipFill>
          <a:blip r:embed="rId2"/>
          <a:srcRect b="2924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10715668" y="8858288"/>
            <a:ext cx="71374" cy="71390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-2000296" y="8429660"/>
            <a:ext cx="142876" cy="71390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>
            <a:off x="-1928858" y="8643974"/>
            <a:ext cx="71438" cy="71438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42976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14678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58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357818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072198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786578" y="428604"/>
            <a:ext cx="71441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500958" y="428604"/>
            <a:ext cx="642942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143900" y="428604"/>
            <a:ext cx="571504" cy="6000792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1060607220548115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907" y="0"/>
            <a:ext cx="9409814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-2500362" y="9429744"/>
            <a:ext cx="71438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0" y="12215825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8001032"/>
            <a:ext cx="45719" cy="142876"/>
          </a:xfrm>
          <a:prstGeom prst="frame">
            <a:avLst>
              <a:gd name="adj1" fmla="val 2159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14297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3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1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00049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7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5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143636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858016" y="357166"/>
            <a:ext cx="571536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429520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143900" y="357166"/>
            <a:ext cx="714412" cy="6000792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flipV="1">
            <a:off x="-2071734" y="8072422"/>
            <a:ext cx="45719" cy="71486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fotos-de-panteras-panther-photos-animales-salvajes-felinos---06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-1071602" y="7929594"/>
            <a:ext cx="142876" cy="285704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-928726" y="6215082"/>
            <a:ext cx="500067" cy="642916"/>
          </a:xfrm>
          <a:prstGeom prst="frame">
            <a:avLst>
              <a:gd name="adj1" fmla="val 169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-1643106" y="7786717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Lágrima"/>
          <p:cNvSpPr/>
          <p:nvPr/>
        </p:nvSpPr>
        <p:spPr>
          <a:xfrm rot="18763244">
            <a:off x="2025151" y="1447025"/>
            <a:ext cx="4940465" cy="4953017"/>
          </a:xfrm>
          <a:prstGeom prst="teardrop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63244">
            <a:off x="2232853" y="1539131"/>
            <a:ext cx="4517079" cy="4360741"/>
          </a:xfrm>
          <a:prstGeom prst="teardrop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763244">
            <a:off x="2584860" y="1374945"/>
            <a:ext cx="3883312" cy="3874750"/>
          </a:xfrm>
          <a:prstGeom prst="teardrop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63244">
            <a:off x="2942875" y="1115530"/>
            <a:ext cx="3106704" cy="3269619"/>
          </a:xfrm>
          <a:prstGeom prst="teardrop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106271226353266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2907" y="0"/>
            <a:ext cx="9409814" cy="6858000"/>
          </a:xfrm>
        </p:spPr>
      </p:pic>
      <p:sp>
        <p:nvSpPr>
          <p:cNvPr id="5" name="4 Marco"/>
          <p:cNvSpPr/>
          <p:nvPr/>
        </p:nvSpPr>
        <p:spPr>
          <a:xfrm flipV="1">
            <a:off x="-2143172" y="8715364"/>
            <a:ext cx="45719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>
            <a:off x="-2857553" y="7858156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8179126"/>
            <a:ext cx="71438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071538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85918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143240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20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72000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214942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22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643702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358082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001024" y="357166"/>
            <a:ext cx="714412" cy="6143668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20204043426955322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10000"/>
          </a:blip>
          <a:srcRect b="357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0" y="500042"/>
            <a:ext cx="9144000" cy="6858000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428604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285728"/>
            <a:ext cx="8510614" cy="6286544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428596" y="0"/>
            <a:ext cx="2786082" cy="6143668"/>
          </a:xfrm>
          <a:prstGeom prst="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3214678" y="285728"/>
            <a:ext cx="2786082" cy="6143668"/>
          </a:xfrm>
          <a:prstGeom prst="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H="1" flipV="1">
            <a:off x="8715403" y="6429396"/>
            <a:ext cx="45719" cy="71438"/>
          </a:xfrm>
          <a:prstGeom prst="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>
    <p:sndAc>
      <p:stSnd>
        <p:snd r:embed="rId2" name="cancion grito de tarz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110140441051440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10715604" y="8215298"/>
            <a:ext cx="71502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-545817" y="7429527"/>
            <a:ext cx="45719" cy="71437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-928726" y="8358221"/>
            <a:ext cx="71438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428596" y="428604"/>
            <a:ext cx="8286808" cy="5929354"/>
          </a:xfrm>
          <a:prstGeom prst="rtTriangle">
            <a:avLst/>
          </a:prstGeom>
          <a:solidFill>
            <a:srgbClr val="6633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28596" y="428604"/>
            <a:ext cx="8286808" cy="5929354"/>
          </a:xfrm>
          <a:prstGeom prst="rtTriangle">
            <a:avLst/>
          </a:prstGeom>
          <a:solidFill>
            <a:srgbClr val="6633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1106221032015193283667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-1"/>
            <a:ext cx="9279000" cy="6858001"/>
          </a:xfrm>
        </p:spPr>
      </p:pic>
      <p:sp>
        <p:nvSpPr>
          <p:cNvPr id="5" name="4 Marco"/>
          <p:cNvSpPr/>
          <p:nvPr/>
        </p:nvSpPr>
        <p:spPr>
          <a:xfrm>
            <a:off x="-642974" y="0"/>
            <a:ext cx="9144000" cy="6858000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0034" y="500042"/>
            <a:ext cx="571504" cy="5786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Marco"/>
          <p:cNvSpPr/>
          <p:nvPr/>
        </p:nvSpPr>
        <p:spPr>
          <a:xfrm>
            <a:off x="428596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714612" y="500042"/>
            <a:ext cx="571504" cy="5857916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571604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52434" y="652442"/>
            <a:ext cx="571504" cy="5786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Marco"/>
          <p:cNvSpPr/>
          <p:nvPr/>
        </p:nvSpPr>
        <p:spPr>
          <a:xfrm>
            <a:off x="2214546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1000100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3286116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3929058" y="500042"/>
            <a:ext cx="571504" cy="5786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Marco"/>
          <p:cNvSpPr/>
          <p:nvPr/>
        </p:nvSpPr>
        <p:spPr>
          <a:xfrm>
            <a:off x="3857620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6143636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5000628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4081458" y="652442"/>
            <a:ext cx="571504" cy="57864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Marco"/>
          <p:cNvSpPr/>
          <p:nvPr/>
        </p:nvSpPr>
        <p:spPr>
          <a:xfrm>
            <a:off x="5572132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4429124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858016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7500958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8072462" y="428604"/>
            <a:ext cx="571504" cy="5929354"/>
          </a:xfrm>
          <a:prstGeom prst="frame">
            <a:avLst>
              <a:gd name="adj1" fmla="val 28500"/>
            </a:avLst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%20tu%20lado%20me%20siento%20segu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33751" y="0"/>
            <a:ext cx="9382538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0" y="8286736"/>
            <a:ext cx="357158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214478" y="7393308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428604"/>
            <a:ext cx="8286808" cy="6000792"/>
          </a:xfrm>
          <a:prstGeom prst="rect">
            <a:avLst/>
          </a:prstGeom>
          <a:solidFill>
            <a:srgbClr val="AD6E29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596" y="428604"/>
            <a:ext cx="8286808" cy="6000792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-1"/>
            <a:ext cx="9144000" cy="6858001"/>
          </a:xfrm>
        </p:spPr>
      </p:pic>
      <p:sp>
        <p:nvSpPr>
          <p:cNvPr id="5" name="4 Marco"/>
          <p:cNvSpPr/>
          <p:nvPr/>
        </p:nvSpPr>
        <p:spPr>
          <a:xfrm flipV="1">
            <a:off x="0" y="9001115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-2786114" y="8286784"/>
            <a:ext cx="357190" cy="7139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928726" y="8001032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Elipse"/>
          <p:cNvSpPr/>
          <p:nvPr/>
        </p:nvSpPr>
        <p:spPr>
          <a:xfrm>
            <a:off x="428596" y="428604"/>
            <a:ext cx="8215370" cy="5929354"/>
          </a:xfrm>
          <a:prstGeom prst="ellipse">
            <a:avLst/>
          </a:prstGeom>
          <a:solidFill>
            <a:srgbClr val="AD6E29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85786" y="714356"/>
            <a:ext cx="7510514" cy="5295936"/>
          </a:xfrm>
          <a:prstGeom prst="ellipse">
            <a:avLst/>
          </a:prstGeom>
          <a:solidFill>
            <a:srgbClr val="7C4F1E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1214414" y="1000108"/>
            <a:ext cx="6786610" cy="4705384"/>
          </a:xfrm>
          <a:prstGeom prst="ellipse">
            <a:avLst/>
          </a:prstGeom>
          <a:solidFill>
            <a:srgbClr val="7C4F1E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Marcador de contenido" descr="Animales_en_su_habitat_natural_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304"/>
            </a:avLst>
          </a:prstGeom>
          <a:noFill/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776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ES" dirty="0"/>
          </a:p>
        </p:txBody>
      </p:sp>
      <p:sp>
        <p:nvSpPr>
          <p:cNvPr id="8" name="7 Marco"/>
          <p:cNvSpPr/>
          <p:nvPr/>
        </p:nvSpPr>
        <p:spPr>
          <a:xfrm>
            <a:off x="0" y="428604"/>
            <a:ext cx="8429684" cy="6143668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00034" y="500042"/>
            <a:ext cx="8143932" cy="5000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34" y="1000108"/>
            <a:ext cx="8143932" cy="5000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00034" y="1500174"/>
            <a:ext cx="8143932" cy="5000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00034" y="2000240"/>
            <a:ext cx="8143932" cy="5000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0034" y="2500306"/>
            <a:ext cx="8143932" cy="5000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00034" y="3000372"/>
            <a:ext cx="8143932" cy="5000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00034" y="3500438"/>
            <a:ext cx="8143932" cy="5000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00034" y="3929066"/>
            <a:ext cx="8143932" cy="5000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34" y="4429132"/>
            <a:ext cx="8143932" cy="5000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00034" y="4929198"/>
            <a:ext cx="8143932" cy="5000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00034" y="5429264"/>
            <a:ext cx="8143932" cy="500066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00034" y="5929330"/>
            <a:ext cx="8143932" cy="500066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1" grpId="0" animBg="1"/>
      <p:bldP spid="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Animales-Salvajes-cocodrilo_00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-3000428" y="9001115"/>
            <a:ext cx="71438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57158" y="357166"/>
            <a:ext cx="8429684" cy="6224606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357290" y="428604"/>
            <a:ext cx="6500858" cy="6000792"/>
          </a:xfrm>
          <a:prstGeom prst="donut">
            <a:avLst>
              <a:gd name="adj" fmla="val 14537"/>
            </a:avLst>
          </a:prstGeom>
          <a:solidFill>
            <a:srgbClr val="663300">
              <a:alpha val="9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1214422"/>
            <a:ext cx="4786346" cy="4357718"/>
          </a:xfrm>
          <a:prstGeom prst="donut">
            <a:avLst>
              <a:gd name="adj" fmla="val 20223"/>
            </a:avLst>
          </a:prstGeom>
          <a:solidFill>
            <a:srgbClr val="663300">
              <a:alpha val="9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71802" y="2071678"/>
            <a:ext cx="3071834" cy="2643206"/>
          </a:xfrm>
          <a:prstGeom prst="donut">
            <a:avLst>
              <a:gd name="adj" fmla="val 25721"/>
            </a:avLst>
          </a:prstGeom>
          <a:solidFill>
            <a:srgbClr val="663300">
              <a:alpha val="9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bear-sadnes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-1785982" y="8143860"/>
            <a:ext cx="71438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7500966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-714412" y="6857999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cheeta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>
            <a:off x="-4071998" y="642918"/>
            <a:ext cx="71438" cy="71438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285728"/>
            <a:ext cx="8501122" cy="6215106"/>
          </a:xfrm>
          <a:prstGeom prst="frame">
            <a:avLst>
              <a:gd name="adj1" fmla="val 1692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428604"/>
            <a:ext cx="1428760" cy="5929354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928794" y="428604"/>
            <a:ext cx="1643074" cy="5929354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643306" y="428604"/>
            <a:ext cx="1643074" cy="5929354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357818" y="428604"/>
            <a:ext cx="1643074" cy="5929354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072330" y="428604"/>
            <a:ext cx="1500198" cy="5929354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flipV="1">
            <a:off x="-974445" y="4357694"/>
            <a:ext cx="45719" cy="214314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d1e3cf5614de9a6e175cab437740bd7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439836" cy="6858000"/>
          </a:xfrm>
        </p:spPr>
      </p:pic>
      <p:sp>
        <p:nvSpPr>
          <p:cNvPr id="5" name="4 Marco"/>
          <p:cNvSpPr/>
          <p:nvPr/>
        </p:nvSpPr>
        <p:spPr>
          <a:xfrm flipV="1">
            <a:off x="-2928990" y="7286603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0" y="7786717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1714544" y="-285776"/>
            <a:ext cx="142876" cy="285776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501190" cy="6858000"/>
          </a:xfrm>
          <a:prstGeom prst="rect">
            <a:avLst/>
          </a:prstGeom>
          <a:solidFill>
            <a:schemeClr val="tx2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accent6">
              <a:lumMod val="7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EYU4RT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0" y="9286867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>
              <a:grayscl/>
              <a:lum bright="10000" contrast="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0" y="6858000"/>
            <a:ext cx="45719" cy="500090"/>
          </a:xfrm>
          <a:prstGeom prst="frame">
            <a:avLst>
              <a:gd name="adj1" fmla="val 169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2714611" y="8429659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85786" y="714356"/>
            <a:ext cx="7572428" cy="528641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71604" y="1071546"/>
            <a:ext cx="6081754" cy="4295804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214546" y="1500174"/>
            <a:ext cx="4876832" cy="344807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786050" y="1928802"/>
            <a:ext cx="3662386" cy="251937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leon7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31486" y="0"/>
            <a:ext cx="9382538" cy="6858000"/>
          </a:xfrm>
        </p:spPr>
      </p:pic>
      <p:sp>
        <p:nvSpPr>
          <p:cNvPr id="5" name="4 Marco"/>
          <p:cNvSpPr/>
          <p:nvPr/>
        </p:nvSpPr>
        <p:spPr>
          <a:xfrm flipV="1">
            <a:off x="-928726" y="8501050"/>
            <a:ext cx="45719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8286784"/>
            <a:ext cx="45719" cy="142828"/>
          </a:xfrm>
          <a:prstGeom prst="frame">
            <a:avLst>
              <a:gd name="adj1" fmla="val 1692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0" y="-857280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57158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71670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182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00694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357950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215206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072462" y="428604"/>
            <a:ext cx="785818" cy="600079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ssissippi-Alligator-a267404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>
            <a:off x="-1857420" y="9072602"/>
            <a:ext cx="45719" cy="71390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 flipV="1">
            <a:off x="-1688794" y="668660"/>
            <a:ext cx="45719" cy="45719"/>
          </a:xfrm>
          <a:prstGeom prst="frame">
            <a:avLst>
              <a:gd name="adj1" fmla="val 25011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V="1">
            <a:off x="-1857420" y="8429659"/>
            <a:ext cx="71438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43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tten-am-Weg-a269558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-2786114" y="8000983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-1857420" y="8572487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8786841" y="8858287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7C4F1E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7C4F1E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rinoceronte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>
            <a:off x="11287108" y="2000240"/>
            <a:ext cx="71502" cy="45719"/>
          </a:xfrm>
          <a:prstGeom prst="frame">
            <a:avLst>
              <a:gd name="adj1" fmla="val 530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 flipV="1">
            <a:off x="12144363" y="1357298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9572659" y="1857364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Trio_de_Jirafas_1024x768-2700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2214546" y="10287000"/>
            <a:ext cx="71438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7643842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 flipV="1">
            <a:off x="9143999" y="9786982"/>
            <a:ext cx="45719" cy="71438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C4F1E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500098" y="6812281"/>
            <a:ext cx="71438" cy="45719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viewer (4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-4000560" y="8429611"/>
            <a:ext cx="214314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-642974" y="7929546"/>
            <a:ext cx="45719" cy="142924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>
            <a:off x="-1857420" y="3786166"/>
            <a:ext cx="214314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flipH="1">
            <a:off x="9143999" y="10501362"/>
            <a:ext cx="45719" cy="71390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pic>
        <p:nvPicPr>
          <p:cNvPr id="6" name="5 Marcador de contenido" descr="zoo_an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V="1">
            <a:off x="-3286180" y="10787065"/>
            <a:ext cx="45719" cy="45719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flipV="1">
            <a:off x="2071670" y="10286999"/>
            <a:ext cx="71438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0358478" y="9001164"/>
            <a:ext cx="71438" cy="214314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viewer (38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-2214610" y="-1214470"/>
            <a:ext cx="71438" cy="71438"/>
          </a:xfrm>
          <a:prstGeom prst="frame">
            <a:avLst>
              <a:gd name="adj1" fmla="val 530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-3500494" y="0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 flipH="1">
            <a:off x="-3214742" y="0"/>
            <a:ext cx="71438" cy="45719"/>
          </a:xfrm>
          <a:prstGeom prst="frame">
            <a:avLst>
              <a:gd name="adj1" fmla="val 2327"/>
            </a:avLst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7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6">
              <a:lumMod val="5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www_FreeAmazingPictures_com-see-4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-1500230" y="7572356"/>
            <a:ext cx="71438" cy="71486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V="1">
            <a:off x="-1714544" y="8072421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4786322"/>
            <a:ext cx="45719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zorroartico1024x768ws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Marco"/>
          <p:cNvSpPr/>
          <p:nvPr/>
        </p:nvSpPr>
        <p:spPr>
          <a:xfrm flipH="1" flipV="1">
            <a:off x="-2071734" y="-642966"/>
            <a:ext cx="71438" cy="71438"/>
          </a:xfrm>
          <a:prstGeom prst="frame">
            <a:avLst>
              <a:gd name="adj1" fmla="val 53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sunset" dir="t"/>
          </a:scene3d>
          <a:sp3d extrusionH="247650">
            <a:bevelT w="673100"/>
            <a:bevelB w="1714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 flipH="1">
            <a:off x="-4714940" y="0"/>
            <a:ext cx="142940" cy="45719"/>
          </a:xfrm>
          <a:prstGeom prst="frame">
            <a:avLst>
              <a:gd name="adj1" fmla="val 1692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4786378" y="6858000"/>
            <a:ext cx="71438" cy="285776"/>
          </a:xfrm>
          <a:prstGeom prst="frame">
            <a:avLst>
              <a:gd name="adj1" fmla="val 1692"/>
            </a:avLst>
          </a:prstGeom>
          <a:blipFill dpi="0" rotWithShape="1">
            <a:blip r:embed="rId5" cstate="print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2786050" cy="6858000"/>
          </a:xfrm>
          <a:prstGeom prst="rect">
            <a:avLst/>
          </a:prstGeom>
          <a:solidFill>
            <a:schemeClr val="tx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0"/>
            <a:ext cx="2786050" cy="6858000"/>
          </a:xfrm>
          <a:prstGeom prst="rect">
            <a:avLst/>
          </a:prstGeom>
          <a:solidFill>
            <a:schemeClr val="tx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57950" y="0"/>
            <a:ext cx="2786050" cy="6858000"/>
          </a:xfrm>
          <a:prstGeom prst="rect">
            <a:avLst/>
          </a:prstGeom>
          <a:solidFill>
            <a:schemeClr val="tx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642910" y="5929330"/>
            <a:ext cx="4275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 - Jazmín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ndo-animal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mundo-animal-milespowerpoints.com</Template>
  <TotalTime>0</TotalTime>
  <Words>69</Words>
  <Application>Microsoft Office PowerPoint</Application>
  <PresentationFormat>Presentación en pantalla (4:3)</PresentationFormat>
  <Paragraphs>32</Paragraphs>
  <Slides>43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mundo-animal-milespowerpoints.com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2012-07-20T22:35:30Z</dcterms:created>
  <dcterms:modified xsi:type="dcterms:W3CDTF">2012-07-20T22:37:00Z</dcterms:modified>
</cp:coreProperties>
</file>