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4"/>
  </p:notesMasterIdLst>
  <p:sldIdLst>
    <p:sldId id="333" r:id="rId3"/>
    <p:sldId id="312" r:id="rId4"/>
    <p:sldId id="314" r:id="rId5"/>
    <p:sldId id="272" r:id="rId6"/>
    <p:sldId id="299" r:id="rId7"/>
    <p:sldId id="262" r:id="rId8"/>
    <p:sldId id="284" r:id="rId9"/>
    <p:sldId id="332" r:id="rId10"/>
    <p:sldId id="263" r:id="rId11"/>
    <p:sldId id="290" r:id="rId12"/>
    <p:sldId id="269" r:id="rId13"/>
    <p:sldId id="309" r:id="rId14"/>
    <p:sldId id="302" r:id="rId15"/>
    <p:sldId id="295" r:id="rId16"/>
    <p:sldId id="311" r:id="rId17"/>
    <p:sldId id="322" r:id="rId18"/>
    <p:sldId id="323" r:id="rId19"/>
    <p:sldId id="279" r:id="rId20"/>
    <p:sldId id="276" r:id="rId21"/>
    <p:sldId id="282" r:id="rId22"/>
    <p:sldId id="288" r:id="rId23"/>
    <p:sldId id="267" r:id="rId24"/>
    <p:sldId id="257" r:id="rId25"/>
    <p:sldId id="286" r:id="rId26"/>
    <p:sldId id="283" r:id="rId27"/>
    <p:sldId id="256" r:id="rId28"/>
    <p:sldId id="289" r:id="rId29"/>
    <p:sldId id="264" r:id="rId30"/>
    <p:sldId id="266" r:id="rId31"/>
    <p:sldId id="268" r:id="rId32"/>
    <p:sldId id="270" r:id="rId33"/>
    <p:sldId id="274" r:id="rId34"/>
    <p:sldId id="273" r:id="rId35"/>
    <p:sldId id="275" r:id="rId36"/>
    <p:sldId id="277" r:id="rId37"/>
    <p:sldId id="316" r:id="rId38"/>
    <p:sldId id="326" r:id="rId39"/>
    <p:sldId id="261" r:id="rId40"/>
    <p:sldId id="258" r:id="rId41"/>
    <p:sldId id="307" r:id="rId42"/>
    <p:sldId id="328" r:id="rId43"/>
    <p:sldId id="315" r:id="rId44"/>
    <p:sldId id="317" r:id="rId45"/>
    <p:sldId id="319" r:id="rId46"/>
    <p:sldId id="304" r:id="rId47"/>
    <p:sldId id="301" r:id="rId48"/>
    <p:sldId id="259" r:id="rId49"/>
    <p:sldId id="280" r:id="rId50"/>
    <p:sldId id="331" r:id="rId51"/>
    <p:sldId id="334" r:id="rId52"/>
    <p:sldId id="335" r:id="rId53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IlK+0CMejUWfdqe2nGD8w==" hashData="wcZIjtc5QskztipevF3C+g4Rl0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89214" autoAdjust="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80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B17607-D2E4-496E-B6A5-6EE155E7016C}" type="datetimeFigureOut">
              <a:rPr lang="es-ES" smtClean="0"/>
              <a:t>19/07/2014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86BE57-069B-4FA4-9F07-47F162B9E5A5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86BE57-069B-4FA4-9F07-47F162B9E5A5}" type="slidenum">
              <a:rPr lang="es-ES" smtClean="0"/>
              <a:t>12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2CEFC7-11B7-4611-B621-DC1EB136A096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6B85B-9416-4000-897C-2728B20168B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4ECFA2-14AA-4D2F-BE5C-963EB2EDB21E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3F494D-FC01-4FE3-AE2D-B036E62893B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588B4B-834C-4F5F-9C03-F6192EBE63DE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BE0B79-FDB1-4057-B02B-9BA63F3E79D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DAF9D0-79DC-4DF3-AA75-A712D569B9B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17380-3263-4BCD-AC7C-4193170BA05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99343E-8DCF-446C-B609-0C6576AA567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267EBB-DDD8-4FBA-810F-9E29BD52D58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D94CB4-7CB7-4934-954D-AB7D2899AD5E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Click="0" advTm="5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6538A-DD74-4596-BD82-907F5B92A92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7283DA4B-7769-41C8-B46A-6FC0E9B13DE9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Click="0" advTm="5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6599FE2-8B81-4F28-8FAB-F52D94D93A56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image002"/>
          <p:cNvPicPr>
            <a:picLocks noChangeAspect="1" noChangeArrowheads="1"/>
          </p:cNvPicPr>
          <p:nvPr/>
        </p:nvPicPr>
        <p:blipFill>
          <a:blip r:embed="rId3" cstate="print"/>
          <a:srcRect t="122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18864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3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071538" y="6000768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LUIS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395536" y="404664"/>
            <a:ext cx="451827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54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MUJERES</a:t>
            </a:r>
          </a:p>
          <a:p>
            <a:pPr>
              <a:defRPr/>
            </a:pPr>
            <a:r>
              <a:rPr lang="es-ES" sz="54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DE </a:t>
            </a:r>
          </a:p>
          <a:p>
            <a:pPr>
              <a:defRPr/>
            </a:pPr>
            <a:r>
              <a:rPr lang="es-ES" sz="54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ALTURA</a:t>
            </a:r>
            <a:endParaRPr lang="es-ES" sz="54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7812360" y="908720"/>
            <a:ext cx="1138581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IL DIVO</a:t>
            </a:r>
            <a:endParaRPr lang="es-ES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5000">
    <p:randomBar dir="vert"/>
    <p:sndAc>
      <p:stSnd loop="1">
        <p:snd r:embed="rId2" name="il divo - the man you lov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chicas-gigantes-08.jpg"/>
          <p:cNvPicPr>
            <a:picLocks noChangeAspect="1" noChangeArrowheads="1"/>
          </p:cNvPicPr>
          <p:nvPr/>
        </p:nvPicPr>
        <p:blipFill>
          <a:blip r:embed="rId2" cstate="print"/>
          <a:srcRect b="3670"/>
          <a:stretch>
            <a:fillRect/>
          </a:stretch>
        </p:blipFill>
        <p:spPr bwMode="auto">
          <a:xfrm>
            <a:off x="5418887" y="0"/>
            <a:ext cx="3725113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chicas-gigantes-21.jpg"/>
          <p:cNvPicPr>
            <a:picLocks noChangeAspect="1" noChangeArrowheads="1"/>
          </p:cNvPicPr>
          <p:nvPr/>
        </p:nvPicPr>
        <p:blipFill>
          <a:blip r:embed="rId3" cstate="print"/>
          <a:srcRect b="7725"/>
          <a:stretch>
            <a:fillRect/>
          </a:stretch>
        </p:blipFill>
        <p:spPr bwMode="auto">
          <a:xfrm>
            <a:off x="0" y="0"/>
            <a:ext cx="549123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MG1.jpg"/>
          <p:cNvPicPr>
            <a:picLocks noChangeAspect="1" noChangeArrowheads="1"/>
          </p:cNvPicPr>
          <p:nvPr/>
        </p:nvPicPr>
        <p:blipFill>
          <a:blip r:embed="rId2" cstate="print"/>
          <a:srcRect l="12297" b="9627"/>
          <a:stretch>
            <a:fillRect/>
          </a:stretch>
        </p:blipFill>
        <p:spPr bwMode="auto">
          <a:xfrm>
            <a:off x="0" y="0"/>
            <a:ext cx="5649359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Dell\Escritorio\chicas-gigantes-36.jpg"/>
          <p:cNvPicPr>
            <a:picLocks noChangeAspect="1" noChangeArrowheads="1"/>
          </p:cNvPicPr>
          <p:nvPr/>
        </p:nvPicPr>
        <p:blipFill>
          <a:blip r:embed="rId3" cstate="print"/>
          <a:srcRect b="4614"/>
          <a:stretch>
            <a:fillRect/>
          </a:stretch>
        </p:blipFill>
        <p:spPr bwMode="auto">
          <a:xfrm>
            <a:off x="5143500" y="-19769"/>
            <a:ext cx="4000500" cy="687776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image0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image040"/>
          <p:cNvPicPr>
            <a:picLocks noChangeAspect="1" noChangeArrowheads="1"/>
          </p:cNvPicPr>
          <p:nvPr/>
        </p:nvPicPr>
        <p:blipFill>
          <a:blip r:embed="rId3" cstate="print"/>
          <a:srcRect l="9037"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MUJERES GRANDES\9-a607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95275"/>
            <a:ext cx="4455368" cy="715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 descr="C:\Documents and Settings\Dell\Escritorio\MUJERES GRANDES\10-05-093_20090510_2017200489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47456" y="-762000"/>
            <a:ext cx="4896544" cy="76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illusion-006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  <p:pic>
        <p:nvPicPr>
          <p:cNvPr id="18434" name="Picture 3" descr="image0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33538" y="0"/>
            <a:ext cx="5876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image03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375" y="0"/>
            <a:ext cx="5381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image022"/>
          <p:cNvPicPr>
            <a:picLocks noChangeAspect="1" noChangeArrowheads="1"/>
          </p:cNvPicPr>
          <p:nvPr/>
        </p:nvPicPr>
        <p:blipFill>
          <a:blip r:embed="rId3" cstate="print"/>
          <a:srcRect l="12439" r="11548"/>
          <a:stretch>
            <a:fillRect/>
          </a:stretch>
        </p:blipFill>
        <p:spPr bwMode="auto">
          <a:xfrm>
            <a:off x="0" y="0"/>
            <a:ext cx="396044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Dell\Escritorio\chicas-gigantes-28.jpg"/>
          <p:cNvPicPr>
            <a:picLocks noChangeAspect="1" noChangeArrowheads="1"/>
          </p:cNvPicPr>
          <p:nvPr/>
        </p:nvPicPr>
        <p:blipFill>
          <a:blip r:embed="rId2" cstate="print"/>
          <a:srcRect b="5695"/>
          <a:stretch>
            <a:fillRect/>
          </a:stretch>
        </p:blipFill>
        <p:spPr bwMode="auto">
          <a:xfrm>
            <a:off x="0" y="-68895"/>
            <a:ext cx="4572000" cy="6926895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chicas-gigantes-11.jpg"/>
          <p:cNvPicPr>
            <a:picLocks noChangeAspect="1" noChangeArrowheads="1"/>
          </p:cNvPicPr>
          <p:nvPr/>
        </p:nvPicPr>
        <p:blipFill>
          <a:blip r:embed="rId3" cstate="print"/>
          <a:srcRect b="4203"/>
          <a:stretch>
            <a:fillRect/>
          </a:stretch>
        </p:blipFill>
        <p:spPr bwMode="auto">
          <a:xfrm>
            <a:off x="4499992" y="-1"/>
            <a:ext cx="4644008" cy="69062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illusion-006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  <p:pic>
        <p:nvPicPr>
          <p:cNvPr id="19458" name="Picture 3" descr="image0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9775" y="0"/>
            <a:ext cx="5124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image04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tall-woman 1"/>
          <p:cNvPicPr>
            <a:picLocks noChangeAspect="1" noChangeArrowheads="1"/>
          </p:cNvPicPr>
          <p:nvPr/>
        </p:nvPicPr>
        <p:blipFill>
          <a:blip r:embed="rId3" cstate="print"/>
          <a:srcRect l="11302" r="10838"/>
          <a:stretch>
            <a:fillRect/>
          </a:stretch>
        </p:blipFill>
        <p:spPr bwMode="auto">
          <a:xfrm>
            <a:off x="5148064" y="0"/>
            <a:ext cx="446449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illusion-006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  <p:pic>
        <p:nvPicPr>
          <p:cNvPr id="25602" name="Picture 2" descr="image0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soy_fashion_victim-640691307-12905322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4788024" cy="6922115"/>
          </a:xfrm>
          <a:prstGeom prst="rect">
            <a:avLst/>
          </a:prstGeom>
          <a:noFill/>
        </p:spPr>
      </p:pic>
      <p:pic>
        <p:nvPicPr>
          <p:cNvPr id="3" name="Picture 3" descr="image00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0"/>
            <a:ext cx="5133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illusion-006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  <p:pic>
        <p:nvPicPr>
          <p:cNvPr id="13314" name="Picture 2" descr="C:\Documents and Settings\Dell\Escritorio\MUJERES GRANDES\1219BC2A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0"/>
            <a:ext cx="6660232" cy="6882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MUJERES GRANDES\36-a607d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52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chicas-gigantes-10.jpg"/>
          <p:cNvPicPr>
            <a:picLocks noChangeAspect="1" noChangeArrowheads="1"/>
          </p:cNvPicPr>
          <p:nvPr/>
        </p:nvPicPr>
        <p:blipFill>
          <a:blip r:embed="rId2" cstate="print"/>
          <a:srcRect b="6912"/>
          <a:stretch>
            <a:fillRect/>
          </a:stretch>
        </p:blipFill>
        <p:spPr bwMode="auto">
          <a:xfrm>
            <a:off x="-180528" y="0"/>
            <a:ext cx="6276328" cy="6858000"/>
          </a:xfrm>
          <a:prstGeom prst="rect">
            <a:avLst/>
          </a:prstGeom>
          <a:noFill/>
        </p:spPr>
      </p:pic>
      <p:pic>
        <p:nvPicPr>
          <p:cNvPr id="3" name="Picture 2" descr="image006"/>
          <p:cNvPicPr>
            <a:picLocks noChangeAspect="1" noChangeArrowheads="1"/>
          </p:cNvPicPr>
          <p:nvPr/>
        </p:nvPicPr>
        <p:blipFill>
          <a:blip r:embed="rId3" cstate="print"/>
          <a:srcRect l="13911" r="14690"/>
          <a:stretch>
            <a:fillRect/>
          </a:stretch>
        </p:blipFill>
        <p:spPr bwMode="auto">
          <a:xfrm>
            <a:off x="5471592" y="0"/>
            <a:ext cx="36724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chicas-gigantes-15.jpg"/>
          <p:cNvPicPr>
            <a:picLocks noChangeAspect="1" noChangeArrowheads="1"/>
          </p:cNvPicPr>
          <p:nvPr/>
        </p:nvPicPr>
        <p:blipFill>
          <a:blip r:embed="rId2" cstate="print"/>
          <a:srcRect l="7611" b="6861"/>
          <a:stretch>
            <a:fillRect/>
          </a:stretch>
        </p:blipFill>
        <p:spPr bwMode="auto">
          <a:xfrm>
            <a:off x="0" y="-89684"/>
            <a:ext cx="5940152" cy="6947684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chicas-gigantes-02.jpg"/>
          <p:cNvPicPr>
            <a:picLocks noChangeAspect="1" noChangeArrowheads="1"/>
          </p:cNvPicPr>
          <p:nvPr/>
        </p:nvPicPr>
        <p:blipFill>
          <a:blip r:embed="rId3" cstate="print"/>
          <a:srcRect l="23514" r="4487"/>
          <a:stretch>
            <a:fillRect/>
          </a:stretch>
        </p:blipFill>
        <p:spPr bwMode="auto">
          <a:xfrm>
            <a:off x="5846973" y="0"/>
            <a:ext cx="329702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Dell\Escritorio\chicas-gigantes-34.jpg"/>
          <p:cNvPicPr>
            <a:picLocks noChangeAspect="1" noChangeArrowheads="1"/>
          </p:cNvPicPr>
          <p:nvPr/>
        </p:nvPicPr>
        <p:blipFill>
          <a:blip r:embed="rId2" cstate="print"/>
          <a:srcRect r="28914"/>
          <a:stretch>
            <a:fillRect/>
          </a:stretch>
        </p:blipFill>
        <p:spPr bwMode="auto">
          <a:xfrm>
            <a:off x="0" y="0"/>
            <a:ext cx="4644008" cy="6859560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chicas-gigantes-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1" y="0"/>
            <a:ext cx="4572000" cy="731743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image032"/>
          <p:cNvPicPr>
            <a:picLocks noChangeAspect="1" noChangeArrowheads="1"/>
          </p:cNvPicPr>
          <p:nvPr/>
        </p:nvPicPr>
        <p:blipFill>
          <a:blip r:embed="rId2" cstate="print"/>
          <a:srcRect l="18236"/>
          <a:stretch>
            <a:fillRect/>
          </a:stretch>
        </p:blipFill>
        <p:spPr bwMode="auto">
          <a:xfrm>
            <a:off x="0" y="0"/>
            <a:ext cx="4633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image034"/>
          <p:cNvPicPr>
            <a:picLocks noChangeAspect="1" noChangeArrowheads="1"/>
          </p:cNvPicPr>
          <p:nvPr/>
        </p:nvPicPr>
        <p:blipFill>
          <a:blip r:embed="rId3" cstate="print"/>
          <a:srcRect l="11788"/>
          <a:stretch>
            <a:fillRect/>
          </a:stretch>
        </p:blipFill>
        <p:spPr bwMode="auto">
          <a:xfrm>
            <a:off x="4606826" y="0"/>
            <a:ext cx="453717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image028"/>
          <p:cNvPicPr>
            <a:picLocks noChangeAspect="1" noChangeArrowheads="1"/>
          </p:cNvPicPr>
          <p:nvPr/>
        </p:nvPicPr>
        <p:blipFill>
          <a:blip r:embed="rId2" cstate="print"/>
          <a:srcRect l="9818" t="10101" r="15845"/>
          <a:stretch>
            <a:fillRect/>
          </a:stretch>
        </p:blipFill>
        <p:spPr bwMode="auto">
          <a:xfrm>
            <a:off x="0" y="0"/>
            <a:ext cx="4283968" cy="6920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image03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9" y="0"/>
            <a:ext cx="486003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image0035"/>
          <p:cNvPicPr>
            <a:picLocks noChangeAspect="1" noChangeArrowheads="1"/>
          </p:cNvPicPr>
          <p:nvPr/>
        </p:nvPicPr>
        <p:blipFill>
          <a:blip r:embed="rId2" cstate="print"/>
          <a:srcRect l="13290" r="5511"/>
          <a:stretch>
            <a:fillRect/>
          </a:stretch>
        </p:blipFill>
        <p:spPr bwMode="auto">
          <a:xfrm>
            <a:off x="0" y="0"/>
            <a:ext cx="417646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image043"/>
          <p:cNvPicPr>
            <a:picLocks noChangeAspect="1" noChangeArrowheads="1"/>
          </p:cNvPicPr>
          <p:nvPr/>
        </p:nvPicPr>
        <p:blipFill>
          <a:blip r:embed="rId3" cstate="print"/>
          <a:srcRect l="16991"/>
          <a:stretch>
            <a:fillRect/>
          </a:stretch>
        </p:blipFill>
        <p:spPr bwMode="auto">
          <a:xfrm>
            <a:off x="4067944" y="0"/>
            <a:ext cx="507605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image0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Picture 3" descr="image046"/>
          <p:cNvPicPr>
            <a:picLocks noChangeAspect="1" noChangeArrowheads="1"/>
          </p:cNvPicPr>
          <p:nvPr/>
        </p:nvPicPr>
        <p:blipFill>
          <a:blip r:embed="rId3" cstate="print"/>
          <a:srcRect t="12201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illusion-006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  <p:pic>
        <p:nvPicPr>
          <p:cNvPr id="23554" name="Picture 2" descr="image01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95413" y="0"/>
            <a:ext cx="6353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002"/>
          <p:cNvPicPr>
            <a:picLocks noChangeAspect="1" noChangeArrowheads="1"/>
          </p:cNvPicPr>
          <p:nvPr/>
        </p:nvPicPr>
        <p:blipFill>
          <a:blip r:embed="rId2" cstate="print"/>
          <a:srcRect t="122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image04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Picture 3" descr="image04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image0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6" descr="image04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image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5" descr="image0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image04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8958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3" name="Picture 3" descr="image04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538" y="0"/>
            <a:ext cx="4716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image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image0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029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 descr="0image0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62475" y="0"/>
            <a:ext cx="4581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 descr="image0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52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4" descr="image0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1525" y="0"/>
            <a:ext cx="4562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 descr="image0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mage0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"/>
            <a:ext cx="9144000" cy="681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image0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image0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3" descr="image02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image0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10025" y="0"/>
            <a:ext cx="5133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2" descr="image02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62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chicas-gigantes-20.jpg"/>
          <p:cNvPicPr>
            <a:picLocks noChangeAspect="1" noChangeArrowheads="1"/>
          </p:cNvPicPr>
          <p:nvPr/>
        </p:nvPicPr>
        <p:blipFill>
          <a:blip r:embed="rId2" cstate="print"/>
          <a:srcRect t="4352" b="10117"/>
          <a:stretch>
            <a:fillRect/>
          </a:stretch>
        </p:blipFill>
        <p:spPr bwMode="auto">
          <a:xfrm>
            <a:off x="0" y="0"/>
            <a:ext cx="9144000" cy="687058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Dell\Escritorio\chicas-gigantes-31.jpg"/>
          <p:cNvPicPr>
            <a:picLocks noChangeAspect="1" noChangeArrowheads="1"/>
          </p:cNvPicPr>
          <p:nvPr/>
        </p:nvPicPr>
        <p:blipFill>
          <a:blip r:embed="rId2" cstate="print"/>
          <a:srcRect l="6287" r="1914" b="9250"/>
          <a:stretch>
            <a:fillRect/>
          </a:stretch>
        </p:blipFill>
        <p:spPr bwMode="auto">
          <a:xfrm>
            <a:off x="0" y="0"/>
            <a:ext cx="607011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chicas-gigantes-06.jpg"/>
          <p:cNvPicPr>
            <a:picLocks noChangeAspect="1" noChangeArrowheads="1"/>
          </p:cNvPicPr>
          <p:nvPr/>
        </p:nvPicPr>
        <p:blipFill>
          <a:blip r:embed="rId3" cstate="print"/>
          <a:srcRect r="31601"/>
          <a:stretch>
            <a:fillRect/>
          </a:stretch>
        </p:blipFill>
        <p:spPr bwMode="auto">
          <a:xfrm>
            <a:off x="5625895" y="0"/>
            <a:ext cx="3518105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illusion-006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  <p:pic>
        <p:nvPicPr>
          <p:cNvPr id="17410" name="Picture 2" descr="image00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2538" y="0"/>
            <a:ext cx="6638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10025" y="0"/>
            <a:ext cx="5133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Dell\Escritorio\chicas-gigantes-30.jpg"/>
          <p:cNvPicPr>
            <a:picLocks noChangeAspect="1" noChangeArrowheads="1"/>
          </p:cNvPicPr>
          <p:nvPr/>
        </p:nvPicPr>
        <p:blipFill>
          <a:blip r:embed="rId3" cstate="print"/>
          <a:srcRect l="18887" r="18114" b="2773"/>
          <a:stretch>
            <a:fillRect/>
          </a:stretch>
        </p:blipFill>
        <p:spPr bwMode="auto">
          <a:xfrm>
            <a:off x="0" y="0"/>
            <a:ext cx="3995936" cy="76059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chicas-gigantes-09.jpg"/>
          <p:cNvPicPr>
            <a:picLocks noChangeAspect="1" noChangeArrowheads="1"/>
          </p:cNvPicPr>
          <p:nvPr/>
        </p:nvPicPr>
        <p:blipFill>
          <a:blip r:embed="rId2" cstate="print"/>
          <a:srcRect r="41096"/>
          <a:stretch>
            <a:fillRect/>
          </a:stretch>
        </p:blipFill>
        <p:spPr bwMode="auto">
          <a:xfrm>
            <a:off x="6047656" y="-13105"/>
            <a:ext cx="3096344" cy="6871105"/>
          </a:xfrm>
          <a:prstGeom prst="rect">
            <a:avLst/>
          </a:prstGeom>
          <a:noFill/>
        </p:spPr>
      </p:pic>
      <p:pic>
        <p:nvPicPr>
          <p:cNvPr id="4" name="Picture 2" descr="image014"/>
          <p:cNvPicPr>
            <a:picLocks noChangeAspect="1" noChangeArrowheads="1"/>
          </p:cNvPicPr>
          <p:nvPr/>
        </p:nvPicPr>
        <p:blipFill>
          <a:blip r:embed="rId3" cstate="print"/>
          <a:srcRect l="8143"/>
          <a:stretch>
            <a:fillRect/>
          </a:stretch>
        </p:blipFill>
        <p:spPr bwMode="auto">
          <a:xfrm>
            <a:off x="0" y="0"/>
            <a:ext cx="608662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Dell\Escritorio\chicas-gigantes-12.jpg"/>
          <p:cNvPicPr>
            <a:picLocks noChangeAspect="1" noChangeArrowheads="1"/>
          </p:cNvPicPr>
          <p:nvPr/>
        </p:nvPicPr>
        <p:blipFill>
          <a:blip r:embed="rId2" cstate="print"/>
          <a:srcRect l="24287" b="6458"/>
          <a:stretch>
            <a:fillRect/>
          </a:stretch>
        </p:blipFill>
        <p:spPr bwMode="auto">
          <a:xfrm>
            <a:off x="-1" y="0"/>
            <a:ext cx="4306923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chicas-gigantes-13.jpg"/>
          <p:cNvPicPr>
            <a:picLocks noChangeAspect="1" noChangeArrowheads="1"/>
          </p:cNvPicPr>
          <p:nvPr/>
        </p:nvPicPr>
        <p:blipFill>
          <a:blip r:embed="rId3" cstate="print"/>
          <a:srcRect l="25314" b="6524"/>
          <a:stretch>
            <a:fillRect/>
          </a:stretch>
        </p:blipFill>
        <p:spPr bwMode="auto">
          <a:xfrm>
            <a:off x="4139952" y="-1"/>
            <a:ext cx="5004048" cy="694893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chicas-gigantes-07.jpg"/>
          <p:cNvPicPr>
            <a:picLocks noChangeAspect="1" noChangeArrowheads="1"/>
          </p:cNvPicPr>
          <p:nvPr/>
        </p:nvPicPr>
        <p:blipFill>
          <a:blip r:embed="rId2" cstate="print"/>
          <a:srcRect b="7862"/>
          <a:stretch>
            <a:fillRect/>
          </a:stretch>
        </p:blipFill>
        <p:spPr bwMode="auto">
          <a:xfrm>
            <a:off x="-1" y="0"/>
            <a:ext cx="5988793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chicas-gigantes-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0"/>
            <a:ext cx="4932040" cy="738631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chicas-gigantes-37.jpg"/>
          <p:cNvPicPr>
            <a:picLocks noChangeAspect="1" noChangeArrowheads="1"/>
          </p:cNvPicPr>
          <p:nvPr/>
        </p:nvPicPr>
        <p:blipFill>
          <a:blip r:embed="rId2" cstate="print"/>
          <a:srcRect l="4487" r="28914"/>
          <a:stretch>
            <a:fillRect/>
          </a:stretch>
        </p:blipFill>
        <p:spPr bwMode="auto">
          <a:xfrm>
            <a:off x="0" y="0"/>
            <a:ext cx="3923928" cy="7025682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chicas-gigantes-05.jpg"/>
          <p:cNvPicPr>
            <a:picLocks noChangeAspect="1" noChangeArrowheads="1"/>
          </p:cNvPicPr>
          <p:nvPr/>
        </p:nvPicPr>
        <p:blipFill>
          <a:blip r:embed="rId3" cstate="print"/>
          <a:srcRect r="29489"/>
          <a:stretch>
            <a:fillRect/>
          </a:stretch>
        </p:blipFill>
        <p:spPr bwMode="auto">
          <a:xfrm>
            <a:off x="3851920" y="0"/>
            <a:ext cx="5292080" cy="69156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chicas-gigantes-18.jpg"/>
          <p:cNvPicPr>
            <a:picLocks noChangeAspect="1" noChangeArrowheads="1"/>
          </p:cNvPicPr>
          <p:nvPr/>
        </p:nvPicPr>
        <p:blipFill>
          <a:blip r:embed="rId2" cstate="print"/>
          <a:srcRect b="7766"/>
          <a:stretch>
            <a:fillRect/>
          </a:stretch>
        </p:blipFill>
        <p:spPr bwMode="auto">
          <a:xfrm>
            <a:off x="0" y="0"/>
            <a:ext cx="4684068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chicas-gigantes-38.jpg"/>
          <p:cNvPicPr>
            <a:picLocks noChangeAspect="1" noChangeArrowheads="1"/>
          </p:cNvPicPr>
          <p:nvPr/>
        </p:nvPicPr>
        <p:blipFill>
          <a:blip r:embed="rId3" cstate="print"/>
          <a:srcRect b="448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chicas-gigantes-01.jpg"/>
          <p:cNvPicPr>
            <a:picLocks noChangeAspect="1" noChangeArrowheads="1"/>
          </p:cNvPicPr>
          <p:nvPr/>
        </p:nvPicPr>
        <p:blipFill>
          <a:blip r:embed="rId2" cstate="print"/>
          <a:srcRect b="4598"/>
          <a:stretch>
            <a:fillRect/>
          </a:stretch>
        </p:blipFill>
        <p:spPr bwMode="auto">
          <a:xfrm>
            <a:off x="0" y="0"/>
            <a:ext cx="40005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chicas-gigantes-24.jpg"/>
          <p:cNvPicPr>
            <a:picLocks noChangeAspect="1" noChangeArrowheads="1"/>
          </p:cNvPicPr>
          <p:nvPr/>
        </p:nvPicPr>
        <p:blipFill>
          <a:blip r:embed="rId3" cstate="print"/>
          <a:srcRect b="7891"/>
          <a:stretch>
            <a:fillRect/>
          </a:stretch>
        </p:blipFill>
        <p:spPr bwMode="auto">
          <a:xfrm>
            <a:off x="3995936" y="-1"/>
            <a:ext cx="5148064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MUJERES GRANDES\tallest_girls_38-560x4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7652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llusion-006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  <p:pic>
        <p:nvPicPr>
          <p:cNvPr id="15362" name="Picture 3" descr="image00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5013" y="0"/>
            <a:ext cx="5133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image003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2" descr="image03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Dell\Escritorio\chicas-gigantes-11.jpg"/>
          <p:cNvPicPr>
            <a:picLocks noChangeAspect="1" noChangeArrowheads="1"/>
          </p:cNvPicPr>
          <p:nvPr/>
        </p:nvPicPr>
        <p:blipFill>
          <a:blip r:embed="rId2" cstate="print"/>
          <a:srcRect b="5363"/>
          <a:stretch>
            <a:fillRect/>
          </a:stretch>
        </p:blipFill>
        <p:spPr bwMode="auto">
          <a:xfrm>
            <a:off x="-1" y="0"/>
            <a:ext cx="4668055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MUJERES GRANDES\001-09_0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30675" y="0"/>
            <a:ext cx="4613325" cy="6935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illusion-006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  <p:pic>
        <p:nvPicPr>
          <p:cNvPr id="9" name="Picture 2" descr="image00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638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3995936" y="548680"/>
            <a:ext cx="4824536" cy="2062085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32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>
              <a:defRPr/>
            </a:pPr>
            <a:r>
              <a:rPr lang="es-ES" sz="32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1">
  <a:themeElements>
    <a:clrScheme name="Alapértelmezett terv 9">
      <a:dk1>
        <a:srgbClr val="336699"/>
      </a:dk1>
      <a:lt1>
        <a:srgbClr val="FFFFFF"/>
      </a:lt1>
      <a:dk2>
        <a:srgbClr val="000000"/>
      </a:dk2>
      <a:lt2>
        <a:srgbClr val="E3EBF1"/>
      </a:lt2>
      <a:accent1>
        <a:srgbClr val="003399"/>
      </a:accent1>
      <a:accent2>
        <a:srgbClr val="468A4B"/>
      </a:accent2>
      <a:accent3>
        <a:srgbClr val="AAAAAA"/>
      </a:accent3>
      <a:accent4>
        <a:srgbClr val="DADADA"/>
      </a:accent4>
      <a:accent5>
        <a:srgbClr val="AAADCA"/>
      </a:accent5>
      <a:accent6>
        <a:srgbClr val="3F7D43"/>
      </a:accent6>
      <a:hlink>
        <a:srgbClr val="66CCFF"/>
      </a:hlink>
      <a:folHlink>
        <a:srgbClr val="F0E5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81</TotalTime>
  <Words>79</Words>
  <Application>Microsoft Office PowerPoint</Application>
  <PresentationFormat>Presentación en pantalla (4:3)</PresentationFormat>
  <Paragraphs>37</Paragraphs>
  <Slides>51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2014-07-19T14:59:57Z</dcterms:created>
  <dcterms:modified xsi:type="dcterms:W3CDTF">2014-07-19T16:21:01Z</dcterms:modified>
</cp:coreProperties>
</file>