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341" r:id="rId16"/>
    <p:sldId id="270" r:id="rId17"/>
    <p:sldId id="271" r:id="rId18"/>
    <p:sldId id="272" r:id="rId19"/>
    <p:sldId id="340" r:id="rId20"/>
    <p:sldId id="273" r:id="rId21"/>
    <p:sldId id="274" r:id="rId22"/>
    <p:sldId id="278" r:id="rId23"/>
    <p:sldId id="339" r:id="rId24"/>
    <p:sldId id="275" r:id="rId25"/>
    <p:sldId id="276" r:id="rId26"/>
    <p:sldId id="279" r:id="rId27"/>
    <p:sldId id="338" r:id="rId28"/>
    <p:sldId id="277" r:id="rId29"/>
    <p:sldId id="280" r:id="rId30"/>
    <p:sldId id="281" r:id="rId31"/>
    <p:sldId id="283" r:id="rId32"/>
    <p:sldId id="337" r:id="rId33"/>
    <p:sldId id="282" r:id="rId34"/>
    <p:sldId id="284" r:id="rId35"/>
    <p:sldId id="285" r:id="rId36"/>
    <p:sldId id="286" r:id="rId37"/>
    <p:sldId id="289" r:id="rId38"/>
    <p:sldId id="288" r:id="rId39"/>
    <p:sldId id="287"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 id="306" r:id="rId57"/>
    <p:sldId id="307" r:id="rId58"/>
    <p:sldId id="308" r:id="rId59"/>
    <p:sldId id="309" r:id="rId60"/>
    <p:sldId id="310" r:id="rId61"/>
    <p:sldId id="311" r:id="rId62"/>
    <p:sldId id="312" r:id="rId63"/>
    <p:sldId id="313" r:id="rId64"/>
    <p:sldId id="314" r:id="rId65"/>
    <p:sldId id="315" r:id="rId66"/>
    <p:sldId id="316" r:id="rId67"/>
    <p:sldId id="317" r:id="rId68"/>
    <p:sldId id="318" r:id="rId69"/>
    <p:sldId id="319" r:id="rId70"/>
    <p:sldId id="320" r:id="rId71"/>
    <p:sldId id="321" r:id="rId72"/>
    <p:sldId id="342" r:id="rId7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pp3/V/sKDdkbHFC5HNnTA==" hashData="byen6FWF2Rp7X6pDz8Q8WuXVtoDfqAMAYvJOen02MDF8ETRJnyhW+OwqAk8/rTwEQkT3Sw7cUw+IB66wxxidc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36" autoAdjust="0"/>
    <p:restoredTop sz="94660"/>
  </p:normalViewPr>
  <p:slideViewPr>
    <p:cSldViewPr snapToGrid="0">
      <p:cViewPr varScale="1">
        <p:scale>
          <a:sx n="39" d="100"/>
          <a:sy n="39" d="100"/>
        </p:scale>
        <p:origin x="66" y="150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39DEA884-BFE4-4A95-B03A-230F9D820FF9}" type="datetimeFigureOut">
              <a:rPr lang="es-CO" smtClean="0"/>
              <a:t>1/10/2017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3525C8C-4ADC-41A9-B3D1-0C3CF8ADDF55}" type="slidenum">
              <a:rPr lang="es-CO" smtClean="0"/>
              <a:t>‹Nº›</a:t>
            </a:fld>
            <a:endParaRPr lang="es-CO"/>
          </a:p>
        </p:txBody>
      </p:sp>
    </p:spTree>
    <p:extLst>
      <p:ext uri="{BB962C8B-B14F-4D97-AF65-F5344CB8AC3E}">
        <p14:creationId xmlns:p14="http://schemas.microsoft.com/office/powerpoint/2010/main" val="40464565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39DEA884-BFE4-4A95-B03A-230F9D820FF9}" type="datetimeFigureOut">
              <a:rPr lang="es-CO" smtClean="0"/>
              <a:t>1/10/2017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3525C8C-4ADC-41A9-B3D1-0C3CF8ADDF55}" type="slidenum">
              <a:rPr lang="es-CO" smtClean="0"/>
              <a:t>‹Nº›</a:t>
            </a:fld>
            <a:endParaRPr lang="es-CO"/>
          </a:p>
        </p:txBody>
      </p:sp>
    </p:spTree>
    <p:extLst>
      <p:ext uri="{BB962C8B-B14F-4D97-AF65-F5344CB8AC3E}">
        <p14:creationId xmlns:p14="http://schemas.microsoft.com/office/powerpoint/2010/main" val="1979534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39DEA884-BFE4-4A95-B03A-230F9D820FF9}" type="datetimeFigureOut">
              <a:rPr lang="es-CO" smtClean="0"/>
              <a:t>1/10/2017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3525C8C-4ADC-41A9-B3D1-0C3CF8ADDF55}" type="slidenum">
              <a:rPr lang="es-CO" smtClean="0"/>
              <a:t>‹Nº›</a:t>
            </a:fld>
            <a:endParaRPr lang="es-CO"/>
          </a:p>
        </p:txBody>
      </p:sp>
    </p:spTree>
    <p:extLst>
      <p:ext uri="{BB962C8B-B14F-4D97-AF65-F5344CB8AC3E}">
        <p14:creationId xmlns:p14="http://schemas.microsoft.com/office/powerpoint/2010/main" val="32115368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39DEA884-BFE4-4A95-B03A-230F9D820FF9}" type="datetimeFigureOut">
              <a:rPr lang="es-CO" smtClean="0"/>
              <a:t>1/10/2017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3525C8C-4ADC-41A9-B3D1-0C3CF8ADDF55}" type="slidenum">
              <a:rPr lang="es-CO" smtClean="0"/>
              <a:t>‹Nº›</a:t>
            </a:fld>
            <a:endParaRPr lang="es-CO"/>
          </a:p>
        </p:txBody>
      </p:sp>
    </p:spTree>
    <p:extLst>
      <p:ext uri="{BB962C8B-B14F-4D97-AF65-F5344CB8AC3E}">
        <p14:creationId xmlns:p14="http://schemas.microsoft.com/office/powerpoint/2010/main" val="26512648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39DEA884-BFE4-4A95-B03A-230F9D820FF9}" type="datetimeFigureOut">
              <a:rPr lang="es-CO" smtClean="0"/>
              <a:t>1/10/2017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E3525C8C-4ADC-41A9-B3D1-0C3CF8ADDF55}" type="slidenum">
              <a:rPr lang="es-CO" smtClean="0"/>
              <a:t>‹Nº›</a:t>
            </a:fld>
            <a:endParaRPr lang="es-CO"/>
          </a:p>
        </p:txBody>
      </p:sp>
    </p:spTree>
    <p:extLst>
      <p:ext uri="{BB962C8B-B14F-4D97-AF65-F5344CB8AC3E}">
        <p14:creationId xmlns:p14="http://schemas.microsoft.com/office/powerpoint/2010/main" val="677559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39DEA884-BFE4-4A95-B03A-230F9D820FF9}" type="datetimeFigureOut">
              <a:rPr lang="es-CO" smtClean="0"/>
              <a:t>1/10/2017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E3525C8C-4ADC-41A9-B3D1-0C3CF8ADDF55}" type="slidenum">
              <a:rPr lang="es-CO" smtClean="0"/>
              <a:t>‹Nº›</a:t>
            </a:fld>
            <a:endParaRPr lang="es-CO"/>
          </a:p>
        </p:txBody>
      </p:sp>
    </p:spTree>
    <p:extLst>
      <p:ext uri="{BB962C8B-B14F-4D97-AF65-F5344CB8AC3E}">
        <p14:creationId xmlns:p14="http://schemas.microsoft.com/office/powerpoint/2010/main" val="14073870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9DEA884-BFE4-4A95-B03A-230F9D820FF9}" type="datetimeFigureOut">
              <a:rPr lang="es-CO" smtClean="0"/>
              <a:t>1/10/2017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E3525C8C-4ADC-41A9-B3D1-0C3CF8ADDF55}" type="slidenum">
              <a:rPr lang="es-CO" smtClean="0"/>
              <a:t>‹Nº›</a:t>
            </a:fld>
            <a:endParaRPr lang="es-CO"/>
          </a:p>
        </p:txBody>
      </p:sp>
    </p:spTree>
    <p:extLst>
      <p:ext uri="{BB962C8B-B14F-4D97-AF65-F5344CB8AC3E}">
        <p14:creationId xmlns:p14="http://schemas.microsoft.com/office/powerpoint/2010/main" val="2236844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39DEA884-BFE4-4A95-B03A-230F9D820FF9}" type="datetimeFigureOut">
              <a:rPr lang="es-CO" smtClean="0"/>
              <a:t>1/10/2017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3525C8C-4ADC-41A9-B3D1-0C3CF8ADDF55}" type="slidenum">
              <a:rPr lang="es-CO" smtClean="0"/>
              <a:t>‹Nº›</a:t>
            </a:fld>
            <a:endParaRPr lang="es-CO"/>
          </a:p>
        </p:txBody>
      </p:sp>
    </p:spTree>
    <p:extLst>
      <p:ext uri="{BB962C8B-B14F-4D97-AF65-F5344CB8AC3E}">
        <p14:creationId xmlns:p14="http://schemas.microsoft.com/office/powerpoint/2010/main" val="32088481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39DEA884-BFE4-4A95-B03A-230F9D820FF9}" type="datetimeFigureOut">
              <a:rPr lang="es-CO" smtClean="0"/>
              <a:t>1/10/2017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3525C8C-4ADC-41A9-B3D1-0C3CF8ADDF55}" type="slidenum">
              <a:rPr lang="es-CO" smtClean="0"/>
              <a:t>‹Nº›</a:t>
            </a:fld>
            <a:endParaRPr lang="es-CO"/>
          </a:p>
        </p:txBody>
      </p:sp>
    </p:spTree>
    <p:extLst>
      <p:ext uri="{BB962C8B-B14F-4D97-AF65-F5344CB8AC3E}">
        <p14:creationId xmlns:p14="http://schemas.microsoft.com/office/powerpoint/2010/main" val="2089093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39DEA884-BFE4-4A95-B03A-230F9D820FF9}" type="datetimeFigureOut">
              <a:rPr lang="es-CO" smtClean="0"/>
              <a:t>1/10/2017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3525C8C-4ADC-41A9-B3D1-0C3CF8ADDF55}" type="slidenum">
              <a:rPr lang="es-CO" smtClean="0"/>
              <a:t>‹Nº›</a:t>
            </a:fld>
            <a:endParaRPr lang="es-CO"/>
          </a:p>
        </p:txBody>
      </p:sp>
    </p:spTree>
    <p:extLst>
      <p:ext uri="{BB962C8B-B14F-4D97-AF65-F5344CB8AC3E}">
        <p14:creationId xmlns:p14="http://schemas.microsoft.com/office/powerpoint/2010/main" val="37942670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39DEA884-BFE4-4A95-B03A-230F9D820FF9}" type="datetimeFigureOut">
              <a:rPr lang="es-CO" smtClean="0"/>
              <a:t>1/10/2017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3525C8C-4ADC-41A9-B3D1-0C3CF8ADDF55}" type="slidenum">
              <a:rPr lang="es-CO" smtClean="0"/>
              <a:t>‹Nº›</a:t>
            </a:fld>
            <a:endParaRPr lang="es-CO"/>
          </a:p>
        </p:txBody>
      </p:sp>
    </p:spTree>
    <p:extLst>
      <p:ext uri="{BB962C8B-B14F-4D97-AF65-F5344CB8AC3E}">
        <p14:creationId xmlns:p14="http://schemas.microsoft.com/office/powerpoint/2010/main" val="6273868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ES"/>
          </a:p>
        </p:txBody>
      </p:sp>
      <p:sp>
        <p:nvSpPr>
          <p:cNvPr id="4" name="Marcador de fecha 3"/>
          <p:cNvSpPr>
            <a:spLocks noGrp="1"/>
          </p:cNvSpPr>
          <p:nvPr>
            <p:ph type="dt" sz="half" idx="10"/>
          </p:nvPr>
        </p:nvSpPr>
        <p:spPr/>
        <p:txBody>
          <a:bodyPr/>
          <a:lstStyle>
            <a:lvl1pPr>
              <a:defRPr/>
            </a:lvl1pPr>
          </a:lstStyle>
          <a:p>
            <a:pPr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27230911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DEA884-BFE4-4A95-B03A-230F9D820FF9}" type="datetimeFigureOut">
              <a:rPr lang="es-CO" smtClean="0"/>
              <a:t>1/10/2017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525C8C-4ADC-41A9-B3D1-0C3CF8ADDF55}" type="slidenum">
              <a:rPr lang="es-CO" smtClean="0"/>
              <a:t>‹Nº›</a:t>
            </a:fld>
            <a:endParaRPr lang="es-CO"/>
          </a:p>
        </p:txBody>
      </p:sp>
    </p:spTree>
    <p:extLst>
      <p:ext uri="{BB962C8B-B14F-4D97-AF65-F5344CB8AC3E}">
        <p14:creationId xmlns:p14="http://schemas.microsoft.com/office/powerpoint/2010/main" val="8739234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38328145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8" Type="http://schemas.openxmlformats.org/officeDocument/2006/relationships/image" Target="../media/image75.png"/><Relationship Id="rId13" Type="http://schemas.openxmlformats.org/officeDocument/2006/relationships/hyperlink" Target="https://vk.com/mispps" TargetMode="External"/><Relationship Id="rId3" Type="http://schemas.openxmlformats.org/officeDocument/2006/relationships/image" Target="../media/image72.png"/><Relationship Id="rId7" Type="http://schemas.openxmlformats.org/officeDocument/2006/relationships/hyperlink" Target="https://www.facebook.com/mispps" TargetMode="External"/><Relationship Id="rId12" Type="http://schemas.openxmlformats.org/officeDocument/2006/relationships/image" Target="../media/image7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4.png"/><Relationship Id="rId11" Type="http://schemas.openxmlformats.org/officeDocument/2006/relationships/hyperlink" Target="https://plus.google.com/+Mispps/" TargetMode="External"/><Relationship Id="rId5" Type="http://schemas.openxmlformats.org/officeDocument/2006/relationships/image" Target="../media/image73.png"/><Relationship Id="rId10" Type="http://schemas.openxmlformats.org/officeDocument/2006/relationships/image" Target="../media/image7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9656" y="145143"/>
            <a:ext cx="11872687" cy="656045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ángulo 2"/>
          <p:cNvSpPr/>
          <p:nvPr/>
        </p:nvSpPr>
        <p:spPr>
          <a:xfrm>
            <a:off x="2239326" y="886215"/>
            <a:ext cx="7713345" cy="5078313"/>
          </a:xfrm>
          <a:prstGeom prst="rect">
            <a:avLst/>
          </a:prstGeom>
        </p:spPr>
        <p:txBody>
          <a:bodyPr wrap="square">
            <a:spAutoFit/>
          </a:bodyPr>
          <a:lstStyle/>
          <a:p>
            <a:pPr algn="ctr"/>
            <a:r>
              <a:rPr lang="es-CO" i="1" dirty="0" smtClean="0"/>
              <a:t>Se denomina como El </a:t>
            </a:r>
            <a:r>
              <a:rPr lang="es-CO" i="1" dirty="0" err="1" smtClean="0"/>
              <a:t>Chaltén</a:t>
            </a:r>
            <a:r>
              <a:rPr lang="es-CO" i="1" dirty="0" smtClean="0"/>
              <a:t> a la región y pueblo, en la provincia de Santa Cruz, que se ubican en cercanía de los cerros </a:t>
            </a:r>
            <a:r>
              <a:rPr lang="es-CO" i="1" dirty="0" err="1" smtClean="0"/>
              <a:t>Fitz</a:t>
            </a:r>
            <a:r>
              <a:rPr lang="es-CO" i="1" dirty="0" smtClean="0"/>
              <a:t> Roy (3.376) y Torre (3.128), dos de las montañas más difíciles de escalar en el mundo. El significado tehuelche (indígenas que habitaban la Patagonia sur) de la palabra </a:t>
            </a:r>
            <a:r>
              <a:rPr lang="es-CO" i="1" dirty="0" err="1" smtClean="0"/>
              <a:t>Chaltén</a:t>
            </a:r>
            <a:r>
              <a:rPr lang="es-CO" i="1" dirty="0" smtClean="0"/>
              <a:t> es: "montaña azul" o "montaña que humea". De esta forma llamaban los habitantes originarios de esta tierra al monte </a:t>
            </a:r>
            <a:r>
              <a:rPr lang="es-CO" i="1" dirty="0" err="1" smtClean="0"/>
              <a:t>Fitz</a:t>
            </a:r>
            <a:r>
              <a:rPr lang="es-CO" i="1" dirty="0" smtClean="0"/>
              <a:t> Roy, no difícil de confundir con un volcán al ser visto desde la distancia. Estos picos montañosos se ubican al norte del Parque </a:t>
            </a:r>
            <a:r>
              <a:rPr lang="es-CO" i="1" dirty="0" err="1" smtClean="0"/>
              <a:t>Nac</a:t>
            </a:r>
            <a:r>
              <a:rPr lang="es-CO" i="1" dirty="0" smtClean="0"/>
              <a:t>. Los Glaciares, sobre el lago Viedma, y muestran el límite con Chile, desde donde no existen accesos hacia ellos. El monte </a:t>
            </a:r>
            <a:r>
              <a:rPr lang="es-CO" i="1" dirty="0" err="1" smtClean="0"/>
              <a:t>Fitz</a:t>
            </a:r>
            <a:r>
              <a:rPr lang="es-CO" i="1" dirty="0" smtClean="0"/>
              <a:t> Roy fue ascendido por primera vez en el año 1952 y el Cerro Torre en el año 1959, descontando por supuesto los intentos anteriores y expediciones de exploración que se remontan al año 1913. La época ideal para intentar alcanzar sus cumbres es desde mediados de febrero hasta fines de marzo. </a:t>
            </a:r>
            <a:r>
              <a:rPr lang="es-CO" i="1" dirty="0" err="1" smtClean="0"/>
              <a:t>Chaltén</a:t>
            </a:r>
            <a:r>
              <a:rPr lang="es-CO" i="1" dirty="0" smtClean="0"/>
              <a:t>, también, es el nombre de un pueblo que el gobierno argentino fundó por ley en el año 1985. Está ubicado al Noroeste del Lago Viedma en una zona de transición entre la estepa patagónica y el bosque sub-antártico, entre dos ríos: el de las Vueltas y el </a:t>
            </a:r>
            <a:r>
              <a:rPr lang="es-CO" i="1" dirty="0" err="1" smtClean="0"/>
              <a:t>Fitz</a:t>
            </a:r>
            <a:r>
              <a:rPr lang="es-CO" i="1" dirty="0" smtClean="0"/>
              <a:t> Roy, que nacen en el Lago del Desierto y la Laguna Torre respectivamente. Dista 500 kilómetros de la capital de la Provincia de Santa Cruz (Río Gallegos) y 220 de El Calafate. </a:t>
            </a:r>
            <a:endParaRPr lang="es-CO" i="1" dirty="0"/>
          </a:p>
        </p:txBody>
      </p:sp>
      <p:sp>
        <p:nvSpPr>
          <p:cNvPr id="4" name="CuadroTexto 3"/>
          <p:cNvSpPr txBox="1"/>
          <p:nvPr/>
        </p:nvSpPr>
        <p:spPr>
          <a:xfrm rot="986726">
            <a:off x="10005340" y="255407"/>
            <a:ext cx="1897741" cy="646331"/>
          </a:xfrm>
          <a:prstGeom prst="rect">
            <a:avLst/>
          </a:prstGeom>
          <a:noFill/>
        </p:spPr>
        <p:txBody>
          <a:bodyPr wrap="square" rtlCol="0">
            <a:spAutoFit/>
          </a:bodyPr>
          <a:lstStyle/>
          <a:p>
            <a:pPr algn="ctr"/>
            <a:r>
              <a:rPr lang="es-CO" sz="1200" i="1" dirty="0" smtClean="0">
                <a:solidFill>
                  <a:schemeClr val="bg1"/>
                </a:solidFill>
              </a:rPr>
              <a:t>Creó: Jeremías</a:t>
            </a:r>
          </a:p>
          <a:p>
            <a:pPr algn="ctr"/>
            <a:r>
              <a:rPr lang="es-CO" sz="1200" i="1" dirty="0" smtClean="0">
                <a:solidFill>
                  <a:schemeClr val="bg1"/>
                </a:solidFill>
              </a:rPr>
              <a:t>Para: mis </a:t>
            </a:r>
            <a:r>
              <a:rPr lang="es-CO" sz="1200" i="1" dirty="0" err="1" smtClean="0">
                <a:solidFill>
                  <a:schemeClr val="bg1"/>
                </a:solidFill>
              </a:rPr>
              <a:t>pps</a:t>
            </a:r>
            <a:endParaRPr lang="es-CO" sz="1200" i="1" dirty="0" smtClean="0">
              <a:solidFill>
                <a:schemeClr val="bg1"/>
              </a:solidFill>
            </a:endParaRPr>
          </a:p>
          <a:p>
            <a:pPr algn="ctr"/>
            <a:r>
              <a:rPr lang="es-CO" sz="1200" i="1" dirty="0" smtClean="0">
                <a:solidFill>
                  <a:schemeClr val="bg1"/>
                </a:solidFill>
              </a:rPr>
              <a:t>Música: Tango Instrumental</a:t>
            </a:r>
            <a:endParaRPr lang="es-CO" sz="1200" i="1" dirty="0">
              <a:solidFill>
                <a:schemeClr val="bg1"/>
              </a:solidFill>
            </a:endParaRPr>
          </a:p>
        </p:txBody>
      </p:sp>
      <p:pic>
        <p:nvPicPr>
          <p:cNvPr id="9" name="Tango_Instrumental">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089116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1" y="130629"/>
            <a:ext cx="11858172" cy="656045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6840285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5143" y="79829"/>
            <a:ext cx="11872686" cy="66112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8929824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9657" y="159657"/>
            <a:ext cx="11872686" cy="653143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4658181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9657" y="159656"/>
            <a:ext cx="11872686" cy="65024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1265974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1" y="159656"/>
            <a:ext cx="11858171" cy="65024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2314497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201" y="159656"/>
            <a:ext cx="11814628" cy="65024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8106690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1" y="159656"/>
            <a:ext cx="11858171" cy="65169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95696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201" y="174170"/>
            <a:ext cx="11814628" cy="648788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7996810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201" y="188686"/>
            <a:ext cx="11756570" cy="64588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1716836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1" y="174170"/>
            <a:ext cx="11843657" cy="65024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7319846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686" y="174171"/>
            <a:ext cx="11814628" cy="653143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1912964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201" y="188686"/>
            <a:ext cx="11829142" cy="651691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0952657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1" y="145143"/>
            <a:ext cx="11858172" cy="6531428"/>
          </a:xfrm>
          <a:prstGeom prst="rect">
            <a:avLst/>
          </a:prstGeom>
        </p:spPr>
      </p:pic>
    </p:spTree>
    <p:extLst>
      <p:ext uri="{BB962C8B-B14F-4D97-AF65-F5344CB8AC3E}">
        <p14:creationId xmlns:p14="http://schemas.microsoft.com/office/powerpoint/2010/main" val="10581844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2" y="174171"/>
            <a:ext cx="11814628" cy="65024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1806052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686" y="145142"/>
            <a:ext cx="11858171" cy="65604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7955306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1" y="145142"/>
            <a:ext cx="11858172" cy="653142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8355165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199" y="159657"/>
            <a:ext cx="11829144" cy="6531429"/>
          </a:xfrm>
          <a:prstGeom prst="rect">
            <a:avLst/>
          </a:prstGeom>
        </p:spPr>
      </p:pic>
    </p:spTree>
    <p:extLst>
      <p:ext uri="{BB962C8B-B14F-4D97-AF65-F5344CB8AC3E}">
        <p14:creationId xmlns:p14="http://schemas.microsoft.com/office/powerpoint/2010/main" val="37360577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199" y="145143"/>
            <a:ext cx="11829143" cy="656045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3367098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685" y="145143"/>
            <a:ext cx="11829143" cy="657497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155746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1" y="174171"/>
            <a:ext cx="11829143" cy="651691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652865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714" y="188686"/>
            <a:ext cx="11771086" cy="6487885"/>
          </a:xfrm>
          <a:prstGeom prst="rect">
            <a:avLst/>
          </a:prstGeom>
        </p:spPr>
      </p:pic>
    </p:spTree>
    <p:extLst>
      <p:ext uri="{BB962C8B-B14F-4D97-AF65-F5344CB8AC3E}">
        <p14:creationId xmlns:p14="http://schemas.microsoft.com/office/powerpoint/2010/main" val="8433636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1" y="145143"/>
            <a:ext cx="11785600" cy="65604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5443585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1" y="159657"/>
            <a:ext cx="11872686" cy="653142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0704816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9657" y="159657"/>
            <a:ext cx="11843657" cy="653143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3755651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714" y="174170"/>
            <a:ext cx="11771086" cy="648788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870893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199" y="188686"/>
            <a:ext cx="11829143" cy="647337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3464581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714" y="159657"/>
            <a:ext cx="11814629" cy="653142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046945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9657" y="159657"/>
            <a:ext cx="11843657" cy="654594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6695910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685" y="188686"/>
            <a:ext cx="11829143" cy="648788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1776353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199" y="159656"/>
            <a:ext cx="11756571" cy="6502401"/>
          </a:xfrm>
          <a:prstGeom prst="rect">
            <a:avLst/>
          </a:prstGeom>
        </p:spPr>
      </p:pic>
    </p:spTree>
    <p:extLst>
      <p:ext uri="{BB962C8B-B14F-4D97-AF65-F5344CB8AC3E}">
        <p14:creationId xmlns:p14="http://schemas.microsoft.com/office/powerpoint/2010/main" val="12772086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685" y="174171"/>
            <a:ext cx="11785601" cy="653143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0218614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9657" y="174171"/>
            <a:ext cx="11858172" cy="65169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0692003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629" y="0"/>
            <a:ext cx="11887200" cy="66620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1119038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199" y="159657"/>
            <a:ext cx="11829143" cy="6560458"/>
          </a:xfrm>
          <a:prstGeom prst="rect">
            <a:avLst/>
          </a:prstGeom>
        </p:spPr>
      </p:pic>
    </p:spTree>
    <p:extLst>
      <p:ext uri="{BB962C8B-B14F-4D97-AF65-F5344CB8AC3E}">
        <p14:creationId xmlns:p14="http://schemas.microsoft.com/office/powerpoint/2010/main" val="14921499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1" y="145143"/>
            <a:ext cx="11829143" cy="654594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039780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1" y="145143"/>
            <a:ext cx="11887200" cy="654594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2184740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1" y="159657"/>
            <a:ext cx="11814629" cy="6531430"/>
          </a:xfrm>
          <a:prstGeom prst="rect">
            <a:avLst/>
          </a:prstGeom>
        </p:spPr>
      </p:pic>
    </p:spTree>
    <p:extLst>
      <p:ext uri="{BB962C8B-B14F-4D97-AF65-F5344CB8AC3E}">
        <p14:creationId xmlns:p14="http://schemas.microsoft.com/office/powerpoint/2010/main" val="33644655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114" y="145142"/>
            <a:ext cx="11872686" cy="656045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17862976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200" y="145143"/>
            <a:ext cx="11800114" cy="654594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4296085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1" y="174171"/>
            <a:ext cx="11843658" cy="654594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27205575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685" y="203200"/>
            <a:ext cx="11829143" cy="647337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9093526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713" y="145144"/>
            <a:ext cx="11829143" cy="651691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47158312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685" y="188686"/>
            <a:ext cx="11858171" cy="653142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93040290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9657" y="145143"/>
            <a:ext cx="11872686" cy="651691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8906977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1" y="174171"/>
            <a:ext cx="11829143" cy="651691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88356826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1" y="130629"/>
            <a:ext cx="11843658" cy="657497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2099798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686" y="130629"/>
            <a:ext cx="11829142" cy="65604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545318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686" y="174171"/>
            <a:ext cx="11814628" cy="65024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05556296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686" y="174170"/>
            <a:ext cx="11785600" cy="65024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22331809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1" y="174171"/>
            <a:ext cx="11843658" cy="6545944"/>
          </a:xfrm>
          <a:prstGeom prst="rect">
            <a:avLst/>
          </a:prstGeom>
        </p:spPr>
      </p:pic>
    </p:spTree>
    <p:extLst>
      <p:ext uri="{BB962C8B-B14F-4D97-AF65-F5344CB8AC3E}">
        <p14:creationId xmlns:p14="http://schemas.microsoft.com/office/powerpoint/2010/main" val="391931368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685" y="145143"/>
            <a:ext cx="11858171" cy="6560457"/>
          </a:xfrm>
          <a:prstGeom prst="rect">
            <a:avLst/>
          </a:prstGeom>
        </p:spPr>
      </p:pic>
    </p:spTree>
    <p:extLst>
      <p:ext uri="{BB962C8B-B14F-4D97-AF65-F5344CB8AC3E}">
        <p14:creationId xmlns:p14="http://schemas.microsoft.com/office/powerpoint/2010/main" val="365951904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9657" y="188686"/>
            <a:ext cx="11829143" cy="6545943"/>
          </a:xfrm>
          <a:prstGeom prst="rect">
            <a:avLst/>
          </a:prstGeom>
        </p:spPr>
      </p:pic>
    </p:spTree>
    <p:extLst>
      <p:ext uri="{BB962C8B-B14F-4D97-AF65-F5344CB8AC3E}">
        <p14:creationId xmlns:p14="http://schemas.microsoft.com/office/powerpoint/2010/main" val="38358246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199" y="145143"/>
            <a:ext cx="11829143" cy="6545944"/>
          </a:xfrm>
          <a:prstGeom prst="rect">
            <a:avLst/>
          </a:prstGeom>
        </p:spPr>
      </p:pic>
    </p:spTree>
    <p:extLst>
      <p:ext uri="{BB962C8B-B14F-4D97-AF65-F5344CB8AC3E}">
        <p14:creationId xmlns:p14="http://schemas.microsoft.com/office/powerpoint/2010/main" val="384985626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9657" y="130629"/>
            <a:ext cx="11901714" cy="657497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09013664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686" y="130628"/>
            <a:ext cx="11814628" cy="657497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7681198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686" y="174171"/>
            <a:ext cx="11800114" cy="651691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63405564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685" y="159657"/>
            <a:ext cx="11829143" cy="653143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67253571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1" y="159657"/>
            <a:ext cx="11872686" cy="65024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15168439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2229" y="130629"/>
            <a:ext cx="11771085" cy="6516914"/>
          </a:xfrm>
          <a:prstGeom prst="rect">
            <a:avLst/>
          </a:prstGeom>
        </p:spPr>
      </p:pic>
    </p:spTree>
    <p:extLst>
      <p:ext uri="{BB962C8B-B14F-4D97-AF65-F5344CB8AC3E}">
        <p14:creationId xmlns:p14="http://schemas.microsoft.com/office/powerpoint/2010/main" val="82010288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685" y="145142"/>
            <a:ext cx="11727543" cy="653142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44257845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1" y="174171"/>
            <a:ext cx="11800115" cy="653143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99915439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200" y="159656"/>
            <a:ext cx="11843657" cy="65024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1500743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1" y="159657"/>
            <a:ext cx="11814629" cy="65169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79199944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188464" y="174171"/>
            <a:ext cx="11815072" cy="6502400"/>
          </a:xfrm>
          <a:prstGeom prst="rect">
            <a:avLst/>
          </a:prstGeom>
        </p:spPr>
      </p:pic>
    </p:spTree>
    <p:extLst>
      <p:ext uri="{BB962C8B-B14F-4D97-AF65-F5344CB8AC3E}">
        <p14:creationId xmlns:p14="http://schemas.microsoft.com/office/powerpoint/2010/main" val="362367199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1" y="159656"/>
            <a:ext cx="11814629" cy="660309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73048552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685" y="116114"/>
            <a:ext cx="11843658" cy="65604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94391252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171" y="130629"/>
            <a:ext cx="11843657" cy="65604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68042574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9657" y="159656"/>
            <a:ext cx="11872686" cy="653142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33385722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686" y="145142"/>
            <a:ext cx="11814628" cy="657497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75042477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1397457"/>
      </p:ext>
    </p:extLst>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101</TotalTime>
  <Words>313</Words>
  <Application>Microsoft Office PowerPoint</Application>
  <PresentationFormat>Panorámica</PresentationFormat>
  <Paragraphs>6</Paragraphs>
  <Slides>71</Slides>
  <Notes>0</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71</vt:i4>
      </vt:variant>
    </vt:vector>
  </HeadingPairs>
  <TitlesOfParts>
    <vt:vector size="77" baseType="lpstr">
      <vt:lpstr>Arial</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 Moreno Barbero</cp:lastModifiedBy>
  <cp:revision>17</cp:revision>
  <dcterms:created xsi:type="dcterms:W3CDTF">2017-06-17T00:54:44Z</dcterms:created>
  <dcterms:modified xsi:type="dcterms:W3CDTF">2017-10-01T18:57:21Z</dcterms:modified>
</cp:coreProperties>
</file>