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47"/>
  </p:notesMasterIdLst>
  <p:sldIdLst>
    <p:sldId id="351" r:id="rId3"/>
    <p:sldId id="357" r:id="rId4"/>
    <p:sldId id="388" r:id="rId5"/>
    <p:sldId id="384" r:id="rId6"/>
    <p:sldId id="393" r:id="rId7"/>
    <p:sldId id="363" r:id="rId8"/>
    <p:sldId id="385" r:id="rId9"/>
    <p:sldId id="386" r:id="rId10"/>
    <p:sldId id="387" r:id="rId11"/>
    <p:sldId id="390" r:id="rId12"/>
    <p:sldId id="391" r:id="rId13"/>
    <p:sldId id="392" r:id="rId14"/>
    <p:sldId id="394" r:id="rId15"/>
    <p:sldId id="395" r:id="rId16"/>
    <p:sldId id="396" r:id="rId17"/>
    <p:sldId id="397" r:id="rId18"/>
    <p:sldId id="398" r:id="rId19"/>
    <p:sldId id="372" r:id="rId20"/>
    <p:sldId id="360" r:id="rId21"/>
    <p:sldId id="358" r:id="rId22"/>
    <p:sldId id="371" r:id="rId23"/>
    <p:sldId id="361" r:id="rId24"/>
    <p:sldId id="368" r:id="rId25"/>
    <p:sldId id="383" r:id="rId26"/>
    <p:sldId id="374" r:id="rId27"/>
    <p:sldId id="376" r:id="rId28"/>
    <p:sldId id="373" r:id="rId29"/>
    <p:sldId id="362" r:id="rId30"/>
    <p:sldId id="380" r:id="rId31"/>
    <p:sldId id="364" r:id="rId32"/>
    <p:sldId id="366" r:id="rId33"/>
    <p:sldId id="367" r:id="rId34"/>
    <p:sldId id="382" r:id="rId35"/>
    <p:sldId id="375" r:id="rId36"/>
    <p:sldId id="377" r:id="rId37"/>
    <p:sldId id="378" r:id="rId38"/>
    <p:sldId id="400" r:id="rId39"/>
    <p:sldId id="401" r:id="rId40"/>
    <p:sldId id="402" r:id="rId41"/>
    <p:sldId id="403" r:id="rId42"/>
    <p:sldId id="404" r:id="rId43"/>
    <p:sldId id="405" r:id="rId44"/>
    <p:sldId id="352" r:id="rId45"/>
    <p:sldId id="399" r:id="rId46"/>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y0FktZSw3Xu87jp8uyCiXA" hashData="jtKw3Qd2PA4gkz1RPATfrn4GfE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663300"/>
    <a:srgbClr val="9933FF"/>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45" autoAdjust="0"/>
    <p:restoredTop sz="94664" autoAdjust="0"/>
  </p:normalViewPr>
  <p:slideViewPr>
    <p:cSldViewPr>
      <p:cViewPr>
        <p:scale>
          <a:sx n="30" d="100"/>
          <a:sy n="30" d="100"/>
        </p:scale>
        <p:origin x="-744" y="-306"/>
      </p:cViewPr>
      <p:guideLst>
        <p:guide orient="horz" pos="4638"/>
        <p:guide pos="7488"/>
      </p:guideLst>
    </p:cSldViewPr>
  </p:slideViewPr>
  <p:notesTextViewPr>
    <p:cViewPr>
      <p:scale>
        <a:sx n="100" d="100"/>
        <a:sy n="100" d="100"/>
      </p:scale>
      <p:origin x="0" y="0"/>
    </p:cViewPr>
  </p:notesTextViewPr>
  <p:sorterViewPr>
    <p:cViewPr>
      <p:scale>
        <a:sx n="20" d="100"/>
        <a:sy n="2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137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137220"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a:effectLst/>
        </p:spPr>
      </p:sp>
      <p:sp>
        <p:nvSpPr>
          <p:cNvPr id="137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37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137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7F1084DE-0ACA-4736-B4B3-35C98890F28F}"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5CBF62A3-F18F-472F-A864-19E0E36E8E02}" type="slidenum">
              <a:rPr lang="en-US"/>
              <a:pPr/>
              <a:t>‹Nº›</a:t>
            </a:fld>
            <a:endParaRPr lang="en-US"/>
          </a:p>
        </p:txBody>
      </p:sp>
    </p:spTree>
  </p:cSld>
  <p:clrMapOvr>
    <a:masterClrMapping/>
  </p:clrMapOvr>
  <p:transition spd="slow" advTm="6000">
    <p:randomBa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7A86152B-2051-4716-ABBA-0643DE774E66}" type="slidenum">
              <a:rPr lang="en-US"/>
              <a:pPr/>
              <a:t>‹Nº›</a:t>
            </a:fld>
            <a:endParaRPr lang="en-US"/>
          </a:p>
        </p:txBody>
      </p:sp>
    </p:spTree>
  </p:cSld>
  <p:clrMapOvr>
    <a:masterClrMapping/>
  </p:clrMapOvr>
  <p:transition spd="slow" advTm="6000">
    <p:randomBa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C02C2C03-E629-42F2-B0D3-FE180D80E890}" type="slidenum">
              <a:rPr lang="en-US"/>
              <a:pPr/>
              <a:t>‹Nº›</a:t>
            </a:fld>
            <a:endParaRPr lang="en-US"/>
          </a:p>
        </p:txBody>
      </p:sp>
    </p:spTree>
  </p:cSld>
  <p:clrMapOvr>
    <a:masterClrMapping/>
  </p:clrMapOvr>
  <p:transition spd="slow" advTm="6000">
    <p:randomBa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F5C134A8-A8A1-4D78-87D5-8BD50014A0C6}" type="slidenum">
              <a:rPr lang="en-US"/>
              <a:pPr/>
              <a:t>‹Nº›</a:t>
            </a:fld>
            <a:endParaRPr lang="en-US"/>
          </a:p>
        </p:txBody>
      </p:sp>
    </p:spTree>
  </p:cSld>
  <p:clrMapOvr>
    <a:masterClrMapping/>
  </p:clrMapOvr>
  <p:transition spd="slow" advTm="6000">
    <p:randomBa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5F13EBAB-5CF4-40B5-BBF2-D52ECC8110A0}" type="slidenum">
              <a:rPr lang="en-US"/>
              <a:pPr/>
              <a:t>‹Nº›</a:t>
            </a:fld>
            <a:endParaRPr lang="en-US"/>
          </a:p>
        </p:txBody>
      </p:sp>
    </p:spTree>
  </p:cSld>
  <p:clrMapOvr>
    <a:masterClrMapping/>
  </p:clrMapOvr>
  <p:transition spd="slow" advTm="6000">
    <p:randomBa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E76576AA-6710-476C-AA3A-7525518A7D1C}" type="slidenum">
              <a:rPr lang="en-US"/>
              <a:pPr/>
              <a:t>‹Nº›</a:t>
            </a:fld>
            <a:endParaRPr lang="en-US"/>
          </a:p>
        </p:txBody>
      </p:sp>
    </p:spTree>
  </p:cSld>
  <p:clrMapOvr>
    <a:masterClrMapping/>
  </p:clrMapOvr>
  <p:transition spd="slow" advTm="6000">
    <p:randomBa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DDAB462A-9DE4-489D-8905-3117896F7503}" type="slidenum">
              <a:rPr lang="en-US"/>
              <a:pPr/>
              <a:t>‹Nº›</a:t>
            </a:fld>
            <a:endParaRPr lang="en-US"/>
          </a:p>
        </p:txBody>
      </p:sp>
    </p:spTree>
  </p:cSld>
  <p:clrMapOvr>
    <a:masterClrMapping/>
  </p:clrMapOvr>
  <p:transition spd="slow" advTm="6000">
    <p:randomBa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2D8F88F4-F272-4AB4-BE67-DE43D10C40CE}" type="slidenum">
              <a:rPr lang="en-US"/>
              <a:pPr/>
              <a:t>‹Nº›</a:t>
            </a:fld>
            <a:endParaRPr lang="en-US"/>
          </a:p>
        </p:txBody>
      </p:sp>
    </p:spTree>
  </p:cSld>
  <p:clrMapOvr>
    <a:masterClrMapping/>
  </p:clrMapOvr>
  <p:transition spd="slow" advTm="6000">
    <p:randomBa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6A24816D-2E57-47C6-9C9D-F1FE649E0F16}" type="slidenum">
              <a:rPr lang="en-US"/>
              <a:pPr/>
              <a:t>‹Nº›</a:t>
            </a:fld>
            <a:endParaRPr lang="en-US"/>
          </a:p>
        </p:txBody>
      </p:sp>
    </p:spTree>
  </p:cSld>
  <p:clrMapOvr>
    <a:masterClrMapping/>
  </p:clrMapOvr>
  <p:transition spd="slow" advTm="6000">
    <p:randomBa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DB6FDA53-FF12-44B4-803F-CA1A9BE4AC7F}" type="slidenum">
              <a:rPr lang="en-US"/>
              <a:pPr/>
              <a:t>‹Nº›</a:t>
            </a:fld>
            <a:endParaRPr lang="en-US"/>
          </a:p>
        </p:txBody>
      </p:sp>
    </p:spTree>
  </p:cSld>
  <p:clrMapOvr>
    <a:masterClrMapping/>
  </p:clrMapOvr>
  <p:transition spd="slow" advTm="6000">
    <p:randomBa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6C9CC1F3-3864-4E3C-88D8-903252E0DF2C}" type="slidenum">
              <a:rPr lang="en-US"/>
              <a:pPr/>
              <a:t>‹Nº›</a:t>
            </a:fld>
            <a:endParaRPr lang="en-US"/>
          </a:p>
        </p:txBody>
      </p:sp>
    </p:spTree>
  </p:cSld>
  <p:clrMapOvr>
    <a:masterClrMapping/>
  </p:clrMapOvr>
  <p:transition spd="slow" advTm="6000">
    <p:randomBa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p:spPr>
        <p:txBody>
          <a:bodyPr/>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7458DA3-A514-4C8B-A7E1-D69BAF03385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a:effectLst/>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defTabSz="2209800">
              <a:defRPr sz="3400"/>
            </a:lvl1pPr>
          </a:lstStyle>
          <a:p>
            <a:endParaRPr lang="en-U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defTabSz="2209800">
              <a:defRPr sz="3400"/>
            </a:lvl1pPr>
          </a:lstStyle>
          <a:p>
            <a:endParaRPr lang="en-U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defTabSz="2209800">
              <a:defRPr sz="3400"/>
            </a:lvl1pPr>
          </a:lstStyle>
          <a:p>
            <a:fld id="{49D746FF-5F18-4B64-B898-4D1D309E9B79}"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6000">
    <p:randomBar/>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8720" y="589582"/>
            <a:ext cx="21396960" cy="2453746"/>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1188720" y="3435245"/>
            <a:ext cx="21396960" cy="9716153"/>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_tradnl"/>
          </a:p>
        </p:txBody>
      </p:sp>
      <p:sp>
        <p:nvSpPr>
          <p:cNvPr id="1029" name="Rectangle 5"/>
          <p:cNvSpPr>
            <a:spLocks noGrp="1" noChangeArrowheads="1"/>
          </p:cNvSpPr>
          <p:nvPr>
            <p:ph type="ftr" sz="quarter" idx="3"/>
          </p:nvPr>
        </p:nvSpPr>
        <p:spPr bwMode="auto">
          <a:xfrm>
            <a:off x="8122920" y="13406995"/>
            <a:ext cx="75285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a:defRPr sz="3400"/>
            </a:lvl1pPr>
          </a:lstStyle>
          <a:p>
            <a:endParaRPr lang="es-ES_tradnl"/>
          </a:p>
        </p:txBody>
      </p:sp>
      <p:sp>
        <p:nvSpPr>
          <p:cNvPr id="1030" name="Rectangle 6"/>
          <p:cNvSpPr>
            <a:spLocks noGrp="1" noChangeArrowheads="1"/>
          </p:cNvSpPr>
          <p:nvPr>
            <p:ph type="sldNum" sz="quarter" idx="4"/>
          </p:nvPr>
        </p:nvSpPr>
        <p:spPr bwMode="auto">
          <a:xfrm>
            <a:off x="170383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a:defRPr sz="3400"/>
            </a:lvl1pPr>
          </a:lstStyle>
          <a:p>
            <a:fld id="{40C81367-72EA-4D88-B5D8-707B978DA6D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defRPr>
      </a:lvl2pPr>
      <a:lvl3pPr algn="ctr" rtl="0" fontAlgn="base">
        <a:spcBef>
          <a:spcPct val="0"/>
        </a:spcBef>
        <a:spcAft>
          <a:spcPct val="0"/>
        </a:spcAft>
        <a:defRPr sz="10600">
          <a:solidFill>
            <a:schemeClr val="tx2"/>
          </a:solidFill>
          <a:latin typeface="Arial" charset="0"/>
        </a:defRPr>
      </a:lvl3pPr>
      <a:lvl4pPr algn="ctr" rtl="0" fontAlgn="base">
        <a:spcBef>
          <a:spcPct val="0"/>
        </a:spcBef>
        <a:spcAft>
          <a:spcPct val="0"/>
        </a:spcAft>
        <a:defRPr sz="10600">
          <a:solidFill>
            <a:schemeClr val="tx2"/>
          </a:solidFill>
          <a:latin typeface="Arial" charset="0"/>
        </a:defRPr>
      </a:lvl4pPr>
      <a:lvl5pPr algn="ctr" rtl="0" fontAlgn="base">
        <a:spcBef>
          <a:spcPct val="0"/>
        </a:spcBef>
        <a:spcAft>
          <a:spcPct val="0"/>
        </a:spcAft>
        <a:defRPr sz="10600">
          <a:solidFill>
            <a:schemeClr val="tx2"/>
          </a:solidFill>
          <a:latin typeface="Arial" charset="0"/>
        </a:defRPr>
      </a:lvl5pPr>
      <a:lvl6pPr marL="1099886" algn="ctr" rtl="0" fontAlgn="base">
        <a:spcBef>
          <a:spcPct val="0"/>
        </a:spcBef>
        <a:spcAft>
          <a:spcPct val="0"/>
        </a:spcAft>
        <a:defRPr sz="10600">
          <a:solidFill>
            <a:schemeClr val="tx2"/>
          </a:solidFill>
          <a:latin typeface="Arial" charset="0"/>
        </a:defRPr>
      </a:lvl6pPr>
      <a:lvl7pPr marL="2199772" algn="ctr" rtl="0" fontAlgn="base">
        <a:spcBef>
          <a:spcPct val="0"/>
        </a:spcBef>
        <a:spcAft>
          <a:spcPct val="0"/>
        </a:spcAft>
        <a:defRPr sz="10600">
          <a:solidFill>
            <a:schemeClr val="tx2"/>
          </a:solidFill>
          <a:latin typeface="Arial" charset="0"/>
        </a:defRPr>
      </a:lvl7pPr>
      <a:lvl8pPr marL="3299658" algn="ctr" rtl="0" fontAlgn="base">
        <a:spcBef>
          <a:spcPct val="0"/>
        </a:spcBef>
        <a:spcAft>
          <a:spcPct val="0"/>
        </a:spcAft>
        <a:defRPr sz="10600">
          <a:solidFill>
            <a:schemeClr val="tx2"/>
          </a:solidFill>
          <a:latin typeface="Arial" charset="0"/>
        </a:defRPr>
      </a:lvl8pPr>
      <a:lvl9pPr marL="4399544" algn="ctr" rtl="0" fontAlgn="base">
        <a:spcBef>
          <a:spcPct val="0"/>
        </a:spcBef>
        <a:spcAft>
          <a:spcPct val="0"/>
        </a:spcAft>
        <a:defRPr sz="10600">
          <a:solidFill>
            <a:schemeClr val="tx2"/>
          </a:solidFill>
          <a:latin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defRPr>
      </a:lvl2pPr>
      <a:lvl3pPr marL="2749715" indent="-549943" algn="l" rtl="0" fontAlgn="base">
        <a:spcBef>
          <a:spcPct val="20000"/>
        </a:spcBef>
        <a:spcAft>
          <a:spcPct val="0"/>
        </a:spcAft>
        <a:buChar char="•"/>
        <a:defRPr sz="5800">
          <a:solidFill>
            <a:schemeClr val="tx1"/>
          </a:solidFill>
          <a:latin typeface="+mn-lt"/>
        </a:defRPr>
      </a:lvl3pPr>
      <a:lvl4pPr marL="3849601" indent="-549943" algn="l" rtl="0" fontAlgn="base">
        <a:spcBef>
          <a:spcPct val="20000"/>
        </a:spcBef>
        <a:spcAft>
          <a:spcPct val="0"/>
        </a:spcAft>
        <a:buChar char="–"/>
        <a:defRPr sz="4800">
          <a:solidFill>
            <a:schemeClr val="tx1"/>
          </a:solidFill>
          <a:latin typeface="+mn-lt"/>
        </a:defRPr>
      </a:lvl4pPr>
      <a:lvl5pPr marL="4949487" indent="-549943" algn="l" rtl="0" fontAlgn="base">
        <a:spcBef>
          <a:spcPct val="20000"/>
        </a:spcBef>
        <a:spcAft>
          <a:spcPct val="0"/>
        </a:spcAft>
        <a:buChar char="»"/>
        <a:defRPr sz="4800">
          <a:solidFill>
            <a:schemeClr val="tx1"/>
          </a:solidFill>
          <a:latin typeface="+mn-lt"/>
        </a:defRPr>
      </a:lvl5pPr>
      <a:lvl6pPr marL="6049373" indent="-549943" algn="l" rtl="0" fontAlgn="base">
        <a:spcBef>
          <a:spcPct val="20000"/>
        </a:spcBef>
        <a:spcAft>
          <a:spcPct val="0"/>
        </a:spcAft>
        <a:buChar char="»"/>
        <a:defRPr sz="4800">
          <a:solidFill>
            <a:schemeClr val="tx1"/>
          </a:solidFill>
          <a:latin typeface="+mn-lt"/>
        </a:defRPr>
      </a:lvl6pPr>
      <a:lvl7pPr marL="7149259" indent="-549943" algn="l" rtl="0" fontAlgn="base">
        <a:spcBef>
          <a:spcPct val="20000"/>
        </a:spcBef>
        <a:spcAft>
          <a:spcPct val="0"/>
        </a:spcAft>
        <a:buChar char="»"/>
        <a:defRPr sz="4800">
          <a:solidFill>
            <a:schemeClr val="tx1"/>
          </a:solidFill>
          <a:latin typeface="+mn-lt"/>
        </a:defRPr>
      </a:lvl7pPr>
      <a:lvl8pPr marL="8249145" indent="-549943" algn="l" rtl="0" fontAlgn="base">
        <a:spcBef>
          <a:spcPct val="20000"/>
        </a:spcBef>
        <a:spcAft>
          <a:spcPct val="0"/>
        </a:spcAft>
        <a:buChar char="»"/>
        <a:defRPr sz="4800">
          <a:solidFill>
            <a:schemeClr val="tx1"/>
          </a:solidFill>
          <a:latin typeface="+mn-lt"/>
        </a:defRPr>
      </a:lvl8pPr>
      <a:lvl9pPr marL="9349031" indent="-549943" algn="l" rtl="0" fontAlgn="base">
        <a:spcBef>
          <a:spcPct val="20000"/>
        </a:spcBef>
        <a:spcAft>
          <a:spcPct val="0"/>
        </a:spcAft>
        <a:buChar char="»"/>
        <a:defRPr sz="4800">
          <a:solidFill>
            <a:schemeClr val="tx1"/>
          </a:solidFill>
          <a:latin typeface="+mn-lt"/>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4.gif"/></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Dell\Escritorio\IMG_0799.jpg"/>
          <p:cNvPicPr>
            <a:picLocks noChangeAspect="1" noChangeArrowheads="1"/>
          </p:cNvPicPr>
          <p:nvPr/>
        </p:nvPicPr>
        <p:blipFill>
          <a:blip r:embed="rId3"/>
          <a:srcRect/>
          <a:stretch>
            <a:fillRect/>
          </a:stretch>
        </p:blipFill>
        <p:spPr bwMode="auto">
          <a:xfrm>
            <a:off x="0" y="-1"/>
            <a:ext cx="23774400" cy="14722475"/>
          </a:xfrm>
          <a:prstGeom prst="rect">
            <a:avLst/>
          </a:prstGeom>
          <a:noFill/>
        </p:spPr>
      </p:pic>
      <p:pic>
        <p:nvPicPr>
          <p:cNvPr id="155650" name="Picture 2" descr="CARA"/>
          <p:cNvPicPr>
            <a:picLocks noChangeAspect="1" noChangeArrowheads="1"/>
          </p:cNvPicPr>
          <p:nvPr/>
        </p:nvPicPr>
        <p:blipFill>
          <a:blip r:embed="rId4"/>
          <a:srcRect/>
          <a:stretch>
            <a:fillRect/>
          </a:stretch>
        </p:blipFill>
        <p:spPr bwMode="auto">
          <a:xfrm>
            <a:off x="20815300" y="11825288"/>
            <a:ext cx="2017713" cy="2106612"/>
          </a:xfrm>
          <a:prstGeom prst="rect">
            <a:avLst/>
          </a:prstGeom>
          <a:noFill/>
          <a:ln w="38100">
            <a:solidFill>
              <a:srgbClr val="1CDEF8"/>
            </a:solidFill>
            <a:miter lim="800000"/>
            <a:headEnd/>
            <a:tailEnd/>
          </a:ln>
        </p:spPr>
      </p:pic>
      <p:sp>
        <p:nvSpPr>
          <p:cNvPr id="155651" name="WordArt 3" descr="rainbow"/>
          <p:cNvSpPr>
            <a:spLocks noChangeArrowheads="1" noChangeShapeType="1" noTextEdit="1"/>
          </p:cNvSpPr>
          <p:nvPr/>
        </p:nvSpPr>
        <p:spPr bwMode="auto">
          <a:xfrm>
            <a:off x="16567150" y="12833350"/>
            <a:ext cx="3705225" cy="922338"/>
          </a:xfrm>
          <a:prstGeom prst="rect">
            <a:avLst/>
          </a:prstGeom>
        </p:spPr>
        <p:txBody>
          <a:bodyPr wrap="none" fromWordArt="1">
            <a:prstTxWarp prst="textPlain">
              <a:avLst>
                <a:gd name="adj" fmla="val 50000"/>
              </a:avLst>
            </a:prstTxWarp>
          </a:bodyPr>
          <a:lstStyle/>
          <a:p>
            <a:pPr algn="ctr"/>
            <a:r>
              <a:rPr lang="es-ES" sz="3600" b="1" kern="10">
                <a:ln w="9525">
                  <a:solidFill>
                    <a:srgbClr val="E31C07"/>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Forte"/>
              </a:rPr>
              <a:t>José Luis</a:t>
            </a:r>
          </a:p>
        </p:txBody>
      </p:sp>
      <p:pic>
        <p:nvPicPr>
          <p:cNvPr id="155652" name="Image 2" descr="swirlrainbw3.gif"/>
          <p:cNvPicPr>
            <a:picLocks noChangeAspect="1"/>
          </p:cNvPicPr>
          <p:nvPr/>
        </p:nvPicPr>
        <p:blipFill>
          <a:blip r:embed="rId6"/>
          <a:srcRect/>
          <a:stretch>
            <a:fillRect/>
          </a:stretch>
        </p:blipFill>
        <p:spPr bwMode="auto">
          <a:xfrm rot="5400000">
            <a:off x="-7270750" y="7270750"/>
            <a:ext cx="14722475" cy="180975"/>
          </a:xfrm>
          <a:prstGeom prst="rect">
            <a:avLst/>
          </a:prstGeom>
          <a:noFill/>
          <a:ln w="9525">
            <a:noFill/>
            <a:miter lim="800000"/>
            <a:headEnd/>
            <a:tailEnd/>
          </a:ln>
        </p:spPr>
      </p:pic>
      <p:pic>
        <p:nvPicPr>
          <p:cNvPr id="155653" name="Image 2" descr="swirlrainbw3.gif"/>
          <p:cNvPicPr>
            <a:picLocks noChangeAspect="1"/>
          </p:cNvPicPr>
          <p:nvPr/>
        </p:nvPicPr>
        <p:blipFill>
          <a:blip r:embed="rId6"/>
          <a:srcRect/>
          <a:stretch>
            <a:fillRect/>
          </a:stretch>
        </p:blipFill>
        <p:spPr bwMode="auto">
          <a:xfrm rot="5400000">
            <a:off x="16322675" y="7270750"/>
            <a:ext cx="14722475" cy="180975"/>
          </a:xfrm>
          <a:prstGeom prst="rect">
            <a:avLst/>
          </a:prstGeom>
          <a:noFill/>
          <a:ln w="9525">
            <a:noFill/>
            <a:miter lim="800000"/>
            <a:headEnd/>
            <a:tailEnd/>
          </a:ln>
        </p:spPr>
      </p:pic>
      <p:pic>
        <p:nvPicPr>
          <p:cNvPr id="155654" name="Image 2" descr="swirlrainbw3.gif"/>
          <p:cNvPicPr>
            <a:picLocks noChangeAspect="1"/>
          </p:cNvPicPr>
          <p:nvPr/>
        </p:nvPicPr>
        <p:blipFill>
          <a:blip r:embed="rId6"/>
          <a:srcRect/>
          <a:stretch>
            <a:fillRect/>
          </a:stretch>
        </p:blipFill>
        <p:spPr bwMode="auto">
          <a:xfrm rot="10800000">
            <a:off x="0" y="0"/>
            <a:ext cx="23774400" cy="149225"/>
          </a:xfrm>
          <a:prstGeom prst="rect">
            <a:avLst/>
          </a:prstGeom>
          <a:noFill/>
          <a:ln w="9525">
            <a:noFill/>
            <a:miter lim="800000"/>
            <a:headEnd/>
            <a:tailEnd/>
          </a:ln>
        </p:spPr>
      </p:pic>
      <p:pic>
        <p:nvPicPr>
          <p:cNvPr id="155655" name="Image 2" descr="swirlrainbw3.gif"/>
          <p:cNvPicPr>
            <a:picLocks noChangeAspect="1"/>
          </p:cNvPicPr>
          <p:nvPr/>
        </p:nvPicPr>
        <p:blipFill>
          <a:blip r:embed="rId6"/>
          <a:srcRect/>
          <a:stretch>
            <a:fillRect/>
          </a:stretch>
        </p:blipFill>
        <p:spPr bwMode="auto">
          <a:xfrm rot="10800000">
            <a:off x="0" y="14562138"/>
            <a:ext cx="23774400" cy="160337"/>
          </a:xfrm>
          <a:prstGeom prst="rect">
            <a:avLst/>
          </a:prstGeom>
          <a:noFill/>
          <a:ln w="9525">
            <a:noFill/>
            <a:miter lim="800000"/>
            <a:headEnd/>
            <a:tailEnd/>
          </a:ln>
        </p:spPr>
      </p:pic>
      <p:pic>
        <p:nvPicPr>
          <p:cNvPr id="155656" name="Picture 8"/>
          <p:cNvPicPr>
            <a:picLocks noChangeAspect="1" noChangeArrowheads="1"/>
          </p:cNvPicPr>
          <p:nvPr/>
        </p:nvPicPr>
        <p:blipFill>
          <a:blip r:embed="rId7"/>
          <a:srcRect/>
          <a:stretch>
            <a:fillRect/>
          </a:stretch>
        </p:blipFill>
        <p:spPr bwMode="auto">
          <a:xfrm>
            <a:off x="1230313" y="11249025"/>
            <a:ext cx="2665412" cy="1554163"/>
          </a:xfrm>
          <a:prstGeom prst="rect">
            <a:avLst/>
          </a:prstGeom>
          <a:noFill/>
          <a:ln w="9525">
            <a:noFill/>
            <a:round/>
            <a:headEnd/>
            <a:tailEnd/>
          </a:ln>
          <a:effectLst/>
        </p:spPr>
      </p:pic>
      <p:sp>
        <p:nvSpPr>
          <p:cNvPr id="155658" name="WordArt 5"/>
          <p:cNvSpPr>
            <a:spLocks noChangeArrowheads="1" noChangeShapeType="1" noTextEdit="1"/>
          </p:cNvSpPr>
          <p:nvPr/>
        </p:nvSpPr>
        <p:spPr bwMode="auto">
          <a:xfrm>
            <a:off x="2743136" y="3860775"/>
            <a:ext cx="16287864" cy="2736850"/>
          </a:xfrm>
          <a:prstGeom prst="rect">
            <a:avLst/>
          </a:prstGeom>
        </p:spPr>
        <p:txBody>
          <a:bodyPr wrap="none" fromWordArt="1">
            <a:prstTxWarp prst="textPlain">
              <a:avLst>
                <a:gd name="adj" fmla="val 50000"/>
              </a:avLst>
            </a:prstTxWarp>
          </a:bodyPr>
          <a:lstStyle/>
          <a:p>
            <a:pPr algn="ctr"/>
            <a:r>
              <a:rPr lang="es-ES" sz="4000" b="1" i="1" kern="10" dirty="0" smtClean="0">
                <a:ln w="25400">
                  <a:solidFill>
                    <a:srgbClr val="EBEF39"/>
                  </a:solidFill>
                  <a:round/>
                  <a:headEnd/>
                  <a:tailEnd/>
                </a:ln>
                <a:solidFill>
                  <a:srgbClr val="E31C07"/>
                </a:solidFill>
                <a:effectLst>
                  <a:outerShdw dist="35921" dir="2700000" algn="ctr" rotWithShape="0">
                    <a:srgbClr val="808080">
                      <a:alpha val="79999"/>
                    </a:srgbClr>
                  </a:outerShdw>
                </a:effectLst>
                <a:latin typeface="Rockwell Extra Bold" pitchFamily="18" charset="0"/>
                <a:cs typeface="Times New Roman"/>
              </a:rPr>
              <a:t>MONTAÑISMO</a:t>
            </a:r>
            <a:endParaRPr lang="es-ES" sz="4000" b="1" i="1" kern="10" dirty="0">
              <a:ln w="25400">
                <a:solidFill>
                  <a:srgbClr val="EBEF39"/>
                </a:solidFill>
                <a:round/>
                <a:headEnd/>
                <a:tailEnd/>
              </a:ln>
              <a:solidFill>
                <a:srgbClr val="E31C07"/>
              </a:solidFill>
              <a:effectLst>
                <a:outerShdw dist="35921" dir="2700000" algn="ctr" rotWithShape="0">
                  <a:srgbClr val="808080">
                    <a:alpha val="79999"/>
                  </a:srgbClr>
                </a:outerShdw>
              </a:effectLst>
              <a:latin typeface="Rockwell Extra Bold" pitchFamily="18" charset="0"/>
              <a:cs typeface="Times New Roman"/>
            </a:endParaRPr>
          </a:p>
        </p:txBody>
      </p:sp>
      <p:sp>
        <p:nvSpPr>
          <p:cNvPr id="155660" name="Text Box 12"/>
          <p:cNvSpPr txBox="1">
            <a:spLocks noChangeArrowheads="1"/>
          </p:cNvSpPr>
          <p:nvPr/>
        </p:nvSpPr>
        <p:spPr bwMode="auto">
          <a:xfrm>
            <a:off x="1301750" y="13338175"/>
            <a:ext cx="3493264" cy="754053"/>
          </a:xfrm>
          <a:prstGeom prst="rect">
            <a:avLst/>
          </a:prstGeom>
          <a:solidFill>
            <a:srgbClr val="1116E9"/>
          </a:solidFill>
          <a:ln w="9525">
            <a:solidFill>
              <a:srgbClr val="E31C07"/>
            </a:solidFill>
            <a:miter lim="800000"/>
            <a:headEnd/>
            <a:tailEnd/>
          </a:ln>
          <a:effectLst/>
        </p:spPr>
        <p:txBody>
          <a:bodyPr wrap="none">
            <a:spAutoFit/>
          </a:bodyPr>
          <a:lstStyle/>
          <a:p>
            <a:pPr defTabSz="2209800"/>
            <a:r>
              <a:rPr lang="es-ES" sz="4300" dirty="0" smtClean="0">
                <a:solidFill>
                  <a:schemeClr val="bg1"/>
                </a:solidFill>
              </a:rPr>
              <a:t>Frank Sinatra</a:t>
            </a:r>
            <a:endParaRPr lang="es-ES" sz="4300" dirty="0">
              <a:solidFill>
                <a:schemeClr val="bg1"/>
              </a:solidFill>
            </a:endParaRPr>
          </a:p>
        </p:txBody>
      </p:sp>
    </p:spTree>
  </p:cSld>
  <p:clrMapOvr>
    <a:masterClrMapping/>
  </p:clrMapOvr>
  <p:transition spd="slow" advTm="12000">
    <p:randomBar/>
    <p:sndAc>
      <p:stSnd>
        <p:snd r:embed="rId2" name="frank sinatra - moon river.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55658"/>
                                        </p:tgtEl>
                                        <p:attrNameLst>
                                          <p:attrName>style.visibility</p:attrName>
                                        </p:attrNameLst>
                                      </p:cBhvr>
                                      <p:to>
                                        <p:strVal val="visible"/>
                                      </p:to>
                                    </p:set>
                                    <p:anim calcmode="discrete" valueType="clr">
                                      <p:cBhvr override="childStyle">
                                        <p:cTn id="7" dur="1000"/>
                                        <p:tgtEl>
                                          <p:spTgt spid="155658"/>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155658"/>
                                        </p:tgtEl>
                                        <p:attrNameLst>
                                          <p:attrName>fillcolor</p:attrName>
                                        </p:attrNameLst>
                                      </p:cBhvr>
                                      <p:tavLst>
                                        <p:tav tm="0">
                                          <p:val>
                                            <p:clrVal>
                                              <a:schemeClr val="accent2"/>
                                            </p:clrVal>
                                          </p:val>
                                        </p:tav>
                                        <p:tav tm="50000">
                                          <p:val>
                                            <p:clrVal>
                                              <a:schemeClr val="hlink"/>
                                            </p:clrVal>
                                          </p:val>
                                        </p:tav>
                                      </p:tavLst>
                                    </p:anim>
                                    <p:set>
                                      <p:cBhvr>
                                        <p:cTn id="9" dur="1000"/>
                                        <p:tgtEl>
                                          <p:spTgt spid="15565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Nueva carpeta (2)\riesgo.jpg"/>
          <p:cNvPicPr>
            <a:picLocks noChangeAspect="1" noChangeArrowheads="1"/>
          </p:cNvPicPr>
          <p:nvPr/>
        </p:nvPicPr>
        <p:blipFill>
          <a:blip r:embed="rId2"/>
          <a:srcRect/>
          <a:stretch>
            <a:fillRect/>
          </a:stretch>
        </p:blipFill>
        <p:spPr bwMode="auto">
          <a:xfrm>
            <a:off x="0" y="-1"/>
            <a:ext cx="23774400" cy="14722476"/>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iiii.jpg"/>
          <p:cNvPicPr>
            <a:picLocks noChangeAspect="1" noChangeArrowheads="1"/>
          </p:cNvPicPr>
          <p:nvPr/>
        </p:nvPicPr>
        <p:blipFill>
          <a:blip r:embed="rId2"/>
          <a:srcRect/>
          <a:stretch>
            <a:fillRect/>
          </a:stretch>
        </p:blipFill>
        <p:spPr bwMode="auto">
          <a:xfrm>
            <a:off x="0" y="0"/>
            <a:ext cx="23774400" cy="15108164"/>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2600260" y="1431883"/>
            <a:ext cx="18073814" cy="12644526"/>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lIns="219977" tIns="109989" rIns="219977" bIns="109989" anchor="ctr"/>
          <a:lstStyle/>
          <a:p>
            <a:endParaRPr lang="es-ES"/>
          </a:p>
        </p:txBody>
      </p:sp>
      <p:sp>
        <p:nvSpPr>
          <p:cNvPr id="2" name="1 Rectángulo"/>
          <p:cNvSpPr/>
          <p:nvPr/>
        </p:nvSpPr>
        <p:spPr>
          <a:xfrm>
            <a:off x="4100458" y="2003387"/>
            <a:ext cx="15287732" cy="11341566"/>
          </a:xfrm>
          <a:prstGeom prst="rect">
            <a:avLst/>
          </a:prstGeom>
        </p:spPr>
        <p:txBody>
          <a:bodyPr wrap="square">
            <a:spAutoFit/>
          </a:bodyPr>
          <a:lstStyle/>
          <a:p>
            <a:r>
              <a:rPr lang="es-ES" b="1" i="1" dirty="0" smtClean="0">
                <a:latin typeface="Comic Sans MS" pitchFamily="66" charset="0"/>
              </a:rPr>
              <a:t>El montañismo es una disciplina deportiva que consiste en realizar ascensiones a las montañas. Es también el conjunto de técnicas, conocimientos y habilidades orientadas a la realización de este objetivo. El montañismo es un deporte,  pero quienes lo practican consideran que es mucho más que eso, ya que es un estilo de vida y de ver el mundo que los rodea.</a:t>
            </a:r>
          </a:p>
          <a:p>
            <a:r>
              <a:rPr lang="es-ES" b="1" i="1" dirty="0" smtClean="0">
                <a:latin typeface="Comic Sans MS" pitchFamily="66" charset="0"/>
              </a:rPr>
              <a:t>El montañismo se podría dividir en cuatro áreas que engloban diversas especialidades, algunas de las cuales se alejan de la definición estricta de ascender montañas, pero que no obstante, requieren de este medio natural para su práctica: senderismo (o hiking), excursionismo (o trekking) y expediciones; escalada clásica (roca), escalada deportiva (y boulder) y escalada en hielo; duatlón en montaña, media maratón de montaña y maratón de montaña; barranquismo, esquí de travesía y bicicleta de montaña.</a:t>
            </a:r>
          </a:p>
        </p:txBody>
      </p:sp>
      <p:pic>
        <p:nvPicPr>
          <p:cNvPr id="4" name="Picture 4" descr="12"/>
          <p:cNvPicPr>
            <a:picLocks noChangeAspect="1" noChangeArrowheads="1"/>
          </p:cNvPicPr>
          <p:nvPr/>
        </p:nvPicPr>
        <p:blipFill>
          <a:blip r:embed="rId2"/>
          <a:srcRect/>
          <a:stretch>
            <a:fillRect/>
          </a:stretch>
        </p:blipFill>
        <p:spPr bwMode="auto">
          <a:xfrm>
            <a:off x="1885880" y="860379"/>
            <a:ext cx="19311406" cy="13358906"/>
          </a:xfrm>
          <a:prstGeom prst="rect">
            <a:avLst/>
          </a:prstGeom>
          <a:noFill/>
          <a:ln w="9525">
            <a:noFill/>
            <a:miter lim="800000"/>
            <a:headEnd/>
            <a:tailEnd/>
          </a:ln>
        </p:spPr>
      </p:pic>
      <p:pic>
        <p:nvPicPr>
          <p:cNvPr id="5" name="Picture 4" descr="pc12"/>
          <p:cNvPicPr>
            <a:picLocks noChangeAspect="1" noChangeArrowheads="1" noCrop="1"/>
          </p:cNvPicPr>
          <p:nvPr/>
        </p:nvPicPr>
        <p:blipFill>
          <a:blip r:embed="rId3"/>
          <a:srcRect/>
          <a:stretch>
            <a:fillRect/>
          </a:stretch>
        </p:blipFill>
        <p:spPr bwMode="auto">
          <a:xfrm>
            <a:off x="0" y="12356994"/>
            <a:ext cx="2928958" cy="2365481"/>
          </a:xfrm>
          <a:prstGeom prst="rect">
            <a:avLst/>
          </a:prstGeom>
          <a:noFill/>
          <a:ln w="9525">
            <a:noFill/>
            <a:miter lim="800000"/>
            <a:headEnd/>
            <a:tailEnd/>
          </a:ln>
        </p:spPr>
      </p:pic>
    </p:spTree>
  </p:cSld>
  <p:clrMapOvr>
    <a:masterClrMapping/>
  </p:clrMapOvr>
  <p:transition spd="slow" advTm="34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anim calcmode="lin" valueType="num">
                                      <p:cBhvr>
                                        <p:cTn id="18" dur="5000" fill="hold"/>
                                        <p:tgtEl>
                                          <p:spTgt spid="4"/>
                                        </p:tgtEl>
                                        <p:attrNameLst>
                                          <p:attrName>style.rotation</p:attrName>
                                        </p:attrNameLst>
                                      </p:cBhvr>
                                      <p:tavLst>
                                        <p:tav tm="0">
                                          <p:val>
                                            <p:fltVal val="90"/>
                                          </p:val>
                                        </p:tav>
                                        <p:tav tm="100000">
                                          <p:val>
                                            <p:fltVal val="0"/>
                                          </p:val>
                                        </p:tav>
                                      </p:tavLst>
                                    </p:anim>
                                    <p:animEffect transition="in" filter="fade">
                                      <p:cBhvr>
                                        <p:cTn id="19" dur="5000"/>
                                        <p:tgtEl>
                                          <p:spTgt spid="4"/>
                                        </p:tgtEl>
                                      </p:cBhvr>
                                    </p:animEffect>
                                  </p:childTnLst>
                                </p:cTn>
                              </p:par>
                              <p:par>
                                <p:cTn id="20" presetID="1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pico.JPG"/>
          <p:cNvPicPr>
            <a:picLocks noChangeAspect="1" noChangeArrowheads="1"/>
          </p:cNvPicPr>
          <p:nvPr/>
        </p:nvPicPr>
        <p:blipFill>
          <a:blip r:embed="rId2"/>
          <a:srcRect/>
          <a:stretch>
            <a:fillRect/>
          </a:stretch>
        </p:blipFill>
        <p:spPr bwMode="auto">
          <a:xfrm>
            <a:off x="0" y="-3108325"/>
            <a:ext cx="23774400" cy="178308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Nueva carpeta (2)\image022.jpg"/>
          <p:cNvPicPr>
            <a:picLocks noChangeAspect="1" noChangeArrowheads="1"/>
          </p:cNvPicPr>
          <p:nvPr/>
        </p:nvPicPr>
        <p:blipFill>
          <a:blip r:embed="rId2"/>
          <a:srcRect/>
          <a:stretch>
            <a:fillRect/>
          </a:stretch>
        </p:blipFill>
        <p:spPr bwMode="auto">
          <a:xfrm>
            <a:off x="0" y="-1"/>
            <a:ext cx="24388850" cy="16259233"/>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10887068" y="2646329"/>
            <a:ext cx="11858708" cy="1021563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lIns="219977" tIns="109989" rIns="219977" bIns="109989" anchor="ctr"/>
          <a:lstStyle/>
          <a:p>
            <a:endParaRPr lang="es-ES"/>
          </a:p>
        </p:txBody>
      </p:sp>
      <p:pic>
        <p:nvPicPr>
          <p:cNvPr id="1026" name="Picture 2" descr="C:\Documents and Settings\Dell\Escritorio\botas-de-montana.jpg"/>
          <p:cNvPicPr>
            <a:picLocks noChangeAspect="1" noChangeArrowheads="1"/>
          </p:cNvPicPr>
          <p:nvPr/>
        </p:nvPicPr>
        <p:blipFill>
          <a:blip r:embed="rId2"/>
          <a:srcRect/>
          <a:stretch>
            <a:fillRect/>
          </a:stretch>
        </p:blipFill>
        <p:spPr bwMode="auto">
          <a:xfrm>
            <a:off x="0" y="0"/>
            <a:ext cx="10029812" cy="15044718"/>
          </a:xfrm>
          <a:prstGeom prst="rect">
            <a:avLst/>
          </a:prstGeom>
          <a:noFill/>
        </p:spPr>
      </p:pic>
      <p:sp>
        <p:nvSpPr>
          <p:cNvPr id="3" name="2 Rectángulo"/>
          <p:cNvSpPr/>
          <p:nvPr/>
        </p:nvSpPr>
        <p:spPr>
          <a:xfrm>
            <a:off x="11672886" y="3575023"/>
            <a:ext cx="10572824" cy="8694688"/>
          </a:xfrm>
          <a:prstGeom prst="rect">
            <a:avLst/>
          </a:prstGeom>
        </p:spPr>
        <p:txBody>
          <a:bodyPr wrap="square">
            <a:spAutoFit/>
          </a:bodyPr>
          <a:lstStyle/>
          <a:p>
            <a:r>
              <a:rPr lang="es-ES" b="1" i="1" dirty="0" smtClean="0">
                <a:latin typeface="Comic Sans MS" pitchFamily="66" charset="0"/>
              </a:rPr>
              <a:t>El término montañismo muchas veces se entiende como el deporte practicado en las altas montañas, es decir, el montañismo de altura. Así quien asciende a las montañas se le llama montañista o montañero y no a quién solo practica una de las especialidades mencionadas. También cuando se habla de un curso o manual de montañismo, éste se enfoca al excursionismo por las montañas y no a toda la gama de especialidades que se mencionan anteriormente.</a:t>
            </a:r>
            <a:endParaRPr lang="es-ES" b="1" i="1" dirty="0">
              <a:latin typeface="Comic Sans MS" pitchFamily="66" charset="0"/>
            </a:endParaRPr>
          </a:p>
        </p:txBody>
      </p:sp>
      <p:pic>
        <p:nvPicPr>
          <p:cNvPr id="6" name="Picture 4" descr="12"/>
          <p:cNvPicPr>
            <a:picLocks noChangeAspect="1" noChangeArrowheads="1"/>
          </p:cNvPicPr>
          <p:nvPr/>
        </p:nvPicPr>
        <p:blipFill>
          <a:blip r:embed="rId3"/>
          <a:srcRect/>
          <a:stretch>
            <a:fillRect/>
          </a:stretch>
        </p:blipFill>
        <p:spPr bwMode="auto">
          <a:xfrm>
            <a:off x="10815630" y="2074825"/>
            <a:ext cx="12310482" cy="11287204"/>
          </a:xfrm>
          <a:prstGeom prst="rect">
            <a:avLst/>
          </a:prstGeom>
          <a:noFill/>
          <a:ln w="9525">
            <a:noFill/>
            <a:miter lim="800000"/>
            <a:headEnd/>
            <a:tailEnd/>
          </a:ln>
        </p:spPr>
      </p:pic>
      <p:pic>
        <p:nvPicPr>
          <p:cNvPr id="5" name="Picture 4" descr="pc12"/>
          <p:cNvPicPr>
            <a:picLocks noChangeAspect="1" noChangeArrowheads="1" noCrop="1"/>
          </p:cNvPicPr>
          <p:nvPr/>
        </p:nvPicPr>
        <p:blipFill>
          <a:blip r:embed="rId4"/>
          <a:srcRect/>
          <a:stretch>
            <a:fillRect/>
          </a:stretch>
        </p:blipFill>
        <p:spPr bwMode="auto">
          <a:xfrm>
            <a:off x="7886672" y="12356994"/>
            <a:ext cx="2928958" cy="2365481"/>
          </a:xfrm>
          <a:prstGeom prst="rect">
            <a:avLst/>
          </a:prstGeom>
          <a:noFill/>
          <a:ln w="9525">
            <a:noFill/>
            <a:miter lim="800000"/>
            <a:headEnd/>
            <a:tailEnd/>
          </a:ln>
        </p:spPr>
      </p:pic>
    </p:spTree>
  </p:cSld>
  <p:clrMapOvr>
    <a:masterClrMapping/>
  </p:clrMapOvr>
  <p:transition spd="slow" advTm="28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par>
                                <p:cTn id="13" presetID="1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par>
                          <p:cTn id="16" fill="hold">
                            <p:stCondLst>
                              <p:cond delay="5000"/>
                            </p:stCondLst>
                            <p:childTnLst>
                              <p:par>
                                <p:cTn id="17" presetID="31" presetClass="entr" presetSubtype="0" fill="hold" nodeType="afterEffect">
                                  <p:stCondLst>
                                    <p:cond delay="0"/>
                                  </p:stCondLst>
                                  <p:iterate type="lt">
                                    <p:tmPct val="5000"/>
                                  </p:iterate>
                                  <p:childTnLst>
                                    <p:set>
                                      <p:cBhvr>
                                        <p:cTn id="18" dur="1" fill="hold">
                                          <p:stCondLst>
                                            <p:cond delay="0"/>
                                          </p:stCondLst>
                                        </p:cTn>
                                        <p:tgtEl>
                                          <p:spTgt spid="6"/>
                                        </p:tgtEl>
                                        <p:attrNameLst>
                                          <p:attrName>style.visibility</p:attrName>
                                        </p:attrNameLst>
                                      </p:cBhvr>
                                      <p:to>
                                        <p:strVal val="visible"/>
                                      </p:to>
                                    </p:set>
                                    <p:anim calcmode="lin" valueType="num">
                                      <p:cBhvr>
                                        <p:cTn id="19" dur="5000" fill="hold"/>
                                        <p:tgtEl>
                                          <p:spTgt spid="6"/>
                                        </p:tgtEl>
                                        <p:attrNameLst>
                                          <p:attrName>ppt_w</p:attrName>
                                        </p:attrNameLst>
                                      </p:cBhvr>
                                      <p:tavLst>
                                        <p:tav tm="0">
                                          <p:val>
                                            <p:fltVal val="0"/>
                                          </p:val>
                                        </p:tav>
                                        <p:tav tm="100000">
                                          <p:val>
                                            <p:strVal val="#ppt_w"/>
                                          </p:val>
                                        </p:tav>
                                      </p:tavLst>
                                    </p:anim>
                                    <p:anim calcmode="lin" valueType="num">
                                      <p:cBhvr>
                                        <p:cTn id="20" dur="5000" fill="hold"/>
                                        <p:tgtEl>
                                          <p:spTgt spid="6"/>
                                        </p:tgtEl>
                                        <p:attrNameLst>
                                          <p:attrName>ppt_h</p:attrName>
                                        </p:attrNameLst>
                                      </p:cBhvr>
                                      <p:tavLst>
                                        <p:tav tm="0">
                                          <p:val>
                                            <p:fltVal val="0"/>
                                          </p:val>
                                        </p:tav>
                                        <p:tav tm="100000">
                                          <p:val>
                                            <p:strVal val="#ppt_h"/>
                                          </p:val>
                                        </p:tav>
                                      </p:tavLst>
                                    </p:anim>
                                    <p:anim calcmode="lin" valueType="num">
                                      <p:cBhvr>
                                        <p:cTn id="21" dur="5000" fill="hold"/>
                                        <p:tgtEl>
                                          <p:spTgt spid="6"/>
                                        </p:tgtEl>
                                        <p:attrNameLst>
                                          <p:attrName>style.rotation</p:attrName>
                                        </p:attrNameLst>
                                      </p:cBhvr>
                                      <p:tavLst>
                                        <p:tav tm="0">
                                          <p:val>
                                            <p:fltVal val="90"/>
                                          </p:val>
                                        </p:tav>
                                        <p:tav tm="100000">
                                          <p:val>
                                            <p:fltVal val="0"/>
                                          </p:val>
                                        </p:tav>
                                      </p:tavLst>
                                    </p:anim>
                                    <p:animEffect transition="in" filter="fade">
                                      <p:cBhvr>
                                        <p:cTn id="22"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FOTOS-~1.JPG"/>
          <p:cNvPicPr>
            <a:picLocks noChangeAspect="1" noChangeArrowheads="1"/>
          </p:cNvPicPr>
          <p:nvPr/>
        </p:nvPicPr>
        <p:blipFill>
          <a:blip r:embed="rId2"/>
          <a:srcRect/>
          <a:stretch>
            <a:fillRect/>
          </a:stretch>
        </p:blipFill>
        <p:spPr bwMode="auto">
          <a:xfrm>
            <a:off x="0" y="0"/>
            <a:ext cx="23774400" cy="15770352"/>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10403-1.jpg"/>
          <p:cNvPicPr>
            <a:picLocks noChangeAspect="1" noChangeArrowheads="1"/>
          </p:cNvPicPr>
          <p:nvPr/>
        </p:nvPicPr>
        <p:blipFill>
          <a:blip r:embed="rId2"/>
          <a:srcRect/>
          <a:stretch>
            <a:fillRect/>
          </a:stretch>
        </p:blipFill>
        <p:spPr bwMode="auto">
          <a:xfrm>
            <a:off x="0" y="-1"/>
            <a:ext cx="23774400" cy="14969771"/>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montanismo.jpg"/>
          <p:cNvPicPr>
            <a:picLocks noChangeAspect="1" noChangeArrowheads="1"/>
          </p:cNvPicPr>
          <p:nvPr/>
        </p:nvPicPr>
        <p:blipFill>
          <a:blip r:embed="rId2"/>
          <a:srcRect/>
          <a:stretch>
            <a:fillRect/>
          </a:stretch>
        </p:blipFill>
        <p:spPr bwMode="auto">
          <a:xfrm>
            <a:off x="-1" y="0"/>
            <a:ext cx="23881719" cy="14722475"/>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1266283579_74418682_2-Trekking-montanismo-en-el-Cajon-del-Maipo-San-Jose-de-Maipo-1266283579.jpg"/>
          <p:cNvPicPr>
            <a:picLocks noChangeAspect="1" noChangeArrowheads="1"/>
          </p:cNvPicPr>
          <p:nvPr/>
        </p:nvPicPr>
        <p:blipFill>
          <a:blip r:embed="rId2"/>
          <a:srcRect/>
          <a:stretch>
            <a:fillRect/>
          </a:stretch>
        </p:blipFill>
        <p:spPr bwMode="auto">
          <a:xfrm>
            <a:off x="0" y="0"/>
            <a:ext cx="23774400" cy="15942682"/>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20745908_2.jpg"/>
          <p:cNvPicPr>
            <a:picLocks noChangeAspect="1" noChangeArrowheads="1"/>
          </p:cNvPicPr>
          <p:nvPr/>
        </p:nvPicPr>
        <p:blipFill>
          <a:blip r:embed="rId2"/>
          <a:srcRect/>
          <a:stretch>
            <a:fillRect/>
          </a:stretch>
        </p:blipFill>
        <p:spPr bwMode="auto">
          <a:xfrm>
            <a:off x="0" y="0"/>
            <a:ext cx="23774400" cy="1485311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503.jpg"/>
          <p:cNvPicPr>
            <a:picLocks noChangeAspect="1" noChangeArrowheads="1"/>
          </p:cNvPicPr>
          <p:nvPr/>
        </p:nvPicPr>
        <p:blipFill>
          <a:blip r:embed="rId2"/>
          <a:srcRect/>
          <a:stretch>
            <a:fillRect/>
          </a:stretch>
        </p:blipFill>
        <p:spPr bwMode="auto">
          <a:xfrm>
            <a:off x="0" y="-1"/>
            <a:ext cx="23774400" cy="14722476"/>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alm2009a.jpg"/>
          <p:cNvPicPr>
            <a:picLocks noChangeAspect="1" noChangeArrowheads="1"/>
          </p:cNvPicPr>
          <p:nvPr/>
        </p:nvPicPr>
        <p:blipFill>
          <a:blip r:embed="rId2"/>
          <a:srcRect/>
          <a:stretch>
            <a:fillRect/>
          </a:stretch>
        </p:blipFill>
        <p:spPr bwMode="auto">
          <a:xfrm>
            <a:off x="-1" y="-1"/>
            <a:ext cx="23388719" cy="14722475"/>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escalada-montana-alejandro-juarez--644x362.jpg"/>
          <p:cNvPicPr>
            <a:picLocks noChangeAspect="1" noChangeArrowheads="1"/>
          </p:cNvPicPr>
          <p:nvPr/>
        </p:nvPicPr>
        <p:blipFill>
          <a:blip r:embed="rId2"/>
          <a:srcRect/>
          <a:stretch>
            <a:fillRect/>
          </a:stretch>
        </p:blipFill>
        <p:spPr bwMode="auto">
          <a:xfrm>
            <a:off x="-1" y="0"/>
            <a:ext cx="23836971" cy="14722475"/>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01-hilary-step-580v.jpg"/>
          <p:cNvPicPr>
            <a:picLocks noChangeAspect="1" noChangeArrowheads="1"/>
          </p:cNvPicPr>
          <p:nvPr/>
        </p:nvPicPr>
        <p:blipFill>
          <a:blip r:embed="rId2"/>
          <a:srcRect/>
          <a:stretch>
            <a:fillRect/>
          </a:stretch>
        </p:blipFill>
        <p:spPr bwMode="auto">
          <a:xfrm>
            <a:off x="4243334" y="0"/>
            <a:ext cx="14887596" cy="14710061"/>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maximo-riesgo--644x362.jpg"/>
          <p:cNvPicPr>
            <a:picLocks noChangeAspect="1" noChangeArrowheads="1"/>
          </p:cNvPicPr>
          <p:nvPr/>
        </p:nvPicPr>
        <p:blipFill>
          <a:blip r:embed="rId2"/>
          <a:srcRect/>
          <a:stretch>
            <a:fillRect/>
          </a:stretch>
        </p:blipFill>
        <p:spPr bwMode="auto">
          <a:xfrm>
            <a:off x="-1" y="-1"/>
            <a:ext cx="23771123" cy="14722476"/>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Nueva carpeta (2)\image008.jpg"/>
          <p:cNvPicPr>
            <a:picLocks noChangeAspect="1" noChangeArrowheads="1"/>
          </p:cNvPicPr>
          <p:nvPr/>
        </p:nvPicPr>
        <p:blipFill>
          <a:blip r:embed="rId2"/>
          <a:srcRect/>
          <a:stretch>
            <a:fillRect/>
          </a:stretch>
        </p:blipFill>
        <p:spPr bwMode="auto">
          <a:xfrm>
            <a:off x="0" y="0"/>
            <a:ext cx="11744324" cy="14963095"/>
          </a:xfrm>
          <a:prstGeom prst="rect">
            <a:avLst/>
          </a:prstGeom>
          <a:noFill/>
        </p:spPr>
      </p:pic>
      <p:pic>
        <p:nvPicPr>
          <p:cNvPr id="3" name="Picture 2" descr="C:\Documents and Settings\Dell\Escritorio\Nueva carpeta (2)\image021.jpg"/>
          <p:cNvPicPr>
            <a:picLocks noChangeAspect="1" noChangeArrowheads="1"/>
          </p:cNvPicPr>
          <p:nvPr/>
        </p:nvPicPr>
        <p:blipFill>
          <a:blip r:embed="rId3"/>
          <a:srcRect/>
          <a:stretch>
            <a:fillRect/>
          </a:stretch>
        </p:blipFill>
        <p:spPr bwMode="auto">
          <a:xfrm>
            <a:off x="11744324" y="0"/>
            <a:ext cx="12030076" cy="14838854"/>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Nueva carpeta (2)\image019.jpg"/>
          <p:cNvPicPr>
            <a:picLocks noChangeAspect="1" noChangeArrowheads="1"/>
          </p:cNvPicPr>
          <p:nvPr/>
        </p:nvPicPr>
        <p:blipFill>
          <a:blip r:embed="rId2"/>
          <a:srcRect/>
          <a:stretch>
            <a:fillRect/>
          </a:stretch>
        </p:blipFill>
        <p:spPr bwMode="auto">
          <a:xfrm>
            <a:off x="0" y="-1"/>
            <a:ext cx="23774400" cy="15163851"/>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Nueva carpeta (2)\rapel.jpg"/>
          <p:cNvPicPr>
            <a:picLocks noChangeAspect="1" noChangeArrowheads="1"/>
          </p:cNvPicPr>
          <p:nvPr/>
        </p:nvPicPr>
        <p:blipFill>
          <a:blip r:embed="rId2"/>
          <a:srcRect/>
          <a:stretch>
            <a:fillRect/>
          </a:stretch>
        </p:blipFill>
        <p:spPr bwMode="auto">
          <a:xfrm>
            <a:off x="0" y="0"/>
            <a:ext cx="23774400" cy="14701878"/>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Nueva carpeta (2)\image009.jpg"/>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Nueva carpeta (2)\image018.jpg"/>
          <p:cNvPicPr>
            <a:picLocks noChangeAspect="1" noChangeArrowheads="1"/>
          </p:cNvPicPr>
          <p:nvPr/>
        </p:nvPicPr>
        <p:blipFill>
          <a:blip r:embed="rId3"/>
          <a:srcRect/>
          <a:stretch>
            <a:fillRect/>
          </a:stretch>
        </p:blipFill>
        <p:spPr bwMode="auto">
          <a:xfrm>
            <a:off x="0" y="-1"/>
            <a:ext cx="23774400" cy="14973349"/>
          </a:xfrm>
          <a:prstGeom prst="rect">
            <a:avLst/>
          </a:prstGeom>
          <a:noFill/>
        </p:spPr>
      </p:pic>
    </p:spTree>
  </p:cSld>
  <p:clrMapOvr>
    <a:masterClrMapping/>
  </p:clrMapOvr>
  <p:transition spd="slow" advTm="6000">
    <p:randomBar/>
    <p:sndAc>
      <p:stSnd>
        <p:snd r:embed="rId2" name="14 - frank sinatra - yesterday(2).wav"/>
      </p:st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Nueva carpeta (2)\image012.jpg"/>
          <p:cNvPicPr>
            <a:picLocks noChangeAspect="1" noChangeArrowheads="1"/>
          </p:cNvPicPr>
          <p:nvPr/>
        </p:nvPicPr>
        <p:blipFill>
          <a:blip r:embed="rId2"/>
          <a:srcRect/>
          <a:stretch>
            <a:fillRect/>
          </a:stretch>
        </p:blipFill>
        <p:spPr bwMode="auto">
          <a:xfrm>
            <a:off x="0" y="-1"/>
            <a:ext cx="24039132" cy="14722476"/>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Nueva carpeta (2)\5e3d17c95465671c434c86c18518f8c2.jpg"/>
          <p:cNvPicPr>
            <a:picLocks noChangeAspect="1" noChangeArrowheads="1"/>
          </p:cNvPicPr>
          <p:nvPr/>
        </p:nvPicPr>
        <p:blipFill>
          <a:blip r:embed="rId2"/>
          <a:srcRect/>
          <a:stretch>
            <a:fillRect/>
          </a:stretch>
        </p:blipFill>
        <p:spPr bwMode="auto">
          <a:xfrm>
            <a:off x="0" y="0"/>
            <a:ext cx="23774400" cy="15835449"/>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Nueva carpeta (2)\image006.jpg"/>
          <p:cNvPicPr>
            <a:picLocks noChangeAspect="1" noChangeArrowheads="1"/>
          </p:cNvPicPr>
          <p:nvPr/>
        </p:nvPicPr>
        <p:blipFill>
          <a:blip r:embed="rId2"/>
          <a:srcRect/>
          <a:stretch>
            <a:fillRect/>
          </a:stretch>
        </p:blipFill>
        <p:spPr bwMode="auto">
          <a:xfrm>
            <a:off x="0" y="-1"/>
            <a:ext cx="23774400" cy="15046561"/>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Nueva carpeta (2)\image004.jpg"/>
          <p:cNvPicPr>
            <a:picLocks noChangeAspect="1" noChangeArrowheads="1"/>
          </p:cNvPicPr>
          <p:nvPr/>
        </p:nvPicPr>
        <p:blipFill>
          <a:blip r:embed="rId2"/>
          <a:srcRect/>
          <a:stretch>
            <a:fillRect/>
          </a:stretch>
        </p:blipFill>
        <p:spPr bwMode="auto">
          <a:xfrm>
            <a:off x="0" y="-1"/>
            <a:ext cx="23774400" cy="15532537"/>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Nueva carpeta (2)\image007.jpg"/>
          <p:cNvPicPr>
            <a:picLocks noChangeAspect="1" noChangeArrowheads="1"/>
          </p:cNvPicPr>
          <p:nvPr/>
        </p:nvPicPr>
        <p:blipFill>
          <a:blip r:embed="rId2"/>
          <a:srcRect/>
          <a:stretch>
            <a:fillRect/>
          </a:stretch>
        </p:blipFill>
        <p:spPr bwMode="auto">
          <a:xfrm>
            <a:off x="0" y="0"/>
            <a:ext cx="23774400" cy="1580896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Nueva carpeta (2)\image017.jpg"/>
          <p:cNvPicPr>
            <a:picLocks noChangeAspect="1" noChangeArrowheads="1"/>
          </p:cNvPicPr>
          <p:nvPr/>
        </p:nvPicPr>
        <p:blipFill>
          <a:blip r:embed="rId2"/>
          <a:srcRect/>
          <a:stretch>
            <a:fillRect/>
          </a:stretch>
        </p:blipFill>
        <p:spPr bwMode="auto">
          <a:xfrm>
            <a:off x="0" y="0"/>
            <a:ext cx="23774400" cy="14890694"/>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Nueva carpeta (2)\alpinismo24po4.jpg"/>
          <p:cNvPicPr>
            <a:picLocks noChangeAspect="1" noChangeArrowheads="1"/>
          </p:cNvPicPr>
          <p:nvPr/>
        </p:nvPicPr>
        <p:blipFill>
          <a:blip r:embed="rId2"/>
          <a:srcRect/>
          <a:stretch>
            <a:fillRect/>
          </a:stretch>
        </p:blipFill>
        <p:spPr bwMode="auto">
          <a:xfrm>
            <a:off x="0" y="0"/>
            <a:ext cx="23774400" cy="15505556"/>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Nueva carpeta (2)\image016.jpg"/>
          <p:cNvPicPr>
            <a:picLocks noChangeAspect="1" noChangeArrowheads="1"/>
          </p:cNvPicPr>
          <p:nvPr/>
        </p:nvPicPr>
        <p:blipFill>
          <a:blip r:embed="rId2"/>
          <a:srcRect/>
          <a:stretch>
            <a:fillRect/>
          </a:stretch>
        </p:blipFill>
        <p:spPr bwMode="auto">
          <a:xfrm>
            <a:off x="0" y="0"/>
            <a:ext cx="11387134" cy="14731636"/>
          </a:xfrm>
          <a:prstGeom prst="rect">
            <a:avLst/>
          </a:prstGeom>
          <a:noFill/>
        </p:spPr>
      </p:pic>
      <p:pic>
        <p:nvPicPr>
          <p:cNvPr id="3" name="Picture 2" descr="C:\Documents and Settings\Dell\Escritorio\Nueva carpeta (2)\image015.jpg"/>
          <p:cNvPicPr>
            <a:picLocks noChangeAspect="1" noChangeArrowheads="1"/>
          </p:cNvPicPr>
          <p:nvPr/>
        </p:nvPicPr>
        <p:blipFill>
          <a:blip r:embed="rId3"/>
          <a:srcRect/>
          <a:stretch>
            <a:fillRect/>
          </a:stretch>
        </p:blipFill>
        <p:spPr bwMode="auto">
          <a:xfrm>
            <a:off x="11315696" y="-251585"/>
            <a:ext cx="12458704" cy="1497406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Nueva carpeta (2)\image014.jpg"/>
          <p:cNvPicPr>
            <a:picLocks noChangeAspect="1" noChangeArrowheads="1"/>
          </p:cNvPicPr>
          <p:nvPr/>
        </p:nvPicPr>
        <p:blipFill>
          <a:blip r:embed="rId2"/>
          <a:srcRect/>
          <a:stretch>
            <a:fillRect/>
          </a:stretch>
        </p:blipFill>
        <p:spPr bwMode="auto">
          <a:xfrm>
            <a:off x="0" y="-1"/>
            <a:ext cx="23774400" cy="14973349"/>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Nueva carpeta (2)\image013.jpg"/>
          <p:cNvPicPr>
            <a:picLocks noChangeAspect="1" noChangeArrowheads="1"/>
          </p:cNvPicPr>
          <p:nvPr/>
        </p:nvPicPr>
        <p:blipFill>
          <a:blip r:embed="rId2"/>
          <a:srcRect/>
          <a:stretch>
            <a:fillRect/>
          </a:stretch>
        </p:blipFill>
        <p:spPr bwMode="auto">
          <a:xfrm>
            <a:off x="0" y="0"/>
            <a:ext cx="12030076" cy="15123394"/>
          </a:xfrm>
          <a:prstGeom prst="rect">
            <a:avLst/>
          </a:prstGeom>
          <a:noFill/>
        </p:spPr>
      </p:pic>
      <p:pic>
        <p:nvPicPr>
          <p:cNvPr id="3" name="Picture 2" descr="C:\Documents and Settings\Dell\Escritorio\Nueva carpeta (2)\image010.jpg"/>
          <p:cNvPicPr>
            <a:picLocks noChangeAspect="1" noChangeArrowheads="1"/>
          </p:cNvPicPr>
          <p:nvPr/>
        </p:nvPicPr>
        <p:blipFill>
          <a:blip r:embed="rId3"/>
          <a:srcRect/>
          <a:stretch>
            <a:fillRect/>
          </a:stretch>
        </p:blipFill>
        <p:spPr bwMode="auto">
          <a:xfrm>
            <a:off x="12172952" y="-172529"/>
            <a:ext cx="11601448" cy="14895004"/>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Nueva carpeta (2)\29chinaj9-630.jpg"/>
          <p:cNvPicPr>
            <a:picLocks noChangeAspect="1" noChangeArrowheads="1"/>
          </p:cNvPicPr>
          <p:nvPr/>
        </p:nvPicPr>
        <p:blipFill>
          <a:blip r:embed="rId2"/>
          <a:srcRect/>
          <a:stretch>
            <a:fillRect/>
          </a:stretch>
        </p:blipFill>
        <p:spPr bwMode="auto">
          <a:xfrm>
            <a:off x="0" y="0"/>
            <a:ext cx="12030076" cy="14839474"/>
          </a:xfrm>
          <a:prstGeom prst="rect">
            <a:avLst/>
          </a:prstGeom>
          <a:noFill/>
        </p:spPr>
      </p:pic>
      <p:pic>
        <p:nvPicPr>
          <p:cNvPr id="3" name="Picture 2" descr="C:\Documents and Settings\Dell\Escritorio\Nueva carpeta (2)\image011.jpg"/>
          <p:cNvPicPr>
            <a:picLocks noChangeAspect="1" noChangeArrowheads="1"/>
          </p:cNvPicPr>
          <p:nvPr/>
        </p:nvPicPr>
        <p:blipFill>
          <a:blip r:embed="rId3"/>
          <a:srcRect/>
          <a:stretch>
            <a:fillRect/>
          </a:stretch>
        </p:blipFill>
        <p:spPr bwMode="auto">
          <a:xfrm>
            <a:off x="12030076" y="41175"/>
            <a:ext cx="11744324" cy="146813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Nueva carpeta (2)\image005.jpg"/>
          <p:cNvPicPr>
            <a:picLocks noChangeAspect="1" noChangeArrowheads="1"/>
          </p:cNvPicPr>
          <p:nvPr/>
        </p:nvPicPr>
        <p:blipFill>
          <a:blip r:embed="rId2"/>
          <a:srcRect/>
          <a:stretch>
            <a:fillRect/>
          </a:stretch>
        </p:blipFill>
        <p:spPr bwMode="auto">
          <a:xfrm>
            <a:off x="-1" y="-1"/>
            <a:ext cx="11387135" cy="14722475"/>
          </a:xfrm>
          <a:prstGeom prst="rect">
            <a:avLst/>
          </a:prstGeom>
          <a:noFill/>
        </p:spPr>
      </p:pic>
      <p:pic>
        <p:nvPicPr>
          <p:cNvPr id="3" name="Picture 2" descr="C:\Documents and Settings\Dell\Escritorio\Nueva carpeta (2)\image001.jpg"/>
          <p:cNvPicPr>
            <a:picLocks noChangeAspect="1" noChangeArrowheads="1"/>
          </p:cNvPicPr>
          <p:nvPr/>
        </p:nvPicPr>
        <p:blipFill>
          <a:blip r:embed="rId3"/>
          <a:srcRect/>
          <a:stretch>
            <a:fillRect/>
          </a:stretch>
        </p:blipFill>
        <p:spPr bwMode="auto">
          <a:xfrm>
            <a:off x="11387134" y="14723"/>
            <a:ext cx="12387266" cy="14707752"/>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Nueva carpeta (2)\image003.jpg"/>
          <p:cNvPicPr>
            <a:picLocks noChangeAspect="1" noChangeArrowheads="1"/>
          </p:cNvPicPr>
          <p:nvPr/>
        </p:nvPicPr>
        <p:blipFill>
          <a:blip r:embed="rId2"/>
          <a:srcRect/>
          <a:stretch>
            <a:fillRect/>
          </a:stretch>
        </p:blipFill>
        <p:spPr bwMode="auto">
          <a:xfrm>
            <a:off x="0" y="0"/>
            <a:ext cx="10887068" cy="14754640"/>
          </a:xfrm>
          <a:prstGeom prst="rect">
            <a:avLst/>
          </a:prstGeom>
          <a:noFill/>
        </p:spPr>
      </p:pic>
      <p:pic>
        <p:nvPicPr>
          <p:cNvPr id="3" name="Picture 2" descr="C:\Documents and Settings\Dell\Escritorio\Nueva carpeta (2)\29chinaj12-630.jpg"/>
          <p:cNvPicPr>
            <a:picLocks noChangeAspect="1" noChangeArrowheads="1"/>
          </p:cNvPicPr>
          <p:nvPr/>
        </p:nvPicPr>
        <p:blipFill>
          <a:blip r:embed="rId3"/>
          <a:srcRect/>
          <a:stretch>
            <a:fillRect/>
          </a:stretch>
        </p:blipFill>
        <p:spPr bwMode="auto">
          <a:xfrm>
            <a:off x="10887068" y="-99437"/>
            <a:ext cx="12887332" cy="14821912"/>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Nueva carpeta (2)\image002.jpg"/>
          <p:cNvPicPr>
            <a:picLocks noChangeAspect="1" noChangeArrowheads="1"/>
          </p:cNvPicPr>
          <p:nvPr/>
        </p:nvPicPr>
        <p:blipFill>
          <a:blip r:embed="rId2"/>
          <a:srcRect/>
          <a:stretch>
            <a:fillRect/>
          </a:stretch>
        </p:blipFill>
        <p:spPr bwMode="auto">
          <a:xfrm>
            <a:off x="0" y="0"/>
            <a:ext cx="11029944" cy="15128613"/>
          </a:xfrm>
          <a:prstGeom prst="rect">
            <a:avLst/>
          </a:prstGeom>
          <a:noFill/>
        </p:spPr>
      </p:pic>
      <p:pic>
        <p:nvPicPr>
          <p:cNvPr id="3" name="Picture 2" descr="C:\Documents and Settings\Dell\Escritorio\Nueva carpeta (2)\image020.jpg"/>
          <p:cNvPicPr>
            <a:picLocks noChangeAspect="1" noChangeArrowheads="1"/>
          </p:cNvPicPr>
          <p:nvPr/>
        </p:nvPicPr>
        <p:blipFill>
          <a:blip r:embed="rId3"/>
          <a:srcRect/>
          <a:stretch>
            <a:fillRect/>
          </a:stretch>
        </p:blipFill>
        <p:spPr bwMode="auto">
          <a:xfrm>
            <a:off x="11029944" y="0"/>
            <a:ext cx="12744456" cy="15087595"/>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rescate.jpg"/>
          <p:cNvPicPr>
            <a:picLocks noChangeAspect="1" noChangeArrowheads="1"/>
          </p:cNvPicPr>
          <p:nvPr/>
        </p:nvPicPr>
        <p:blipFill>
          <a:blip r:embed="rId2"/>
          <a:srcRect/>
          <a:stretch>
            <a:fillRect/>
          </a:stretch>
        </p:blipFill>
        <p:spPr bwMode="auto">
          <a:xfrm>
            <a:off x="0" y="-354066"/>
            <a:ext cx="23774400" cy="15076542"/>
          </a:xfrm>
          <a:prstGeom prst="rect">
            <a:avLst/>
          </a:prstGeom>
          <a:noFill/>
        </p:spPr>
      </p:pic>
    </p:spTree>
  </p:cSld>
  <p:clrMapOvr>
    <a:masterClrMapping/>
  </p:clrMapOvr>
  <p:transition spd="slow" advTm="6000">
    <p:randomBa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el-helicoptero-de-castilla-y-leon-entra-en-accion-en-el-circo-de-gredos_1.jpg"/>
          <p:cNvPicPr>
            <a:picLocks noChangeAspect="1" noChangeArrowheads="1"/>
          </p:cNvPicPr>
          <p:nvPr/>
        </p:nvPicPr>
        <p:blipFill>
          <a:blip r:embed="rId2"/>
          <a:srcRect/>
          <a:stretch>
            <a:fillRect/>
          </a:stretch>
        </p:blipFill>
        <p:spPr bwMode="auto">
          <a:xfrm>
            <a:off x="-1" y="0"/>
            <a:ext cx="24900211" cy="14722475"/>
          </a:xfrm>
          <a:prstGeom prst="rect">
            <a:avLst/>
          </a:prstGeom>
          <a:noFill/>
        </p:spPr>
      </p:pic>
    </p:spTree>
  </p:cSld>
  <p:clrMapOvr>
    <a:masterClrMapping/>
  </p:clrMapOvr>
  <p:transition spd="slow" advTm="6000">
    <p:randomBa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mini1-1372257397.jpg"/>
          <p:cNvPicPr>
            <a:picLocks noChangeAspect="1" noChangeArrowheads="1"/>
          </p:cNvPicPr>
          <p:nvPr/>
        </p:nvPicPr>
        <p:blipFill>
          <a:blip r:embed="rId2"/>
          <a:srcRect/>
          <a:stretch>
            <a:fillRect/>
          </a:stretch>
        </p:blipFill>
        <p:spPr bwMode="auto">
          <a:xfrm>
            <a:off x="0" y="-1"/>
            <a:ext cx="23984126" cy="14722476"/>
          </a:xfrm>
          <a:prstGeom prst="rect">
            <a:avLst/>
          </a:prstGeom>
          <a:noFill/>
        </p:spPr>
      </p:pic>
    </p:spTree>
  </p:cSld>
  <p:clrMapOvr>
    <a:masterClrMapping/>
  </p:clrMapOvr>
  <p:transition spd="slow" advTm="6000">
    <p:randomBa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1247578257_3.jpg"/>
          <p:cNvPicPr>
            <a:picLocks noChangeAspect="1" noChangeArrowheads="1"/>
          </p:cNvPicPr>
          <p:nvPr/>
        </p:nvPicPr>
        <p:blipFill>
          <a:blip r:embed="rId2"/>
          <a:srcRect/>
          <a:stretch>
            <a:fillRect/>
          </a:stretch>
        </p:blipFill>
        <p:spPr bwMode="auto">
          <a:xfrm>
            <a:off x="0" y="-1"/>
            <a:ext cx="23774400" cy="14859033"/>
          </a:xfrm>
          <a:prstGeom prst="rect">
            <a:avLst/>
          </a:prstGeom>
          <a:noFill/>
        </p:spPr>
      </p:pic>
    </p:spTree>
  </p:cSld>
  <p:clrMapOvr>
    <a:masterClrMapping/>
  </p:clrMapOvr>
  <p:transition spd="slow" advTm="6000">
    <p:randomBa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538px-Ortler_Ascent_-_South_Tyrol.jpg"/>
          <p:cNvPicPr>
            <a:picLocks noChangeAspect="1" noChangeArrowheads="1"/>
          </p:cNvPicPr>
          <p:nvPr/>
        </p:nvPicPr>
        <p:blipFill>
          <a:blip r:embed="rId2"/>
          <a:srcRect t="24696"/>
          <a:stretch>
            <a:fillRect/>
          </a:stretch>
        </p:blipFill>
        <p:spPr bwMode="auto">
          <a:xfrm>
            <a:off x="2314508" y="-634497"/>
            <a:ext cx="19431136" cy="15356972"/>
          </a:xfrm>
          <a:prstGeom prst="rect">
            <a:avLst/>
          </a:prstGeom>
          <a:noFill/>
        </p:spPr>
      </p:pic>
    </p:spTree>
  </p:cSld>
  <p:clrMapOvr>
    <a:masterClrMapping/>
  </p:clrMapOvr>
  <p:transition spd="slow" advTm="6000">
    <p:randomBa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llegando-arista-final-pec3b1a-ubic3b1a-2.jpg"/>
          <p:cNvPicPr>
            <a:picLocks noChangeAspect="1" noChangeArrowheads="1"/>
          </p:cNvPicPr>
          <p:nvPr/>
        </p:nvPicPr>
        <p:blipFill>
          <a:blip r:embed="rId2"/>
          <a:srcRect/>
          <a:stretch>
            <a:fillRect/>
          </a:stretch>
        </p:blipFill>
        <p:spPr bwMode="auto">
          <a:xfrm>
            <a:off x="0" y="-1854265"/>
            <a:ext cx="23774400" cy="17323369"/>
          </a:xfrm>
          <a:prstGeom prst="rect">
            <a:avLst/>
          </a:prstGeom>
          <a:noFill/>
        </p:spPr>
      </p:pic>
    </p:spTree>
  </p:cSld>
  <p:clrMapOvr>
    <a:masterClrMapping/>
  </p:clrMapOvr>
  <p:transition spd="slow" advTm="6000">
    <p:randomBa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IMG_0799.jpg"/>
          <p:cNvPicPr>
            <a:picLocks noChangeAspect="1" noChangeArrowheads="1"/>
          </p:cNvPicPr>
          <p:nvPr/>
        </p:nvPicPr>
        <p:blipFill>
          <a:blip r:embed="rId2"/>
          <a:srcRect/>
          <a:stretch>
            <a:fillRect/>
          </a:stretch>
        </p:blipFill>
        <p:spPr bwMode="auto">
          <a:xfrm>
            <a:off x="0" y="0"/>
            <a:ext cx="23774400" cy="14969771"/>
          </a:xfrm>
          <a:prstGeom prst="rect">
            <a:avLst/>
          </a:prstGeom>
          <a:noFill/>
        </p:spPr>
      </p:pic>
      <p:pic>
        <p:nvPicPr>
          <p:cNvPr id="193540" name="Picture 4" descr="CARA"/>
          <p:cNvPicPr>
            <a:picLocks noChangeAspect="1" noChangeArrowheads="1"/>
          </p:cNvPicPr>
          <p:nvPr/>
        </p:nvPicPr>
        <p:blipFill>
          <a:blip r:embed="rId3"/>
          <a:srcRect/>
          <a:stretch>
            <a:fillRect/>
          </a:stretch>
        </p:blipFill>
        <p:spPr bwMode="auto">
          <a:xfrm>
            <a:off x="21194713" y="11753850"/>
            <a:ext cx="2047875" cy="2232025"/>
          </a:xfrm>
          <a:prstGeom prst="rect">
            <a:avLst/>
          </a:prstGeom>
          <a:noFill/>
          <a:ln w="38100">
            <a:solidFill>
              <a:srgbClr val="1CDEF8"/>
            </a:solidFill>
            <a:miter lim="800000"/>
            <a:headEnd/>
            <a:tailEnd/>
          </a:ln>
        </p:spPr>
      </p:pic>
      <p:pic>
        <p:nvPicPr>
          <p:cNvPr id="193541" name="Image 2" descr="swirlrainbw3.gif"/>
          <p:cNvPicPr>
            <a:picLocks noChangeAspect="1"/>
          </p:cNvPicPr>
          <p:nvPr/>
        </p:nvPicPr>
        <p:blipFill>
          <a:blip r:embed="rId4"/>
          <a:srcRect/>
          <a:stretch>
            <a:fillRect/>
          </a:stretch>
        </p:blipFill>
        <p:spPr bwMode="auto">
          <a:xfrm rot="10800000">
            <a:off x="0" y="0"/>
            <a:ext cx="23774400" cy="149225"/>
          </a:xfrm>
          <a:prstGeom prst="rect">
            <a:avLst/>
          </a:prstGeom>
          <a:noFill/>
          <a:ln w="9525">
            <a:noFill/>
            <a:miter lim="800000"/>
            <a:headEnd/>
            <a:tailEnd/>
          </a:ln>
        </p:spPr>
      </p:pic>
      <p:pic>
        <p:nvPicPr>
          <p:cNvPr id="193542" name="Image 2" descr="swirlrainbw3.gif"/>
          <p:cNvPicPr>
            <a:picLocks noChangeAspect="1"/>
          </p:cNvPicPr>
          <p:nvPr/>
        </p:nvPicPr>
        <p:blipFill>
          <a:blip r:embed="rId4"/>
          <a:srcRect/>
          <a:stretch>
            <a:fillRect/>
          </a:stretch>
        </p:blipFill>
        <p:spPr bwMode="auto">
          <a:xfrm rot="10800000">
            <a:off x="0" y="14573250"/>
            <a:ext cx="23774400" cy="149225"/>
          </a:xfrm>
          <a:prstGeom prst="rect">
            <a:avLst/>
          </a:prstGeom>
          <a:noFill/>
          <a:ln w="9525">
            <a:noFill/>
            <a:miter lim="800000"/>
            <a:headEnd/>
            <a:tailEnd/>
          </a:ln>
        </p:spPr>
      </p:pic>
      <p:pic>
        <p:nvPicPr>
          <p:cNvPr id="193543" name="Image 2" descr="swirlrainbw3.gif"/>
          <p:cNvPicPr>
            <a:picLocks noChangeAspect="1"/>
          </p:cNvPicPr>
          <p:nvPr/>
        </p:nvPicPr>
        <p:blipFill>
          <a:blip r:embed="rId4"/>
          <a:srcRect/>
          <a:stretch>
            <a:fillRect/>
          </a:stretch>
        </p:blipFill>
        <p:spPr bwMode="auto">
          <a:xfrm rot="5400000">
            <a:off x="-7270750" y="7270750"/>
            <a:ext cx="14722475" cy="180975"/>
          </a:xfrm>
          <a:prstGeom prst="rect">
            <a:avLst/>
          </a:prstGeom>
          <a:noFill/>
          <a:ln w="9525">
            <a:noFill/>
            <a:miter lim="800000"/>
            <a:headEnd/>
            <a:tailEnd/>
          </a:ln>
        </p:spPr>
      </p:pic>
      <p:pic>
        <p:nvPicPr>
          <p:cNvPr id="193544" name="Image 2" descr="swirlrainbw3.gif"/>
          <p:cNvPicPr>
            <a:picLocks noChangeAspect="1"/>
          </p:cNvPicPr>
          <p:nvPr/>
        </p:nvPicPr>
        <p:blipFill>
          <a:blip r:embed="rId4"/>
          <a:srcRect/>
          <a:stretch>
            <a:fillRect/>
          </a:stretch>
        </p:blipFill>
        <p:spPr bwMode="auto">
          <a:xfrm rot="5400000">
            <a:off x="16322675" y="7270750"/>
            <a:ext cx="14722475" cy="180975"/>
          </a:xfrm>
          <a:prstGeom prst="rect">
            <a:avLst/>
          </a:prstGeom>
          <a:noFill/>
          <a:ln w="9525">
            <a:noFill/>
            <a:miter lim="800000"/>
            <a:headEnd/>
            <a:tailEnd/>
          </a:ln>
        </p:spPr>
      </p:pic>
      <p:sp>
        <p:nvSpPr>
          <p:cNvPr id="193547" name="WordArt 11" descr="glitter_BB_039"/>
          <p:cNvSpPr>
            <a:spLocks noChangeArrowheads="1" noChangeShapeType="1" noTextEdit="1"/>
          </p:cNvSpPr>
          <p:nvPr/>
        </p:nvSpPr>
        <p:spPr bwMode="auto">
          <a:xfrm>
            <a:off x="17000538" y="12933401"/>
            <a:ext cx="3641725" cy="1123912"/>
          </a:xfrm>
          <a:prstGeom prst="rect">
            <a:avLst/>
          </a:prstGeom>
        </p:spPr>
        <p:txBody>
          <a:bodyPr wrap="none" fromWordArt="1">
            <a:prstTxWarp prst="textPlain">
              <a:avLst>
                <a:gd name="adj" fmla="val 50000"/>
              </a:avLst>
            </a:prstTxWarp>
          </a:bodyPr>
          <a:lstStyle/>
          <a:p>
            <a:pPr algn="ctr"/>
            <a:r>
              <a:rPr lang="es-ES" sz="5400" b="1" i="1" kern="10" dirty="0">
                <a:ln w="9525">
                  <a:solidFill>
                    <a:srgbClr val="000000"/>
                  </a:solidFill>
                  <a:round/>
                  <a:headEnd/>
                  <a:tailEnd/>
                </a:ln>
                <a:solidFill>
                  <a:srgbClr val="FF0000"/>
                </a:solidFill>
                <a:effectLst>
                  <a:outerShdw dist="35921" dir="2700000" algn="ctr" rotWithShape="0">
                    <a:srgbClr val="808080">
                      <a:alpha val="80000"/>
                    </a:srgbClr>
                  </a:outerShdw>
                </a:effectLst>
                <a:latin typeface="Forte"/>
              </a:rPr>
              <a:t>José Luis</a:t>
            </a:r>
          </a:p>
        </p:txBody>
      </p:sp>
      <p:sp>
        <p:nvSpPr>
          <p:cNvPr id="10" name="9 Rectángulo"/>
          <p:cNvSpPr/>
          <p:nvPr/>
        </p:nvSpPr>
        <p:spPr>
          <a:xfrm>
            <a:off x="1528690" y="717503"/>
            <a:ext cx="11358642" cy="4154984"/>
          </a:xfrm>
          <a:prstGeom prst="rect">
            <a:avLst/>
          </a:prstGeom>
        </p:spPr>
        <p:txBody>
          <a:bodyPr wrap="square">
            <a:spAutoFit/>
          </a:bodyPr>
          <a:lstStyle/>
          <a:p>
            <a:r>
              <a:rPr lang="es-ES" sz="8800" b="1" i="1" kern="10" dirty="0" smtClean="0">
                <a:ln w="9525">
                  <a:solidFill>
                    <a:srgbClr val="000000"/>
                  </a:solidFill>
                  <a:round/>
                  <a:headEnd/>
                  <a:tailEnd/>
                </a:ln>
                <a:solidFill>
                  <a:srgbClr val="FF0000"/>
                </a:solidFill>
                <a:effectLst>
                  <a:outerShdw dist="35921" dir="2700000" algn="ctr" rotWithShape="0">
                    <a:srgbClr val="808080">
                      <a:alpha val="80000"/>
                    </a:srgbClr>
                  </a:outerShdw>
                </a:effectLst>
                <a:latin typeface="Cooper Black" pitchFamily="18" charset="0"/>
              </a:rPr>
              <a:t>Un  fuerte abrazo </a:t>
            </a:r>
          </a:p>
          <a:p>
            <a:r>
              <a:rPr lang="es-ES" sz="8800" b="1" i="1" kern="10" dirty="0" smtClean="0">
                <a:ln w="9525">
                  <a:solidFill>
                    <a:srgbClr val="000000"/>
                  </a:solidFill>
                  <a:round/>
                  <a:headEnd/>
                  <a:tailEnd/>
                </a:ln>
                <a:solidFill>
                  <a:srgbClr val="FF0000"/>
                </a:solidFill>
                <a:effectLst>
                  <a:outerShdw dist="35921" dir="2700000" algn="ctr" rotWithShape="0">
                    <a:srgbClr val="808080">
                      <a:alpha val="80000"/>
                    </a:srgbClr>
                  </a:outerShdw>
                </a:effectLst>
                <a:latin typeface="Cooper Black" pitchFamily="18" charset="0"/>
              </a:rPr>
              <a:t>que tengas un </a:t>
            </a:r>
          </a:p>
          <a:p>
            <a:r>
              <a:rPr lang="es-ES" sz="8800" b="1" i="1" kern="10" dirty="0" smtClean="0">
                <a:ln w="9525">
                  <a:solidFill>
                    <a:srgbClr val="000000"/>
                  </a:solidFill>
                  <a:round/>
                  <a:headEnd/>
                  <a:tailEnd/>
                </a:ln>
                <a:solidFill>
                  <a:srgbClr val="FF0000"/>
                </a:solidFill>
                <a:effectLst>
                  <a:outerShdw dist="35921" dir="2700000" algn="ctr" rotWithShape="0">
                    <a:srgbClr val="808080">
                      <a:alpha val="80000"/>
                    </a:srgbClr>
                  </a:outerShdw>
                </a:effectLst>
                <a:latin typeface="Cooper Black" pitchFamily="18" charset="0"/>
              </a:rPr>
              <a:t>buen día</a:t>
            </a:r>
            <a:endParaRPr lang="es-ES" sz="8800" dirty="0">
              <a:latin typeface="Cooper Black" pitchFamily="18" charset="0"/>
            </a:endParaRPr>
          </a:p>
        </p:txBody>
      </p:sp>
    </p:spTree>
  </p:cSld>
  <p:clrMapOvr>
    <a:masterClrMapping/>
  </p:clrMapOvr>
  <p:transition spd="slow" advTm="14000">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10">
                                            <p:txEl>
                                              <p:pRg st="0" end="0"/>
                                            </p:txEl>
                                          </p:spTgt>
                                        </p:tgtEl>
                                        <p:attrNameLst>
                                          <p:attrName>style.visibility</p:attrName>
                                        </p:attrNameLst>
                                      </p:cBhvr>
                                      <p:to>
                                        <p:strVal val="visible"/>
                                      </p:to>
                                    </p:set>
                                    <p:anim calcmode="discrete" valueType="clr">
                                      <p:cBhvr override="childStyle">
                                        <p:cTn id="7" dur="500"/>
                                        <p:tgtEl>
                                          <p:spTgt spid="10">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10">
                                            <p:txEl>
                                              <p:pRg st="0" end="0"/>
                                            </p:txEl>
                                          </p:spTgt>
                                        </p:tgtEl>
                                        <p:attrNameLst>
                                          <p:attrName>fillcolor</p:attrName>
                                        </p:attrNameLst>
                                      </p:cBhvr>
                                      <p:tavLst>
                                        <p:tav tm="0">
                                          <p:val>
                                            <p:clrVal>
                                              <a:schemeClr val="accent2"/>
                                            </p:clrVal>
                                          </p:val>
                                        </p:tav>
                                        <p:tav tm="50000">
                                          <p:val>
                                            <p:clrVal>
                                              <a:schemeClr val="hlink"/>
                                            </p:clrVal>
                                          </p:val>
                                        </p:tav>
                                      </p:tavLst>
                                    </p:anim>
                                    <p:set>
                                      <p:cBhvr>
                                        <p:cTn id="9" dur="500"/>
                                        <p:tgtEl>
                                          <p:spTgt spid="10">
                                            <p:txEl>
                                              <p:pRg st="0" end="0"/>
                                            </p:txEl>
                                          </p:spTgt>
                                        </p:tgtEl>
                                        <p:attrNameLst>
                                          <p:attrName>fill.type</p:attrName>
                                        </p:attrNameLst>
                                      </p:cBhvr>
                                      <p:to>
                                        <p:strVal val="solid"/>
                                      </p:to>
                                    </p:set>
                                  </p:childTnLst>
                                </p:cTn>
                              </p:par>
                            </p:childTnLst>
                          </p:cTn>
                        </p:par>
                        <p:par>
                          <p:cTn id="10" fill="hold">
                            <p:stCondLst>
                              <p:cond delay="375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10">
                                            <p:txEl>
                                              <p:pRg st="1" end="1"/>
                                            </p:txEl>
                                          </p:spTgt>
                                        </p:tgtEl>
                                        <p:attrNameLst>
                                          <p:attrName>style.visibility</p:attrName>
                                        </p:attrNameLst>
                                      </p:cBhvr>
                                      <p:to>
                                        <p:strVal val="visible"/>
                                      </p:to>
                                    </p:set>
                                    <p:anim calcmode="discrete" valueType="clr">
                                      <p:cBhvr override="childStyle">
                                        <p:cTn id="13" dur="500"/>
                                        <p:tgtEl>
                                          <p:spTgt spid="10">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500"/>
                                        <p:tgtEl>
                                          <p:spTgt spid="10">
                                            <p:txEl>
                                              <p:pRg st="1" end="1"/>
                                            </p:txEl>
                                          </p:spTgt>
                                        </p:tgtEl>
                                        <p:attrNameLst>
                                          <p:attrName>fillcolor</p:attrName>
                                        </p:attrNameLst>
                                      </p:cBhvr>
                                      <p:tavLst>
                                        <p:tav tm="0">
                                          <p:val>
                                            <p:clrVal>
                                              <a:schemeClr val="accent2"/>
                                            </p:clrVal>
                                          </p:val>
                                        </p:tav>
                                        <p:tav tm="50000">
                                          <p:val>
                                            <p:clrVal>
                                              <a:schemeClr val="hlink"/>
                                            </p:clrVal>
                                          </p:val>
                                        </p:tav>
                                      </p:tavLst>
                                    </p:anim>
                                    <p:set>
                                      <p:cBhvr>
                                        <p:cTn id="15" dur="500"/>
                                        <p:tgtEl>
                                          <p:spTgt spid="10">
                                            <p:txEl>
                                              <p:pRg st="1" end="1"/>
                                            </p:txEl>
                                          </p:spTgt>
                                        </p:tgtEl>
                                        <p:attrNameLst>
                                          <p:attrName>fill.type</p:attrName>
                                        </p:attrNameLst>
                                      </p:cBhvr>
                                      <p:to>
                                        <p:strVal val="solid"/>
                                      </p:to>
                                    </p:set>
                                  </p:childTnLst>
                                </p:cTn>
                              </p:par>
                            </p:childTnLst>
                          </p:cTn>
                        </p:par>
                        <p:par>
                          <p:cTn id="16" fill="hold">
                            <p:stCondLst>
                              <p:cond delay="6750"/>
                            </p:stCondLst>
                            <p:childTnLst>
                              <p:par>
                                <p:cTn id="17" presetID="27" presetClass="entr" presetSubtype="0" fill="hold" nodeType="afterEffect">
                                  <p:stCondLst>
                                    <p:cond delay="0"/>
                                  </p:stCondLst>
                                  <p:iterate type="lt">
                                    <p:tmPct val="50000"/>
                                  </p:iterate>
                                  <p:childTnLst>
                                    <p:set>
                                      <p:cBhvr>
                                        <p:cTn id="18" dur="1" fill="hold">
                                          <p:stCondLst>
                                            <p:cond delay="0"/>
                                          </p:stCondLst>
                                        </p:cTn>
                                        <p:tgtEl>
                                          <p:spTgt spid="10">
                                            <p:txEl>
                                              <p:pRg st="2" end="2"/>
                                            </p:txEl>
                                          </p:spTgt>
                                        </p:tgtEl>
                                        <p:attrNameLst>
                                          <p:attrName>style.visibility</p:attrName>
                                        </p:attrNameLst>
                                      </p:cBhvr>
                                      <p:to>
                                        <p:strVal val="visible"/>
                                      </p:to>
                                    </p:set>
                                    <p:anim calcmode="discrete" valueType="clr">
                                      <p:cBhvr override="childStyle">
                                        <p:cTn id="19" dur="500"/>
                                        <p:tgtEl>
                                          <p:spTgt spid="10">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500"/>
                                        <p:tgtEl>
                                          <p:spTgt spid="10">
                                            <p:txEl>
                                              <p:pRg st="2" end="2"/>
                                            </p:txEl>
                                          </p:spTgt>
                                        </p:tgtEl>
                                        <p:attrNameLst>
                                          <p:attrName>fillcolor</p:attrName>
                                        </p:attrNameLst>
                                      </p:cBhvr>
                                      <p:tavLst>
                                        <p:tav tm="0">
                                          <p:val>
                                            <p:clrVal>
                                              <a:schemeClr val="accent2"/>
                                            </p:clrVal>
                                          </p:val>
                                        </p:tav>
                                        <p:tav tm="50000">
                                          <p:val>
                                            <p:clrVal>
                                              <a:schemeClr val="hlink"/>
                                            </p:clrVal>
                                          </p:val>
                                        </p:tav>
                                      </p:tavLst>
                                    </p:anim>
                                    <p:set>
                                      <p:cBhvr>
                                        <p:cTn id="21" dur="500"/>
                                        <p:tgtEl>
                                          <p:spTgt spid="10">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endParaRPr lang="es-ES"/>
          </a:p>
        </p:txBody>
      </p:sp>
      <p:sp>
        <p:nvSpPr>
          <p:cNvPr id="11267" name="Rectangle 3"/>
          <p:cNvSpPr>
            <a:spLocks noChangeArrowheads="1"/>
          </p:cNvSpPr>
          <p:nvPr/>
        </p:nvSpPr>
        <p:spPr bwMode="auto">
          <a:xfrm>
            <a:off x="396240" y="327166"/>
            <a:ext cx="22981920" cy="14068143"/>
          </a:xfrm>
          <a:prstGeom prst="rect">
            <a:avLst/>
          </a:prstGeom>
          <a:noFill/>
          <a:ln w="127000">
            <a:solidFill>
              <a:srgbClr val="0000FF"/>
            </a:solidFill>
            <a:miter lim="800000"/>
            <a:headEnd/>
            <a:tailEnd/>
          </a:ln>
          <a:effectLst/>
        </p:spPr>
        <p:txBody>
          <a:bodyPr wrap="none" lIns="219934" tIns="109967" rIns="219934" bIns="109967" anchor="ctr"/>
          <a:lstStyle/>
          <a:p>
            <a:endParaRPr lang="es-ES"/>
          </a:p>
        </p:txBody>
      </p:sp>
      <p:sp>
        <p:nvSpPr>
          <p:cNvPr id="11268" name="Rectangle 4"/>
          <p:cNvSpPr>
            <a:spLocks noChangeArrowheads="1"/>
          </p:cNvSpPr>
          <p:nvPr/>
        </p:nvSpPr>
        <p:spPr bwMode="auto">
          <a:xfrm>
            <a:off x="792480" y="654332"/>
            <a:ext cx="22189440" cy="13413811"/>
          </a:xfrm>
          <a:prstGeom prst="rect">
            <a:avLst/>
          </a:prstGeom>
          <a:noFill/>
          <a:ln w="120650">
            <a:solidFill>
              <a:schemeClr val="bg1"/>
            </a:solidFill>
            <a:miter lim="800000"/>
            <a:headEnd/>
            <a:tailEnd/>
          </a:ln>
          <a:effectLst/>
        </p:spPr>
        <p:txBody>
          <a:bodyPr wrap="none" lIns="219934" tIns="109967" rIns="219934" bIns="109967" anchor="ctr"/>
          <a:lstStyle/>
          <a:p>
            <a:endParaRPr lang="es-ES"/>
          </a:p>
        </p:txBody>
      </p:sp>
      <p:sp>
        <p:nvSpPr>
          <p:cNvPr id="11270" name="AutoShape 6" descr="postit"/>
          <p:cNvSpPr>
            <a:spLocks noChangeAspect="1" noChangeArrowheads="1"/>
          </p:cNvSpPr>
          <p:nvPr/>
        </p:nvSpPr>
        <p:spPr bwMode="auto">
          <a:xfrm>
            <a:off x="10896600" y="4743909"/>
            <a:ext cx="792480" cy="654332"/>
          </a:xfrm>
          <a:prstGeom prst="rect">
            <a:avLst/>
          </a:prstGeom>
          <a:noFill/>
        </p:spPr>
        <p:txBody>
          <a:bodyPr lIns="219934" tIns="109967" rIns="219934" bIns="109967"/>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6934200" y="12432312"/>
            <a:ext cx="9910129" cy="117234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11777981"/>
            <a:ext cx="23774400" cy="668358"/>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sz="2900" b="1" dirty="0">
                <a:solidFill>
                  <a:srgbClr val="04265C"/>
                </a:solidFill>
                <a:latin typeface="Berlin Sans FB Demi" pitchFamily="34" charset="0"/>
              </a:rPr>
              <a:t>Si deseas recibir </a:t>
            </a:r>
            <a:r>
              <a:rPr lang="es-ES_tradnl" sz="2900" b="1" dirty="0" err="1">
                <a:solidFill>
                  <a:srgbClr val="04265C"/>
                </a:solidFill>
                <a:latin typeface="Berlin Sans FB Demi" pitchFamily="34" charset="0"/>
              </a:rPr>
              <a:t>pps</a:t>
            </a:r>
            <a:r>
              <a:rPr lang="es-ES_tradnl" sz="2900" b="1" dirty="0">
                <a:solidFill>
                  <a:srgbClr val="04265C"/>
                </a:solidFill>
                <a:latin typeface="Berlin Sans FB Demi" pitchFamily="34" charset="0"/>
              </a:rPr>
              <a:t>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7726680" y="9814983"/>
            <a:ext cx="6604000" cy="2426482"/>
          </a:xfrm>
          <a:prstGeom prst="rect">
            <a:avLst/>
          </a:prstGeom>
          <a:noFill/>
        </p:spPr>
      </p:pic>
      <p:sp>
        <p:nvSpPr>
          <p:cNvPr id="11390" name="Text Box 126"/>
          <p:cNvSpPr txBox="1">
            <a:spLocks noChangeArrowheads="1"/>
          </p:cNvSpPr>
          <p:nvPr/>
        </p:nvSpPr>
        <p:spPr bwMode="auto">
          <a:xfrm>
            <a:off x="2377440" y="5561826"/>
            <a:ext cx="2773680" cy="883801"/>
          </a:xfrm>
          <a:prstGeom prst="rect">
            <a:avLst/>
          </a:prstGeom>
          <a:noFill/>
          <a:ln w="9525">
            <a:noFill/>
            <a:miter lim="800000"/>
            <a:headEnd/>
            <a:tailEnd/>
          </a:ln>
          <a:effectLst/>
        </p:spPr>
        <p:txBody>
          <a:bodyPr lIns="219934" tIns="109967" rIns="219934" bIns="109967">
            <a:spAutoFit/>
          </a:bodyPr>
          <a:lstStyle/>
          <a:p>
            <a:pPr>
              <a:spcBef>
                <a:spcPct val="50000"/>
              </a:spcBef>
            </a:pPr>
            <a:endParaRPr lang="es-ES"/>
          </a:p>
        </p:txBody>
      </p:sp>
      <p:graphicFrame>
        <p:nvGraphicFramePr>
          <p:cNvPr id="11701" name="Group 437"/>
          <p:cNvGraphicFramePr>
            <a:graphicFrameLocks noGrp="1"/>
          </p:cNvGraphicFramePr>
          <p:nvPr/>
        </p:nvGraphicFramePr>
        <p:xfrm>
          <a:off x="13075920" y="7197658"/>
          <a:ext cx="8321040" cy="3298245"/>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6"/>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7"/>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8"/>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5540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9"/>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0"/>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1"/>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2"/>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3"/>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4"/>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7244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5"/>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6"/>
                        </a:rPr>
                        <a:t>Románticos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7"/>
                        </a:rPr>
                        <a:t>Salud</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37744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1307592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2377440" y="7197655"/>
          <a:ext cx="8321040" cy="3258576"/>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18"/>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9"/>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0"/>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1"/>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2"/>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3"/>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4"/>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5"/>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6"/>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7"/>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8"/>
                        </a:rPr>
                        <a:t>Románticos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9"/>
                        </a:rPr>
                        <a:t>Salud</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1584960" y="1472247"/>
            <a:ext cx="20604480" cy="2780912"/>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396240" y="5071077"/>
            <a:ext cx="2377440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NTAÑISMO">
  <a:themeElements>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OMANTICA ITAL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OMANTICA ITAL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OMANTICA ITAL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OMANTICA ITAL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OMANTICA ITAL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OMANTICA ITAL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OMANTICA ITAL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OMANTICA ITAL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OMANTICA ITAL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OMANTICA ITAL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OMANTICA ITAL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OMANTICA ITAL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MONTAÑISMO</Template>
  <TotalTime>1</TotalTime>
  <Words>316</Words>
  <Application>Microsoft Office PowerPoint</Application>
  <PresentationFormat>Personalizado</PresentationFormat>
  <Paragraphs>38</Paragraphs>
  <Slides>44</Slides>
  <Notes>0</Notes>
  <HiddenSlides>0</HiddenSlides>
  <MMClips>0</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MONTAÑISMO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2013-11-16T09:54:00Z</dcterms:created>
  <dcterms:modified xsi:type="dcterms:W3CDTF">2013-11-16T09:55:26Z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