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8t9IJs3XH5l5MiYk1zpeQ==" hashData="qvE/F2c+j5zbD12jZGwUIVI+t2Y="/>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p:cViewPr varScale="1">
        <p:scale>
          <a:sx n="41" d="100"/>
          <a:sy n="41" d="100"/>
        </p:scale>
        <p:origin x="-120" y="-150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3134083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2577933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1061733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2062286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2907224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1902929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3616729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2282062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1729440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3767204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341C7D3-9F4D-478B-9502-944A06C17E6E}"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337988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1C7D3-9F4D-478B-9502-944A06C17E6E}" type="datetimeFigureOut">
              <a:rPr lang="es-CO" smtClean="0"/>
              <a:pPr/>
              <a:t>28/05/2016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F96501-B97A-4612-854D-3C77D15197F5}" type="slidenum">
              <a:rPr lang="es-CO" smtClean="0"/>
              <a:pPr/>
              <a:t>‹Nº›</a:t>
            </a:fld>
            <a:endParaRPr lang="es-CO"/>
          </a:p>
        </p:txBody>
      </p:sp>
    </p:spTree>
    <p:extLst>
      <p:ext uri="{BB962C8B-B14F-4D97-AF65-F5344CB8AC3E}">
        <p14:creationId xmlns:p14="http://schemas.microsoft.com/office/powerpoint/2010/main" xmlns="" val="30543451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hyperlink" Target="https://vk.com/mispps" TargetMode="External"/><Relationship Id="rId3" Type="http://schemas.openxmlformats.org/officeDocument/2006/relationships/image" Target="../media/image93.png"/><Relationship Id="rId7" Type="http://schemas.openxmlformats.org/officeDocument/2006/relationships/hyperlink" Target="https://www.facebook.com/mispps" TargetMode="External"/><Relationship Id="rId12" Type="http://schemas.openxmlformats.org/officeDocument/2006/relationships/image" Target="../media/image9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5.png"/><Relationship Id="rId11" Type="http://schemas.openxmlformats.org/officeDocument/2006/relationships/hyperlink" Target="https://plus.google.com/+Mispps/" TargetMode="External"/><Relationship Id="rId5" Type="http://schemas.openxmlformats.org/officeDocument/2006/relationships/image" Target="../media/image94.png"/><Relationship Id="rId10" Type="http://schemas.openxmlformats.org/officeDocument/2006/relationships/image" Target="../media/image9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CuadroTexto 4"/>
          <p:cNvSpPr txBox="1"/>
          <p:nvPr/>
        </p:nvSpPr>
        <p:spPr>
          <a:xfrm>
            <a:off x="1832674" y="471389"/>
            <a:ext cx="8526651" cy="5078313"/>
          </a:xfrm>
          <a:prstGeom prst="rect">
            <a:avLst/>
          </a:prstGeom>
          <a:noFill/>
        </p:spPr>
        <p:txBody>
          <a:bodyPr wrap="square" rtlCol="0">
            <a:spAutoFit/>
          </a:bodyPr>
          <a:lstStyle/>
          <a:p>
            <a:pPr algn="ctr"/>
            <a:r>
              <a:rPr lang="es-CO" sz="2400" dirty="0" smtClean="0"/>
              <a:t>Montañas, Altiplanos y Lagos</a:t>
            </a:r>
          </a:p>
          <a:p>
            <a:pPr algn="ctr"/>
            <a:r>
              <a:rPr lang="es-CO" sz="2000" dirty="0" smtClean="0"/>
              <a:t>Un lago glaciar es un lago que ocupa una depresión como consecuencia de la erosión ocasionada por un glaciar. Se debe de distinguir el lago glacial tanto del lago </a:t>
            </a:r>
            <a:r>
              <a:rPr lang="es-CO" sz="2000" dirty="0" err="1" smtClean="0"/>
              <a:t>proglaciar</a:t>
            </a:r>
            <a:r>
              <a:rPr lang="es-CO" sz="2000" dirty="0" smtClean="0"/>
              <a:t> que deriva de la fusión de un glaciar. Los lagos de origen glaciar actuales son el resultado de la intensa dinámica climática y geológica de la dinámica glaciar del Pleistoceno. Durante los periodos de mayor extensión glaciar, la presión </a:t>
            </a:r>
            <a:r>
              <a:rPr lang="es-CO" sz="2000" dirty="0" err="1" smtClean="0"/>
              <a:t>glacioestática</a:t>
            </a:r>
            <a:r>
              <a:rPr lang="es-CO" sz="2000" dirty="0" smtClean="0"/>
              <a:t> ejercida por las grandes masas de hielo sobre el terreno por el que discurrían, especialmente en las zonas en que se produce una disminución de la pendiente, produjeron depresiones denominadas cubetas de </a:t>
            </a:r>
            <a:r>
              <a:rPr lang="es-CO" sz="2000" dirty="0" err="1" smtClean="0"/>
              <a:t>sobreexcavación</a:t>
            </a:r>
            <a:r>
              <a:rPr lang="es-CO" sz="2000" dirty="0" smtClean="0"/>
              <a:t> glaciar. El retroceso de las masas de hielo dejó al descubierto estas cubetas que se transformaron en áreas lacustres receptoras de aguas procedentes del deshielo de glaciares y neveros. Un glaciar en retirada, a menudo, deja bloques de hielo en las cavidades entre los </a:t>
            </a:r>
            <a:r>
              <a:rPr lang="es-CO" sz="2000" dirty="0" err="1" smtClean="0"/>
              <a:t>drumlins</a:t>
            </a:r>
            <a:r>
              <a:rPr lang="es-CO" sz="2000" dirty="0" smtClean="0"/>
              <a:t> o colinas. Al final de una glaciación este hielo se funde formando los lagos. Esos lagos se encuentran a menudo rodeados por </a:t>
            </a:r>
            <a:r>
              <a:rPr lang="es-CO" sz="2000" dirty="0" err="1" smtClean="0"/>
              <a:t>drumlins</a:t>
            </a:r>
            <a:r>
              <a:rPr lang="es-CO" sz="2000" dirty="0" smtClean="0"/>
              <a:t> y otras formaciones glaciales, como morrenas y </a:t>
            </a:r>
            <a:r>
              <a:rPr lang="es-CO" sz="2000" dirty="0" err="1" smtClean="0"/>
              <a:t>eskers</a:t>
            </a:r>
            <a:r>
              <a:rPr lang="es-CO" sz="2000" dirty="0" smtClean="0"/>
              <a:t> y figuras erosivas como las estrías glaciares</a:t>
            </a:r>
            <a:endParaRPr lang="es-CO" sz="2000" dirty="0"/>
          </a:p>
        </p:txBody>
      </p:sp>
      <p:sp>
        <p:nvSpPr>
          <p:cNvPr id="6" name="CuadroTexto 5"/>
          <p:cNvSpPr txBox="1"/>
          <p:nvPr/>
        </p:nvSpPr>
        <p:spPr>
          <a:xfrm rot="19908566">
            <a:off x="10305726" y="5744091"/>
            <a:ext cx="1549831" cy="553998"/>
          </a:xfrm>
          <a:prstGeom prst="rect">
            <a:avLst/>
          </a:prstGeom>
          <a:noFill/>
        </p:spPr>
        <p:txBody>
          <a:bodyPr wrap="square" rtlCol="0">
            <a:spAutoFit/>
          </a:bodyPr>
          <a:lstStyle/>
          <a:p>
            <a:pPr algn="ctr"/>
            <a:r>
              <a:rPr lang="es-CO" sz="1000" b="1" i="1" dirty="0" smtClean="0"/>
              <a:t>Creó: Jeremy</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Arpa Paraguaya</a:t>
            </a:r>
            <a:endParaRPr lang="es-CO" sz="1000" b="1" i="1" dirty="0"/>
          </a:p>
        </p:txBody>
      </p:sp>
      <p:pic>
        <p:nvPicPr>
          <p:cNvPr id="7" name="Arpa_Paraguay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33474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358502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905898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756242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398581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338358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29709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97290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223049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815163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301307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212875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55275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29433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733320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609137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19857489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262167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570652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414677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614051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92978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135325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39534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386384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249893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783868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724268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434038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42540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43502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004249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960782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738520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687795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9650208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100347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789471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704720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966794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979056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101225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48785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710245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633581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408227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550751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206660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017171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93448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725112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935939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615371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363167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49857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520640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703147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227467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210798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575025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673586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370806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6066683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9881753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875061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854102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055562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5296759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1962346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426787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4466396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6983534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8155195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1096324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6753737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3687081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4662745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6224936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4900623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8847551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977568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0017932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1601771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8540554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6107645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5062068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0792774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6644955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4815287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5518818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9045354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81</TotalTime>
  <Words>231</Words>
  <Application>Microsoft Office PowerPoint</Application>
  <PresentationFormat>Personalizado</PresentationFormat>
  <Paragraphs>7</Paragraphs>
  <Slides>92</Slides>
  <Notes>0</Notes>
  <HiddenSlides>0</HiddenSlides>
  <MMClips>1</MMClips>
  <ScaleCrop>false</ScaleCrop>
  <HeadingPairs>
    <vt:vector size="4" baseType="variant">
      <vt:variant>
        <vt:lpstr>Tema</vt:lpstr>
      </vt:variant>
      <vt:variant>
        <vt:i4>2</vt:i4>
      </vt:variant>
      <vt:variant>
        <vt:lpstr>Títulos de diapositiva</vt:lpstr>
      </vt:variant>
      <vt:variant>
        <vt:i4>92</vt:i4>
      </vt:variant>
    </vt:vector>
  </HeadingPairs>
  <TitlesOfParts>
    <vt:vector size="9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2016-05-27T21:07:59Z</dcterms:created>
  <dcterms:modified xsi:type="dcterms:W3CDTF">2016-05-27T23:01:21Z</dcterms:modified>
</cp:coreProperties>
</file>