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55" r:id="rId3"/>
    <p:sldId id="260" r:id="rId4"/>
    <p:sldId id="264" r:id="rId5"/>
    <p:sldId id="268" r:id="rId6"/>
    <p:sldId id="278" r:id="rId7"/>
    <p:sldId id="323" r:id="rId8"/>
    <p:sldId id="324" r:id="rId9"/>
    <p:sldId id="321" r:id="rId10"/>
    <p:sldId id="334" r:id="rId11"/>
    <p:sldId id="330" r:id="rId12"/>
    <p:sldId id="328" r:id="rId13"/>
    <p:sldId id="269" r:id="rId14"/>
    <p:sldId id="353" r:id="rId15"/>
    <p:sldId id="345" r:id="rId16"/>
    <p:sldId id="338" r:id="rId17"/>
    <p:sldId id="263" r:id="rId18"/>
    <p:sldId id="281" r:id="rId19"/>
    <p:sldId id="329" r:id="rId20"/>
    <p:sldId id="354" r:id="rId21"/>
    <p:sldId id="272" r:id="rId22"/>
    <p:sldId id="352" r:id="rId23"/>
    <p:sldId id="293" r:id="rId24"/>
    <p:sldId id="296" r:id="rId25"/>
    <p:sldId id="309" r:id="rId26"/>
    <p:sldId id="332" r:id="rId27"/>
    <p:sldId id="304" r:id="rId28"/>
    <p:sldId id="356" r:id="rId29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bOVSBovzyT3tqNMy1PqCA" hashData="d0a+I9QTzr3i1tOGdZwOTzjraK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F6882E"/>
    <a:srgbClr val="CC9B00"/>
    <a:srgbClr val="EFAD29"/>
    <a:srgbClr val="644C00"/>
    <a:srgbClr val="177915"/>
    <a:srgbClr val="135F11"/>
    <a:srgbClr val="125C10"/>
    <a:srgbClr val="104E0E"/>
    <a:srgbClr val="125810"/>
    <a:srgbClr val="10520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630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3683B-8707-4EE0-957C-11A3D770C4DC}" type="datetimeFigureOut">
              <a:rPr lang="es-CL" smtClean="0"/>
              <a:pPr/>
              <a:t>02-08-2013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A563F-5BB8-4974-BC92-4A1D6F54280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3683B-8707-4EE0-957C-11A3D770C4DC}" type="datetimeFigureOut">
              <a:rPr lang="es-CL" smtClean="0"/>
              <a:pPr/>
              <a:t>02-08-2013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A563F-5BB8-4974-BC92-4A1D6F54280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3683B-8707-4EE0-957C-11A3D770C4DC}" type="datetimeFigureOut">
              <a:rPr lang="es-CL" smtClean="0"/>
              <a:pPr/>
              <a:t>02-08-2013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A563F-5BB8-4974-BC92-4A1D6F54280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3683B-8707-4EE0-957C-11A3D770C4DC}" type="datetimeFigureOut">
              <a:rPr lang="es-CL" smtClean="0"/>
              <a:pPr/>
              <a:t>02-08-2013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A563F-5BB8-4974-BC92-4A1D6F54280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3683B-8707-4EE0-957C-11A3D770C4DC}" type="datetimeFigureOut">
              <a:rPr lang="es-CL" smtClean="0"/>
              <a:pPr/>
              <a:t>02-08-2013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A563F-5BB8-4974-BC92-4A1D6F54280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3683B-8707-4EE0-957C-11A3D770C4DC}" type="datetimeFigureOut">
              <a:rPr lang="es-CL" smtClean="0"/>
              <a:pPr/>
              <a:t>02-08-2013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A563F-5BB8-4974-BC92-4A1D6F54280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3683B-8707-4EE0-957C-11A3D770C4DC}" type="datetimeFigureOut">
              <a:rPr lang="es-CL" smtClean="0"/>
              <a:pPr/>
              <a:t>02-08-2013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A563F-5BB8-4974-BC92-4A1D6F54280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3683B-8707-4EE0-957C-11A3D770C4DC}" type="datetimeFigureOut">
              <a:rPr lang="es-CL" smtClean="0"/>
              <a:pPr/>
              <a:t>02-08-2013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A563F-5BB8-4974-BC92-4A1D6F54280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3683B-8707-4EE0-957C-11A3D770C4DC}" type="datetimeFigureOut">
              <a:rPr lang="es-CL" smtClean="0"/>
              <a:pPr/>
              <a:t>02-08-2013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A563F-5BB8-4974-BC92-4A1D6F54280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3683B-8707-4EE0-957C-11A3D770C4DC}" type="datetimeFigureOut">
              <a:rPr lang="es-CL" smtClean="0"/>
              <a:pPr/>
              <a:t>02-08-2013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A563F-5BB8-4974-BC92-4A1D6F54280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3683B-8707-4EE0-957C-11A3D770C4DC}" type="datetimeFigureOut">
              <a:rPr lang="es-CL" smtClean="0"/>
              <a:pPr/>
              <a:t>02-08-2013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A563F-5BB8-4974-BC92-4A1D6F54280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D0269D-A952-421C-AED5-35BC54A766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73683B-8707-4EE0-957C-11A3D770C4DC}" type="datetimeFigureOut">
              <a:rPr lang="es-CL" smtClean="0"/>
              <a:pPr/>
              <a:t>02-08-2013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4A563F-5BB8-4974-BC92-4A1D6F54280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B18D3CA-A33F-44A2-901B-5A11A40B663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3" Type="http://schemas.openxmlformats.org/officeDocument/2006/relationships/image" Target="../media/image51.jpeg"/><Relationship Id="rId7" Type="http://schemas.openxmlformats.org/officeDocument/2006/relationships/image" Target="../media/image5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Relationship Id="rId9" Type="http://schemas.openxmlformats.org/officeDocument/2006/relationships/image" Target="../media/image5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73.jpeg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6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Decágono"/>
          <p:cNvSpPr/>
          <p:nvPr/>
        </p:nvSpPr>
        <p:spPr>
          <a:xfrm>
            <a:off x="0" y="0"/>
            <a:ext cx="9144000" cy="6858000"/>
          </a:xfrm>
          <a:prstGeom prst="decagon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2D050"/>
              </a:gs>
              <a:gs pos="45000">
                <a:srgbClr val="EFAD29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635000"/>
          </a:effectLst>
          <a:scene3d>
            <a:camera prst="orthographicFront"/>
            <a:lightRig rig="sunset" dir="t"/>
          </a:scene3d>
          <a:sp3d prstMaterial="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1" name="Picture 2" descr="C:\Documents and Settings\Ana María\Escritorio\caballospp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Estrella de 4 puntas"/>
          <p:cNvSpPr/>
          <p:nvPr/>
        </p:nvSpPr>
        <p:spPr>
          <a:xfrm>
            <a:off x="0" y="0"/>
            <a:ext cx="571472" cy="6858000"/>
          </a:xfrm>
          <a:prstGeom prst="star4">
            <a:avLst>
              <a:gd name="adj" fmla="val 25582"/>
            </a:avLst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flood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Estrella de 4 puntas"/>
          <p:cNvSpPr/>
          <p:nvPr/>
        </p:nvSpPr>
        <p:spPr>
          <a:xfrm>
            <a:off x="1142976" y="0"/>
            <a:ext cx="571472" cy="6858000"/>
          </a:xfrm>
          <a:prstGeom prst="star4">
            <a:avLst>
              <a:gd name="adj" fmla="val 25582"/>
            </a:avLst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flood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Estrella de 4 puntas"/>
          <p:cNvSpPr/>
          <p:nvPr/>
        </p:nvSpPr>
        <p:spPr>
          <a:xfrm>
            <a:off x="2357422" y="0"/>
            <a:ext cx="571472" cy="6858000"/>
          </a:xfrm>
          <a:prstGeom prst="star4">
            <a:avLst>
              <a:gd name="adj" fmla="val 25582"/>
            </a:avLst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flood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Estrella de 4 puntas"/>
          <p:cNvSpPr/>
          <p:nvPr/>
        </p:nvSpPr>
        <p:spPr>
          <a:xfrm>
            <a:off x="3714744" y="0"/>
            <a:ext cx="571472" cy="6858000"/>
          </a:xfrm>
          <a:prstGeom prst="star4">
            <a:avLst>
              <a:gd name="adj" fmla="val 25582"/>
            </a:avLst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flood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Estrella de 4 puntas"/>
          <p:cNvSpPr/>
          <p:nvPr/>
        </p:nvSpPr>
        <p:spPr>
          <a:xfrm>
            <a:off x="8572528" y="0"/>
            <a:ext cx="571472" cy="6858000"/>
          </a:xfrm>
          <a:prstGeom prst="star4">
            <a:avLst>
              <a:gd name="adj" fmla="val 25582"/>
            </a:avLst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flood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Estrella de 4 puntas"/>
          <p:cNvSpPr/>
          <p:nvPr/>
        </p:nvSpPr>
        <p:spPr>
          <a:xfrm>
            <a:off x="7429520" y="0"/>
            <a:ext cx="571472" cy="6858000"/>
          </a:xfrm>
          <a:prstGeom prst="star4">
            <a:avLst>
              <a:gd name="adj" fmla="val 25582"/>
            </a:avLst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flood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Estrella de 4 puntas"/>
          <p:cNvSpPr/>
          <p:nvPr/>
        </p:nvSpPr>
        <p:spPr>
          <a:xfrm>
            <a:off x="6286512" y="0"/>
            <a:ext cx="571472" cy="6858000"/>
          </a:xfrm>
          <a:prstGeom prst="star4">
            <a:avLst>
              <a:gd name="adj" fmla="val 25582"/>
            </a:avLst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flood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Estrella de 4 puntas"/>
          <p:cNvSpPr/>
          <p:nvPr/>
        </p:nvSpPr>
        <p:spPr>
          <a:xfrm>
            <a:off x="4929190" y="0"/>
            <a:ext cx="571472" cy="6858000"/>
          </a:xfrm>
          <a:prstGeom prst="star4">
            <a:avLst>
              <a:gd name="adj" fmla="val 25582"/>
            </a:avLst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flood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Estrella de 4 puntas"/>
          <p:cNvSpPr/>
          <p:nvPr/>
        </p:nvSpPr>
        <p:spPr>
          <a:xfrm>
            <a:off x="0" y="0"/>
            <a:ext cx="571472" cy="6858000"/>
          </a:xfrm>
          <a:prstGeom prst="star4">
            <a:avLst>
              <a:gd name="adj" fmla="val 25582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flood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12 Estrella de 4 puntas"/>
          <p:cNvSpPr/>
          <p:nvPr/>
        </p:nvSpPr>
        <p:spPr>
          <a:xfrm>
            <a:off x="1142976" y="0"/>
            <a:ext cx="571472" cy="6858000"/>
          </a:xfrm>
          <a:prstGeom prst="star4">
            <a:avLst>
              <a:gd name="adj" fmla="val 25582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flood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13 Estrella de 4 puntas"/>
          <p:cNvSpPr/>
          <p:nvPr/>
        </p:nvSpPr>
        <p:spPr>
          <a:xfrm>
            <a:off x="2357422" y="0"/>
            <a:ext cx="571472" cy="6858000"/>
          </a:xfrm>
          <a:prstGeom prst="star4">
            <a:avLst>
              <a:gd name="adj" fmla="val 25582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flood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14 Estrella de 4 puntas"/>
          <p:cNvSpPr/>
          <p:nvPr/>
        </p:nvSpPr>
        <p:spPr>
          <a:xfrm>
            <a:off x="3714744" y="0"/>
            <a:ext cx="571472" cy="6858000"/>
          </a:xfrm>
          <a:prstGeom prst="star4">
            <a:avLst>
              <a:gd name="adj" fmla="val 25582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flood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15 Estrella de 4 puntas"/>
          <p:cNvSpPr/>
          <p:nvPr/>
        </p:nvSpPr>
        <p:spPr>
          <a:xfrm>
            <a:off x="4929190" y="0"/>
            <a:ext cx="571472" cy="6858000"/>
          </a:xfrm>
          <a:prstGeom prst="star4">
            <a:avLst>
              <a:gd name="adj" fmla="val 25582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flood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16 Estrella de 4 puntas"/>
          <p:cNvSpPr/>
          <p:nvPr/>
        </p:nvSpPr>
        <p:spPr>
          <a:xfrm>
            <a:off x="6286512" y="0"/>
            <a:ext cx="571472" cy="6858000"/>
          </a:xfrm>
          <a:prstGeom prst="star4">
            <a:avLst>
              <a:gd name="adj" fmla="val 25582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flood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17 Estrella de 4 puntas"/>
          <p:cNvSpPr/>
          <p:nvPr/>
        </p:nvSpPr>
        <p:spPr>
          <a:xfrm>
            <a:off x="7429520" y="0"/>
            <a:ext cx="571472" cy="6858000"/>
          </a:xfrm>
          <a:prstGeom prst="star4">
            <a:avLst>
              <a:gd name="adj" fmla="val 25582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flood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9" name="18 Estrella de 4 puntas"/>
          <p:cNvSpPr/>
          <p:nvPr/>
        </p:nvSpPr>
        <p:spPr>
          <a:xfrm>
            <a:off x="8572528" y="0"/>
            <a:ext cx="571472" cy="6858000"/>
          </a:xfrm>
          <a:prstGeom prst="star4">
            <a:avLst>
              <a:gd name="adj" fmla="val 25582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flood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0000">
    <p:split orient="vert" dir="in"/>
    <p:sndAc>
      <p:stSnd loop="1">
        <p:snd r:embed="rId2" name="BANDOLER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7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:\MIS COSAS\DOCUMENTOS ANA\ANIMALES\CABALLOS\Wallpapers De Caballos - Www.10Pixeles.Com (20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 descr="C:\Documents and Settings\Ana María\Escritorio\CABALLOS\34b5b9a44341fd6f57d6e747fb10415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CABALLOS\34b5b9a44341fd6f57d6e747fb10415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4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na María\Escritorio\CABALLOS\6478048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CABALLOS\lusitanor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CABALLOS\Animal-background-wallpaper-for-desktop-with-camargue-horse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F:\MIS COSAS\DOCUMENTOS ANA\ANIMALES\CABALLOS\6047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500"/>
                            </p:stCondLst>
                            <p:childTnLst>
                              <p:par>
                                <p:cTn id="28" presetID="14" presetClass="entr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Documents and Settings\Ana María\Escritorio\CABALLOS\7112177549_56d2ed8f5b_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C:\Documents and Settings\Ana María\Escritorio\CABALLOS\7112177549_56d2ed8f5b_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CABALLOS\24_12_2007_0963229001198496480_tim_flach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F:\MIS COSAS\DOCUMENTOS ANA\ANIMALES\CABALLOS\Caballos%20en%20Mar-243381_1280x96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2" descr="F:\MIS COSAS\DOCUMENTOS ANA\ANIMALES\CABALLOS\Caballos%20en%20Mar-243381_1280x96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307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7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6" presetClass="emph" presetSubtype="0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500"/>
                            </p:stCondLst>
                            <p:childTnLst>
                              <p:par>
                                <p:cTn id="31" presetID="8" presetClass="entr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1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Ana María\Escritorio\CABALLOS\mare-foal-kone-i6989.jpg"/>
          <p:cNvPicPr>
            <a:picLocks noChangeAspect="1" noChangeArrowheads="1"/>
          </p:cNvPicPr>
          <p:nvPr/>
        </p:nvPicPr>
        <p:blipFill>
          <a:blip r:embed="rId3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flipH="1"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4" name="Picture 2" descr="C:\Documents and Settings\Ana María\Escritorio\CABALLOS\cavalli tramont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CABALLOS\cavalli tramont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Documents and Settings\Ana María\Escritorio\CABALLOS\cavalli tramont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75" fill="hold">
                                          <p:stCondLst>
                                            <p:cond delay="22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0" decel="50000" autoRev="1" fill="hold">
                                          <p:stCondLst>
                                            <p:cond delay="22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0" fill="hold">
                                          <p:stCondLst>
                                            <p:cond delay="43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6" presetClass="entr" presetSubtype="4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Documents and Settings\Ana María\Escritorio\1034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22647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9-fondos-pantalla-imagenes-caballos-salvajes.jpg"/>
          <p:cNvPicPr>
            <a:picLocks noChangeAspect="1" noChangeArrowheads="1"/>
          </p:cNvPicPr>
          <p:nvPr/>
        </p:nvPicPr>
        <p:blipFill>
          <a:blip r:embed="rId4"/>
          <a:srcRect l="23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na María\Escritorio\393c4ee3.jpg"/>
          <p:cNvPicPr>
            <a:picLocks noChangeAspect="1" noChangeArrowheads="1"/>
          </p:cNvPicPr>
          <p:nvPr/>
        </p:nvPicPr>
        <p:blipFill>
          <a:blip r:embed="rId2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2" name="Picture 2" descr="C:\Documents and Settings\Ana María\Escritorio\1648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1648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1648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1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na María\Escritorio\1019wallpaper-13_1600.jpg"/>
          <p:cNvPicPr>
            <a:picLocks noChangeAspect="1" noChangeArrowheads="1"/>
          </p:cNvPicPr>
          <p:nvPr/>
        </p:nvPicPr>
        <p:blipFill>
          <a:blip r:embed="rId2"/>
          <a:srcRect b="416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F:\MIS COSAS\DOCUMENTOS ANA\ANIMALES\CABALLOS\23815.jpg"/>
          <p:cNvPicPr>
            <a:picLocks noChangeAspect="1" noChangeArrowheads="1"/>
          </p:cNvPicPr>
          <p:nvPr/>
        </p:nvPicPr>
        <p:blipFill>
          <a:blip r:embed="rId3"/>
          <a:srcRect r="186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F:\MIS COSAS\DOCUMENTOS ANA\ANIMALES\CABALLOS\23815.jpg"/>
          <p:cNvPicPr>
            <a:picLocks noChangeAspect="1" noChangeArrowheads="1"/>
          </p:cNvPicPr>
          <p:nvPr/>
        </p:nvPicPr>
        <p:blipFill>
          <a:blip r:embed="rId3"/>
          <a:srcRect r="186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F:\MIS COSAS\DOCUMENTOS ANA\ANIMALES\CABALLOS\23815.jpg"/>
          <p:cNvPicPr>
            <a:picLocks noChangeAspect="1" noChangeArrowheads="1"/>
          </p:cNvPicPr>
          <p:nvPr/>
        </p:nvPicPr>
        <p:blipFill>
          <a:blip r:embed="rId3"/>
          <a:srcRect r="186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6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Documents and Settings\Ana María\Escritorio\CABALLOS\100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26" cy="6858000"/>
          </a:xfrm>
          <a:prstGeom prst="rect">
            <a:avLst/>
          </a:prstGeom>
          <a:noFill/>
        </p:spPr>
      </p:pic>
      <p:pic>
        <p:nvPicPr>
          <p:cNvPr id="17410" name="Picture 2" descr="C:\Documents and Settings\Ana María\Escritorio\12114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F:\MIS COSAS\DOCUMENTOS ANA\ANIMALES\CABALLOS\caballogri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F:\MIS COSAS\DOCUMENTOS ANA\ANIMALES\CABALLOS\1353675509_2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F:\MIS COSAS\DOCUMENTOS ANA\ANIMALES\CABALLOS\163895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F:\MIS COSAS\DOCUMENTOS ANA\ANIMALES\CABALLOS\166935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Documents and Settings\Ana María\Escritorio\CABALLOS\2516_382153855232284_670976706_n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5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4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5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21" presetID="5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22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23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500"/>
                            </p:stCondLst>
                            <p:childTnLst>
                              <p:par>
                                <p:cTn id="29" presetID="5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30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31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500"/>
                            </p:stCondLst>
                            <p:childTnLst>
                              <p:par>
                                <p:cTn id="37" presetID="5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38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3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43" dur="5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500"/>
                            </p:stCondLst>
                            <p:childTnLst>
                              <p:par>
                                <p:cTn id="45" presetID="5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4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8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51" dur="5000" fill="hold"/>
                                        <p:tgtEl>
                                          <p:spTgt spid="174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Ana María\Escritorio\5448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0" name="Picture 2" descr="C:\Documents and Settings\Ana María\Escritorio\5281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5281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5281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Ana María\Escritorio\361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2" descr="C:\Documents and Settings\Ana María\Escritorio\7008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2" descr="C:\Documents and Settings\Ana María\Escritorio\7008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5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Documents and Settings\Ana María\Escritorio\CABALLOS\konie_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0" name="Picture 4" descr="C:\Documents and Settings\Ana María\Escritorio\CABALLOS\horses_03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C:\Documents and Settings\Ana María\Escritorio\CABALLOS\horses_03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F:\MIS COSAS\DOCUMENTOS ANA\ANIMALES\CABALLOS\14685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F:\MIS COSAS\DOCUMENTOS ANA\ANIMALES\CABALLOS\14685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F:\MIS COSAS\DOCUMENTOS ANA\ANIMALES\CABALLOS\14685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4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F:\MIS COSAS\DOCUMENTOS ANA\ANIMALES\CABALLOS\1353675535_28.jpg"/>
          <p:cNvPicPr>
            <a:picLocks noChangeAspect="1" noChangeArrowheads="1"/>
          </p:cNvPicPr>
          <p:nvPr/>
        </p:nvPicPr>
        <p:blipFill>
          <a:blip r:embed="rId2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8" name="Picture 2" descr="F:\MIS COSAS\DOCUMENTOS ANA\ANIMALES\CABALLOS\1353675535_28.jpg"/>
          <p:cNvPicPr>
            <a:picLocks noChangeAspect="1" noChangeArrowheads="1"/>
          </p:cNvPicPr>
          <p:nvPr/>
        </p:nvPicPr>
        <p:blipFill>
          <a:blip r:embed="rId2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7" name="Picture 2" descr="F:\MIS COSAS\DOCUMENTOS ANA\ANIMALES\CABALLOS\563472.jpg"/>
          <p:cNvPicPr>
            <a:picLocks noChangeAspect="1" noChangeArrowheads="1"/>
          </p:cNvPicPr>
          <p:nvPr/>
        </p:nvPicPr>
        <p:blipFill>
          <a:blip r:embed="rId3"/>
          <a:srcRect l="48438" r="3125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6" name="Picture 2" descr="F:\MIS COSAS\DOCUMENTOS ANA\ANIMALES\CABALLOS\563472.jpg"/>
          <p:cNvPicPr>
            <a:picLocks noChangeAspect="1" noChangeArrowheads="1"/>
          </p:cNvPicPr>
          <p:nvPr/>
        </p:nvPicPr>
        <p:blipFill>
          <a:blip r:embed="rId3"/>
          <a:srcRect r="51563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CABALLOS\Nueva carpeta\enplaya.jpg"/>
          <p:cNvPicPr>
            <a:picLocks noChangeAspect="1" noChangeArrowheads="1"/>
          </p:cNvPicPr>
          <p:nvPr/>
        </p:nvPicPr>
        <p:blipFill>
          <a:blip r:embed="rId4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CABALLOS\Nueva carpeta\enplaya.jpg"/>
          <p:cNvPicPr>
            <a:picLocks noChangeAspect="1" noChangeArrowheads="1"/>
          </p:cNvPicPr>
          <p:nvPr/>
        </p:nvPicPr>
        <p:blipFill>
          <a:blip r:embed="rId4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2" name="Picture 2" descr="F:\MIS COSAS\DOCUMENTOS ANA\ANIMALES\CABALLOS\30714.jpg"/>
          <p:cNvPicPr>
            <a:picLocks noChangeAspect="1" noChangeArrowheads="1"/>
          </p:cNvPicPr>
          <p:nvPr/>
        </p:nvPicPr>
        <p:blipFill>
          <a:blip r:embed="rId5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3" name="Picture 2" descr="F:\MIS COSAS\DOCUMENTOS ANA\ANIMALES\CABALLOS\30714.jpg"/>
          <p:cNvPicPr>
            <a:picLocks noChangeAspect="1" noChangeArrowheads="1"/>
          </p:cNvPicPr>
          <p:nvPr/>
        </p:nvPicPr>
        <p:blipFill>
          <a:blip r:embed="rId5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95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8" presetClass="exit" presetSubtype="9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8" presetClass="exit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8" presetClass="entr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8" presetClass="entr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000"/>
                            </p:stCondLst>
                            <p:childTnLst>
                              <p:par>
                                <p:cTn id="31" presetID="18" presetClass="exit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xit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8" presetClass="entr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8" presetClass="entr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Ana María\Escritorio\56598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2770" name="Picture 2" descr="C:\Documents and Settings\Ana María\Escritorio\244896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:\Documents and Settings\Ana María\Escritorio\bonita-1226-0.jpg"/>
          <p:cNvPicPr>
            <a:picLocks noChangeAspect="1" noChangeArrowheads="1"/>
          </p:cNvPicPr>
          <p:nvPr/>
        </p:nvPicPr>
        <p:blipFill>
          <a:blip r:embed="rId3"/>
          <a:srcRect r="403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530" name="Picture 2" descr="C:\Documents and Settings\Ana María\Escritorio\169512.jpg"/>
          <p:cNvPicPr>
            <a:picLocks noChangeAspect="1" noChangeArrowheads="1"/>
          </p:cNvPicPr>
          <p:nvPr/>
        </p:nvPicPr>
        <p:blipFill>
          <a:blip r:embed="rId4"/>
          <a:srcRect r="87500"/>
          <a:stretch>
            <a:fillRect/>
          </a:stretch>
        </p:blipFill>
        <p:spPr bwMode="auto">
          <a:xfrm>
            <a:off x="0" y="0"/>
            <a:ext cx="1142976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169512.jpg"/>
          <p:cNvPicPr>
            <a:picLocks noChangeAspect="1" noChangeArrowheads="1"/>
          </p:cNvPicPr>
          <p:nvPr/>
        </p:nvPicPr>
        <p:blipFill>
          <a:blip r:embed="rId4"/>
          <a:srcRect l="12500" r="75000"/>
          <a:stretch>
            <a:fillRect/>
          </a:stretch>
        </p:blipFill>
        <p:spPr bwMode="auto">
          <a:xfrm>
            <a:off x="1142976" y="0"/>
            <a:ext cx="1143008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169512.jpg"/>
          <p:cNvPicPr>
            <a:picLocks noChangeAspect="1" noChangeArrowheads="1"/>
          </p:cNvPicPr>
          <p:nvPr/>
        </p:nvPicPr>
        <p:blipFill>
          <a:blip r:embed="rId4"/>
          <a:srcRect l="25000" r="62500"/>
          <a:stretch>
            <a:fillRect/>
          </a:stretch>
        </p:blipFill>
        <p:spPr bwMode="auto">
          <a:xfrm>
            <a:off x="2285984" y="0"/>
            <a:ext cx="1143008" cy="6858000"/>
          </a:xfrm>
          <a:prstGeom prst="rect">
            <a:avLst/>
          </a:prstGeom>
          <a:noFill/>
        </p:spPr>
      </p:pic>
      <p:pic>
        <p:nvPicPr>
          <p:cNvPr id="6" name="Picture 2" descr="C:\Documents and Settings\Ana María\Escritorio\169512.jpg"/>
          <p:cNvPicPr>
            <a:picLocks noChangeAspect="1" noChangeArrowheads="1"/>
          </p:cNvPicPr>
          <p:nvPr/>
        </p:nvPicPr>
        <p:blipFill>
          <a:blip r:embed="rId4"/>
          <a:srcRect l="37500" r="50000"/>
          <a:stretch>
            <a:fillRect/>
          </a:stretch>
        </p:blipFill>
        <p:spPr bwMode="auto">
          <a:xfrm>
            <a:off x="3428992" y="0"/>
            <a:ext cx="1143008" cy="6858000"/>
          </a:xfrm>
          <a:prstGeom prst="rect">
            <a:avLst/>
          </a:prstGeom>
          <a:noFill/>
        </p:spPr>
      </p:pic>
      <p:pic>
        <p:nvPicPr>
          <p:cNvPr id="7" name="Picture 2" descr="C:\Documents and Settings\Ana María\Escritorio\169512.jpg"/>
          <p:cNvPicPr>
            <a:picLocks noChangeAspect="1" noChangeArrowheads="1"/>
          </p:cNvPicPr>
          <p:nvPr/>
        </p:nvPicPr>
        <p:blipFill>
          <a:blip r:embed="rId4"/>
          <a:srcRect l="50000" r="37500"/>
          <a:stretch>
            <a:fillRect/>
          </a:stretch>
        </p:blipFill>
        <p:spPr bwMode="auto">
          <a:xfrm>
            <a:off x="4572000" y="0"/>
            <a:ext cx="1143008" cy="6858000"/>
          </a:xfrm>
          <a:prstGeom prst="rect">
            <a:avLst/>
          </a:prstGeom>
          <a:noFill/>
        </p:spPr>
      </p:pic>
      <p:pic>
        <p:nvPicPr>
          <p:cNvPr id="8" name="Picture 2" descr="C:\Documents and Settings\Ana María\Escritorio\169512.jpg"/>
          <p:cNvPicPr>
            <a:picLocks noChangeAspect="1" noChangeArrowheads="1"/>
          </p:cNvPicPr>
          <p:nvPr/>
        </p:nvPicPr>
        <p:blipFill>
          <a:blip r:embed="rId4"/>
          <a:srcRect l="62500" r="25000"/>
          <a:stretch>
            <a:fillRect/>
          </a:stretch>
        </p:blipFill>
        <p:spPr bwMode="auto">
          <a:xfrm>
            <a:off x="5715008" y="0"/>
            <a:ext cx="1143008" cy="6858000"/>
          </a:xfrm>
          <a:prstGeom prst="rect">
            <a:avLst/>
          </a:prstGeom>
          <a:noFill/>
        </p:spPr>
      </p:pic>
      <p:pic>
        <p:nvPicPr>
          <p:cNvPr id="9" name="Picture 2" descr="C:\Documents and Settings\Ana María\Escritorio\169512.jpg"/>
          <p:cNvPicPr>
            <a:picLocks noChangeAspect="1" noChangeArrowheads="1"/>
          </p:cNvPicPr>
          <p:nvPr/>
        </p:nvPicPr>
        <p:blipFill>
          <a:blip r:embed="rId4"/>
          <a:srcRect l="75000" r="12500"/>
          <a:stretch>
            <a:fillRect/>
          </a:stretch>
        </p:blipFill>
        <p:spPr bwMode="auto">
          <a:xfrm>
            <a:off x="6858016" y="0"/>
            <a:ext cx="1143008" cy="6858000"/>
          </a:xfrm>
          <a:prstGeom prst="rect">
            <a:avLst/>
          </a:prstGeom>
          <a:noFill/>
        </p:spPr>
      </p:pic>
      <p:pic>
        <p:nvPicPr>
          <p:cNvPr id="10" name="Picture 2" descr="C:\Documents and Settings\Ana María\Escritorio\169512.jpg"/>
          <p:cNvPicPr>
            <a:picLocks noChangeAspect="1" noChangeArrowheads="1"/>
          </p:cNvPicPr>
          <p:nvPr/>
        </p:nvPicPr>
        <p:blipFill>
          <a:blip r:embed="rId4"/>
          <a:srcRect l="87500"/>
          <a:stretch>
            <a:fillRect/>
          </a:stretch>
        </p:blipFill>
        <p:spPr bwMode="auto">
          <a:xfrm>
            <a:off x="8001024" y="0"/>
            <a:ext cx="1142976" cy="6858000"/>
          </a:xfrm>
          <a:prstGeom prst="rect">
            <a:avLst/>
          </a:prstGeom>
          <a:noFill/>
        </p:spPr>
      </p:pic>
      <p:pic>
        <p:nvPicPr>
          <p:cNvPr id="13" name="Picture 2" descr="C:\Documents and Settings\Ana María\Escritorio\Caballo%20Blanc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05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6" dur="5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1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1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1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21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na María\Escritorio\CABALLOS\fondos-de-pantalla-caballo-salvaje-12229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CABALLOS\523180_406854479375251_151444803_n.jpg"/>
          <p:cNvPicPr>
            <a:picLocks noChangeAspect="1" noChangeArrowheads="1"/>
          </p:cNvPicPr>
          <p:nvPr/>
        </p:nvPicPr>
        <p:blipFill>
          <a:blip r:embed="rId3"/>
          <a:srcRect r="468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13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409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50" presetClass="exit" presetSubtype="0" ac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Documents and Settings\Ana María\Escritorio\CABALLOS\Nueva carpeta\262076254304184991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3" descr="C:\Documents and Settings\Ana María\Escritorio\CABALLOS\Nueva carpeta\262076254304184991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:\MIS COSAS\DOCUMENTOS ANA\ANIMALES\CABALLOS\420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6" name="Picture 2" descr="F:\MIS COSAS\DOCUMENTOS ANA\ANIMALES\CABALLOS\420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2" descr="C:\Documents and Settings\Ana María\Escritorio\CABALLOS\caballoshermososenunpaisajefantastico2048x143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2" descr="C:\Documents and Settings\Ana María\Escritorio\CABALLOS\caballoshermososenunpaisajefantastico2048x143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8" presetClass="entr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8" presetClass="entr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Ana María\Escritorio\CABALLOS\Desert-sand-desert-freedom-freedom-in-desert-horses-wallpap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CABALLOS\Desert-sand-desert-freedom-freedom-in-desert-horses-wallpap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CABALLOS\tablouri_02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CABALLOS\tablouri_02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ntr" presetSubtype="36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9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9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na María\Escritorio\CABALLOS\cabal-fondo-de-escritorio-fondos-cabballos-blanc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CABALLOS\Tres Caballos Negros_80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CABALLOS\Nueva carpeta\cai_3.jpg"/>
          <p:cNvPicPr>
            <a:picLocks noChangeAspect="1" noChangeArrowheads="1"/>
          </p:cNvPicPr>
          <p:nvPr/>
        </p:nvPicPr>
        <p:blipFill>
          <a:blip r:embed="rId5"/>
          <a:srcRect r="793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Documents and Settings\Ana María\Escritorio\CABALLOS\03D795A3.jpe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C:\Documents and Settings\Ana María\Escritorio\CABALLOS\0_507c3_3644581b_XL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2" descr="F:\MIS COSAS\DOCUMENTOS ANA\ANIMALES\CABALLOS\59110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2" descr="F:\MIS COSAS\DOCUMENTOS ANA\ANIMALES\CABALLOS\59110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2" descr="F:\MIS COSAS\DOCUMENTOS ANA\ANIMALES\CABALLOS\59110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2" descr="F:\MIS COSAS\DOCUMENTOS ANA\ANIMALES\CABALLOS\83800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285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mph" presetSubtype="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5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500"/>
                            </p:stCondLst>
                            <p:childTnLst>
                              <p:par>
                                <p:cTn id="45" presetID="26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2000"/>
                            </p:stCondLst>
                            <p:childTnLst>
                              <p:par>
                                <p:cTn id="68" presetID="23" presetClass="entr" presetSubtype="28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4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9000"/>
                            </p:stCondLst>
                            <p:childTnLst>
                              <p:par>
                                <p:cTn id="79" presetID="4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7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10800000">
                                      <p:cBhvr>
                                        <p:cTn id="8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Documents and Settings\Ana María\Escritorio\power_point_animales_0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power_point_animales_0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star7">
            <a:avLst/>
          </a:prstGeom>
          <a:noFill/>
        </p:spPr>
      </p:pic>
      <p:pic>
        <p:nvPicPr>
          <p:cNvPr id="3" name="Picture 2" descr="C:\Documents and Settings\Ana María\Escritorio\CABALLOS\Caballos_8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Documents and Settings\Ana María\Escritorio\CABALLOS\Caballos_8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caballosvall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C:\Documents and Settings\Ana María\Escritorio\caballosvalla.jpg"/>
          <p:cNvPicPr>
            <a:picLocks noChangeAspect="1" noChangeArrowheads="1"/>
          </p:cNvPicPr>
          <p:nvPr/>
        </p:nvPicPr>
        <p:blipFill>
          <a:blip r:embed="rId4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2" descr="F:\MIS COSAS\DOCUMENTOS ANA\ANIMALES\CABALLOS\543065.jpg"/>
          <p:cNvPicPr>
            <a:picLocks noChangeAspect="1" noChangeArrowheads="1"/>
          </p:cNvPicPr>
          <p:nvPr/>
        </p:nvPicPr>
        <p:blipFill>
          <a:blip r:embed="rId5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10" name="Picture 2" descr="F:\MIS COSAS\DOCUMENTOS ANA\ANIMALES\CABALLOS\543065.jpg"/>
          <p:cNvPicPr>
            <a:picLocks noChangeAspect="1" noChangeArrowheads="1"/>
          </p:cNvPicPr>
          <p:nvPr/>
        </p:nvPicPr>
        <p:blipFill>
          <a:blip r:embed="rId5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11" name="Picture 2" descr="F:\MIS COSAS\DOCUMENTOS ANA\ANIMALES\CABALLOS\caballos-comiendo-horses-eating-by-www.bigxy.com.jpg"/>
          <p:cNvPicPr>
            <a:picLocks noChangeAspect="1" noChangeArrowheads="1"/>
          </p:cNvPicPr>
          <p:nvPr/>
        </p:nvPicPr>
        <p:blipFill>
          <a:blip r:embed="rId6"/>
          <a:srcRect r="75000"/>
          <a:stretch>
            <a:fillRect/>
          </a:stretch>
        </p:blipFill>
        <p:spPr bwMode="auto">
          <a:xfrm>
            <a:off x="0" y="0"/>
            <a:ext cx="2285984" cy="6858000"/>
          </a:xfrm>
          <a:prstGeom prst="rect">
            <a:avLst/>
          </a:prstGeom>
          <a:noFill/>
        </p:spPr>
      </p:pic>
      <p:pic>
        <p:nvPicPr>
          <p:cNvPr id="12" name="Picture 2" descr="F:\MIS COSAS\DOCUMENTOS ANA\ANIMALES\CABALLOS\caballos-comiendo-horses-eating-by-www.bigxy.com.jpg"/>
          <p:cNvPicPr>
            <a:picLocks noChangeAspect="1" noChangeArrowheads="1"/>
          </p:cNvPicPr>
          <p:nvPr/>
        </p:nvPicPr>
        <p:blipFill>
          <a:blip r:embed="rId6"/>
          <a:srcRect l="25000" r="50000"/>
          <a:stretch>
            <a:fillRect/>
          </a:stretch>
        </p:blipFill>
        <p:spPr bwMode="auto">
          <a:xfrm>
            <a:off x="2285984" y="0"/>
            <a:ext cx="2286016" cy="6858000"/>
          </a:xfrm>
          <a:prstGeom prst="rect">
            <a:avLst/>
          </a:prstGeom>
          <a:noFill/>
        </p:spPr>
      </p:pic>
      <p:pic>
        <p:nvPicPr>
          <p:cNvPr id="13" name="Picture 2" descr="F:\MIS COSAS\DOCUMENTOS ANA\ANIMALES\CABALLOS\caballos-comiendo-horses-eating-by-www.bigxy.com.jpg"/>
          <p:cNvPicPr>
            <a:picLocks noChangeAspect="1" noChangeArrowheads="1"/>
          </p:cNvPicPr>
          <p:nvPr/>
        </p:nvPicPr>
        <p:blipFill>
          <a:blip r:embed="rId6"/>
          <a:srcRect l="50000" r="25000"/>
          <a:stretch>
            <a:fillRect/>
          </a:stretch>
        </p:blipFill>
        <p:spPr bwMode="auto">
          <a:xfrm>
            <a:off x="4572000" y="0"/>
            <a:ext cx="2286016" cy="6858000"/>
          </a:xfrm>
          <a:prstGeom prst="rect">
            <a:avLst/>
          </a:prstGeom>
          <a:noFill/>
        </p:spPr>
      </p:pic>
      <p:pic>
        <p:nvPicPr>
          <p:cNvPr id="14" name="Picture 2" descr="F:\MIS COSAS\DOCUMENTOS ANA\ANIMALES\CABALLOS\caballos-comiendo-horses-eating-by-www.bigxy.com.jpg"/>
          <p:cNvPicPr>
            <a:picLocks noChangeAspect="1" noChangeArrowheads="1"/>
          </p:cNvPicPr>
          <p:nvPr/>
        </p:nvPicPr>
        <p:blipFill>
          <a:blip r:embed="rId6"/>
          <a:srcRect l="75000"/>
          <a:stretch>
            <a:fillRect/>
          </a:stretch>
        </p:blipFill>
        <p:spPr bwMode="auto">
          <a:xfrm>
            <a:off x="6858016" y="0"/>
            <a:ext cx="228598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4" presetClass="entr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9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500"/>
                            </p:stCondLst>
                            <p:childTnLst>
                              <p:par>
                                <p:cTn id="24" presetID="21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1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6000"/>
                            </p:stCondLst>
                            <p:childTnLst>
                              <p:par>
                                <p:cTn id="35" presetID="2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0"/>
                            </p:stCondLst>
                            <p:childTnLst>
                              <p:par>
                                <p:cTn id="50" presetID="17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8" presetClass="entr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8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7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8" presetClass="entr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8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:\MIS COSAS\DOCUMENTOS ANA\ANIMALES\CABALLOS\180300.jpg"/>
          <p:cNvPicPr>
            <a:picLocks noChangeAspect="1" noChangeArrowheads="1"/>
          </p:cNvPicPr>
          <p:nvPr/>
        </p:nvPicPr>
        <p:blipFill>
          <a:blip r:embed="rId2">
            <a:lum brigh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F:\MIS COSAS\DOCUMENTOS ANA\ANIMALES\CABALLOS\1803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F:\MIS COSAS\DOCUMENTOS ANA\ANIMALES\CABALLOS\1803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8674" name="Picture 2" descr="F:\MIS COSAS\DOCUMENTOS ANA\ANIMALES\CABALLOS\11108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F:\MIS COSAS\DOCUMENTOS ANA\ANIMALES\CABALLOS\11108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donut">
            <a:avLst/>
          </a:prstGeom>
          <a:noFill/>
        </p:spPr>
      </p:pic>
    </p:spTree>
  </p:cSld>
  <p:clrMapOvr>
    <a:masterClrMapping/>
  </p:clrMapOvr>
  <p:transition advTm="9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4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F:\MIS COSAS\DOCUMENTOS ANA\ANIMALES\CABALLOS\1796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F:\MIS COSAS\DOCUMENTOS ANA\ANIMALES\CABALLOS\218755.jpg"/>
          <p:cNvPicPr>
            <a:picLocks noChangeAspect="1" noChangeArrowheads="1"/>
          </p:cNvPicPr>
          <p:nvPr/>
        </p:nvPicPr>
        <p:blipFill>
          <a:blip r:embed="rId3"/>
          <a:srcRect t="50000" r="75000"/>
          <a:stretch>
            <a:fillRect/>
          </a:stretch>
        </p:blipFill>
        <p:spPr bwMode="auto">
          <a:xfrm>
            <a:off x="0" y="3429000"/>
            <a:ext cx="2285984" cy="3429000"/>
          </a:xfrm>
          <a:prstGeom prst="rect">
            <a:avLst/>
          </a:prstGeom>
          <a:noFill/>
        </p:spPr>
      </p:pic>
      <p:pic>
        <p:nvPicPr>
          <p:cNvPr id="4" name="Picture 2" descr="F:\MIS COSAS\DOCUMENTOS ANA\ANIMALES\CABALLOS\218755.jpg"/>
          <p:cNvPicPr>
            <a:picLocks noChangeAspect="1" noChangeArrowheads="1"/>
          </p:cNvPicPr>
          <p:nvPr/>
        </p:nvPicPr>
        <p:blipFill>
          <a:blip r:embed="rId3"/>
          <a:srcRect l="25000" t="50000" r="50000"/>
          <a:stretch>
            <a:fillRect/>
          </a:stretch>
        </p:blipFill>
        <p:spPr bwMode="auto">
          <a:xfrm>
            <a:off x="2285984" y="3429000"/>
            <a:ext cx="2214578" cy="3429000"/>
          </a:xfrm>
          <a:prstGeom prst="rect">
            <a:avLst/>
          </a:prstGeom>
          <a:noFill/>
        </p:spPr>
      </p:pic>
      <p:pic>
        <p:nvPicPr>
          <p:cNvPr id="5" name="Picture 2" descr="F:\MIS COSAS\DOCUMENTOS ANA\ANIMALES\CABALLOS\218755.jpg"/>
          <p:cNvPicPr>
            <a:picLocks noChangeAspect="1" noChangeArrowheads="1"/>
          </p:cNvPicPr>
          <p:nvPr/>
        </p:nvPicPr>
        <p:blipFill>
          <a:blip r:embed="rId3"/>
          <a:srcRect l="50000" t="50000" r="25000"/>
          <a:stretch>
            <a:fillRect/>
          </a:stretch>
        </p:blipFill>
        <p:spPr bwMode="auto">
          <a:xfrm>
            <a:off x="4500562" y="3429000"/>
            <a:ext cx="2357454" cy="3429000"/>
          </a:xfrm>
          <a:prstGeom prst="rect">
            <a:avLst/>
          </a:prstGeom>
          <a:noFill/>
        </p:spPr>
      </p:pic>
      <p:pic>
        <p:nvPicPr>
          <p:cNvPr id="6" name="Picture 2" descr="F:\MIS COSAS\DOCUMENTOS ANA\ANIMALES\CABALLOS\218755.jpg"/>
          <p:cNvPicPr>
            <a:picLocks noChangeAspect="1" noChangeArrowheads="1"/>
          </p:cNvPicPr>
          <p:nvPr/>
        </p:nvPicPr>
        <p:blipFill>
          <a:blip r:embed="rId3"/>
          <a:srcRect l="75000" t="50000"/>
          <a:stretch>
            <a:fillRect/>
          </a:stretch>
        </p:blipFill>
        <p:spPr bwMode="auto">
          <a:xfrm>
            <a:off x="6858016" y="3429000"/>
            <a:ext cx="2285984" cy="3429000"/>
          </a:xfrm>
          <a:prstGeom prst="rect">
            <a:avLst/>
          </a:prstGeom>
          <a:noFill/>
        </p:spPr>
      </p:pic>
      <p:pic>
        <p:nvPicPr>
          <p:cNvPr id="7" name="Picture 2" descr="F:\MIS COSAS\DOCUMENTOS ANA\ANIMALES\CABALLOS\218755.jpg"/>
          <p:cNvPicPr>
            <a:picLocks noChangeAspect="1" noChangeArrowheads="1"/>
          </p:cNvPicPr>
          <p:nvPr/>
        </p:nvPicPr>
        <p:blipFill>
          <a:blip r:embed="rId3"/>
          <a:srcRect l="75000" b="50000"/>
          <a:stretch>
            <a:fillRect/>
          </a:stretch>
        </p:blipFill>
        <p:spPr bwMode="auto">
          <a:xfrm>
            <a:off x="6858016" y="0"/>
            <a:ext cx="2285984" cy="3429000"/>
          </a:xfrm>
          <a:prstGeom prst="rect">
            <a:avLst/>
          </a:prstGeom>
          <a:noFill/>
        </p:spPr>
      </p:pic>
      <p:pic>
        <p:nvPicPr>
          <p:cNvPr id="8" name="Picture 2" descr="F:\MIS COSAS\DOCUMENTOS ANA\ANIMALES\CABALLOS\218755.jpg"/>
          <p:cNvPicPr>
            <a:picLocks noChangeAspect="1" noChangeArrowheads="1"/>
          </p:cNvPicPr>
          <p:nvPr/>
        </p:nvPicPr>
        <p:blipFill>
          <a:blip r:embed="rId3"/>
          <a:srcRect l="50000" r="25000" b="50000"/>
          <a:stretch>
            <a:fillRect/>
          </a:stretch>
        </p:blipFill>
        <p:spPr bwMode="auto">
          <a:xfrm>
            <a:off x="4500562" y="0"/>
            <a:ext cx="2357454" cy="3429000"/>
          </a:xfrm>
          <a:prstGeom prst="rect">
            <a:avLst/>
          </a:prstGeom>
          <a:noFill/>
        </p:spPr>
      </p:pic>
      <p:pic>
        <p:nvPicPr>
          <p:cNvPr id="9" name="Picture 2" descr="F:\MIS COSAS\DOCUMENTOS ANA\ANIMALES\CABALLOS\218755.jpg"/>
          <p:cNvPicPr>
            <a:picLocks noChangeAspect="1" noChangeArrowheads="1"/>
          </p:cNvPicPr>
          <p:nvPr/>
        </p:nvPicPr>
        <p:blipFill>
          <a:blip r:embed="rId3"/>
          <a:srcRect l="25000" r="50000" b="50000"/>
          <a:stretch>
            <a:fillRect/>
          </a:stretch>
        </p:blipFill>
        <p:spPr bwMode="auto">
          <a:xfrm>
            <a:off x="2285984" y="0"/>
            <a:ext cx="2286016" cy="3429000"/>
          </a:xfrm>
          <a:prstGeom prst="rect">
            <a:avLst/>
          </a:prstGeom>
          <a:noFill/>
        </p:spPr>
      </p:pic>
      <p:pic>
        <p:nvPicPr>
          <p:cNvPr id="10" name="Picture 2" descr="F:\MIS COSAS\DOCUMENTOS ANA\ANIMALES\CABALLOS\218755.jpg"/>
          <p:cNvPicPr>
            <a:picLocks noChangeAspect="1" noChangeArrowheads="1"/>
          </p:cNvPicPr>
          <p:nvPr/>
        </p:nvPicPr>
        <p:blipFill>
          <a:blip r:embed="rId3"/>
          <a:srcRect r="75000" b="50000"/>
          <a:stretch>
            <a:fillRect/>
          </a:stretch>
        </p:blipFill>
        <p:spPr bwMode="auto">
          <a:xfrm>
            <a:off x="0" y="0"/>
            <a:ext cx="2285984" cy="3429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9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9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9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9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9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49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F:\MIS COSAS\DOCUMENTOS ANA\ANIMALES\CABALLOS\enpradera.jpg"/>
          <p:cNvPicPr>
            <a:picLocks noChangeAspect="1" noChangeArrowheads="1"/>
          </p:cNvPicPr>
          <p:nvPr/>
        </p:nvPicPr>
        <p:blipFill>
          <a:blip r:embed="rId2"/>
          <a:srcRect t="75000"/>
          <a:stretch>
            <a:fillRect/>
          </a:stretch>
        </p:blipFill>
        <p:spPr bwMode="auto">
          <a:xfrm>
            <a:off x="0" y="5143512"/>
            <a:ext cx="9144000" cy="1714488"/>
          </a:xfrm>
          <a:prstGeom prst="rect">
            <a:avLst/>
          </a:prstGeom>
          <a:noFill/>
        </p:spPr>
      </p:pic>
      <p:pic>
        <p:nvPicPr>
          <p:cNvPr id="4" name="Picture 2" descr="F:\MIS COSAS\DOCUMENTOS ANA\ANIMALES\CABALLOS\enpradera.jpg"/>
          <p:cNvPicPr>
            <a:picLocks noChangeAspect="1" noChangeArrowheads="1"/>
          </p:cNvPicPr>
          <p:nvPr/>
        </p:nvPicPr>
        <p:blipFill>
          <a:blip r:embed="rId2"/>
          <a:srcRect t="50000" b="25000"/>
          <a:stretch>
            <a:fillRect/>
          </a:stretch>
        </p:blipFill>
        <p:spPr bwMode="auto">
          <a:xfrm>
            <a:off x="0" y="3429000"/>
            <a:ext cx="9144000" cy="1714512"/>
          </a:xfrm>
          <a:prstGeom prst="rect">
            <a:avLst/>
          </a:prstGeom>
          <a:noFill/>
        </p:spPr>
      </p:pic>
      <p:pic>
        <p:nvPicPr>
          <p:cNvPr id="5" name="Picture 2" descr="F:\MIS COSAS\DOCUMENTOS ANA\ANIMALES\CABALLOS\enpradera.jpg"/>
          <p:cNvPicPr>
            <a:picLocks noChangeAspect="1" noChangeArrowheads="1"/>
          </p:cNvPicPr>
          <p:nvPr/>
        </p:nvPicPr>
        <p:blipFill>
          <a:blip r:embed="rId2"/>
          <a:srcRect t="25000" b="50000"/>
          <a:stretch>
            <a:fillRect/>
          </a:stretch>
        </p:blipFill>
        <p:spPr bwMode="auto">
          <a:xfrm>
            <a:off x="0" y="1714488"/>
            <a:ext cx="9144000" cy="1714512"/>
          </a:xfrm>
          <a:prstGeom prst="rect">
            <a:avLst/>
          </a:prstGeom>
          <a:noFill/>
        </p:spPr>
      </p:pic>
      <p:pic>
        <p:nvPicPr>
          <p:cNvPr id="6" name="Picture 2" descr="F:\MIS COSAS\DOCUMENTOS ANA\ANIMALES\CABALLOS\enpradera.jpg"/>
          <p:cNvPicPr>
            <a:picLocks noChangeAspect="1" noChangeArrowheads="1"/>
          </p:cNvPicPr>
          <p:nvPr/>
        </p:nvPicPr>
        <p:blipFill>
          <a:blip r:embed="rId2"/>
          <a:srcRect b="75000"/>
          <a:stretch>
            <a:fillRect/>
          </a:stretch>
        </p:blipFill>
        <p:spPr bwMode="auto">
          <a:xfrm>
            <a:off x="0" y="0"/>
            <a:ext cx="9144000" cy="1714488"/>
          </a:xfrm>
          <a:prstGeom prst="rect">
            <a:avLst/>
          </a:prstGeom>
          <a:noFill/>
        </p:spPr>
      </p:pic>
      <p:pic>
        <p:nvPicPr>
          <p:cNvPr id="8" name="Picture 2" descr="C:\Documents and Settings\Ana María\Escritorio\175259.jpg"/>
          <p:cNvPicPr>
            <a:picLocks noChangeAspect="1" noChangeArrowheads="1"/>
          </p:cNvPicPr>
          <p:nvPr/>
        </p:nvPicPr>
        <p:blipFill>
          <a:blip r:embed="rId3"/>
          <a:srcRect l="23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2" descr="C:\Documents and Settings\Ana María\Escritorio\61319.jpg"/>
          <p:cNvPicPr>
            <a:picLocks noChangeAspect="1" noChangeArrowheads="1"/>
          </p:cNvPicPr>
          <p:nvPr/>
        </p:nvPicPr>
        <p:blipFill>
          <a:blip r:embed="rId4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11" name="Picture 2" descr="C:\Documents and Settings\Ana María\Escritorio\61319.jpg"/>
          <p:cNvPicPr>
            <a:picLocks noChangeAspect="1" noChangeArrowheads="1"/>
          </p:cNvPicPr>
          <p:nvPr/>
        </p:nvPicPr>
        <p:blipFill>
          <a:blip r:embed="rId4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7" presetClass="entr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42" dur="1500" fill="hold"/>
                                        <p:tgtEl>
                                          <p:spTgt spid="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8500"/>
                            </p:stCondLst>
                            <p:childTnLst>
                              <p:par>
                                <p:cTn id="44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7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9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7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Ana María\Escritorio\6670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2" name="Picture 2" descr="C:\Documents and Settings\Ana María\Escritorio\6670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6670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F:\MIS COSAS\DOCUMENTOS ANA\ANIMALES\CABALLOS\15953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Documents and Settings\Ana María\Escritorio\19349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2" descr="F:\MIS COSAS\DOCUMENTOS ANA\ANIMALES\CABALLOS\166129.jpg"/>
          <p:cNvPicPr>
            <a:picLocks noChangeAspect="1" noChangeArrowheads="1"/>
          </p:cNvPicPr>
          <p:nvPr/>
        </p:nvPicPr>
        <p:blipFill>
          <a:blip r:embed="rId6">
            <a:lum brigh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2" descr="F:\MIS COSAS\DOCUMENTOS ANA\ANIMALES\CABALLOS\166129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3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0"/>
                            </p:stCondLst>
                            <p:childTnLst>
                              <p:par>
                                <p:cTn id="33" presetID="14" presetClass="entr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6500"/>
                            </p:stCondLst>
                            <p:childTnLst>
                              <p:par>
                                <p:cTn id="42" presetID="6" presetClass="entr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6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F:\MIS COSAS\DOCUMENTOS ANA\ANIMALES\CABALLOS\enamorad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F:\MIS COSAS\DOCUMENTOS ANA\ANIMALES\CABALLOS\enamorad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pic>
        <p:nvPicPr>
          <p:cNvPr id="9" name="Picture 2" descr="C:\Documents and Settings\Ana María\Escritorio\mirad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6" name="WordArt 2"/>
          <p:cNvSpPr>
            <a:spLocks noChangeArrowheads="1" noChangeShapeType="1" noTextEdit="1"/>
          </p:cNvSpPr>
          <p:nvPr/>
        </p:nvSpPr>
        <p:spPr bwMode="auto">
          <a:xfrm>
            <a:off x="285720" y="571480"/>
            <a:ext cx="2000264" cy="642942"/>
          </a:xfrm>
          <a:prstGeom prst="rect">
            <a:avLst/>
          </a:prstGeom>
          <a:scene3d>
            <a:camera prst="legacyPerspectiveBottom"/>
            <a:lightRig rig="legacyFlat3" dir="t"/>
          </a:scene3d>
          <a:sp3d>
            <a:bevelT w="323850" prst="angle"/>
          </a:sp3d>
        </p:spPr>
        <p:txBody>
          <a:bodyPr wrap="none" fromWordArt="1">
            <a:prstTxWarp prst="textFadeUp">
              <a:avLst>
                <a:gd name="adj" fmla="val 9991"/>
              </a:avLst>
            </a:prstTxWarp>
            <a:sp3d extrusionH="887400" prstMaterial="legacyMatte">
              <a:extrusionClr>
                <a:srgbClr val="FFCC00"/>
              </a:extrusionClr>
            </a:sp3d>
          </a:bodyPr>
          <a:lstStyle/>
          <a:p>
            <a:pPr algn="ctr" rtl="0"/>
            <a:r>
              <a:rPr lang="es-CL" sz="3600" kern="10" spc="0" dirty="0" err="1" smtClean="0">
                <a:ln w="12700">
                  <a:round/>
                  <a:headEnd/>
                  <a:tailEnd/>
                </a:ln>
                <a:solidFill>
                  <a:srgbClr val="0D0D0D"/>
                </a:solidFill>
                <a:effectLst/>
                <a:latin typeface="Argosy 3D"/>
              </a:rPr>
              <a:t>Sheyla</a:t>
            </a:r>
            <a:endParaRPr lang="es-CL" sz="3600" kern="10" spc="0" dirty="0">
              <a:ln w="12700">
                <a:round/>
                <a:headEnd/>
                <a:tailEnd/>
              </a:ln>
              <a:solidFill>
                <a:srgbClr val="0D0D0D"/>
              </a:solidFill>
              <a:effectLst/>
              <a:latin typeface="Argosy 3D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2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6" presetClass="emph" presetSubtype="0" autoRev="1" fill="hold" grpId="2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20000" y="2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500"/>
                            </p:stCondLst>
                            <p:childTnLst>
                              <p:par>
                                <p:cTn id="39" presetID="29" presetClass="entr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0" presetClass="path" presetSubtype="0" accel="50000" decel="50000" fill="hold" grpId="2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33333E-6 -3.7037E-7 C 0.00868 -0.02407 0.02118 -0.04699 0.04202 -0.04421 C 0.0658 -0.04167 0.07257 -0.0169 0.07865 0.00949 C 0.08664 0.03843 0.09254 0.06667 0.1191 0.07037 C 0.14375 0.07338 0.15278 0.04607 0.16511 0.01968 C 0.17257 -0.00509 0.18455 -0.02755 0.20834 -0.02477 C 0.22865 -0.02245 0.23768 0.00301 0.24462 0.0287 C 0.25 0.05787 0.25868 0.08704 0.28264 0.08866 C 0.30677 0.09282 0.32848 0.03866 0.32934 0.03935 C 0.33802 0.01412 0.34792 -0.00833 0.37101 -0.00602 C 0.39497 -0.00324 0.40139 0.02222 0.40782 0.04745 C 0.41598 0.07616 0.4224 0.10648 0.44827 0.10926 C 0.47257 0.11157 0.48195 0.08449 0.49167 0.05787 C 0.504 0.03449 0.51337 0.01065 0.5375 0.01343 C 0.55834 0.01644 0.56719 0.04167 0.57414 0.06806 C 0.58004 0.09653 0.58837 0.12569 0.61233 0.1287 C 0.63577 0.13056 0.64584 0.1044 0.65868 0.07801 " pathEditMode="relative" rAng="307067" ptsTypes="fffffffffffffffff">
                                      <p:cBhvr>
                                        <p:cTn id="4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9" y="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1026" grpId="1"/>
      <p:bldP spid="1026" grpId="2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CL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3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1797</TotalTime>
  <Words>61</Words>
  <Application>Microsoft Office PowerPoint</Application>
  <PresentationFormat>Presentación en pantalla (4:3)</PresentationFormat>
  <Paragraphs>29</Paragraphs>
  <Slides>27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</dc:creator>
  <cp:lastModifiedBy>.</cp:lastModifiedBy>
  <cp:revision>177</cp:revision>
  <dcterms:created xsi:type="dcterms:W3CDTF">2013-07-28T23:59:27Z</dcterms:created>
  <dcterms:modified xsi:type="dcterms:W3CDTF">2013-08-02T17:44:27Z</dcterms:modified>
</cp:coreProperties>
</file>