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4"/>
  </p:notesMasterIdLst>
  <p:sldIdLst>
    <p:sldId id="256" r:id="rId3"/>
    <p:sldId id="527" r:id="rId4"/>
    <p:sldId id="386" r:id="rId5"/>
    <p:sldId id="502" r:id="rId6"/>
    <p:sldId id="388" r:id="rId7"/>
    <p:sldId id="391" r:id="rId8"/>
    <p:sldId id="508" r:id="rId9"/>
    <p:sldId id="395" r:id="rId10"/>
    <p:sldId id="517" r:id="rId11"/>
    <p:sldId id="390" r:id="rId12"/>
    <p:sldId id="523" r:id="rId13"/>
    <p:sldId id="278" r:id="rId14"/>
    <p:sldId id="506" r:id="rId15"/>
    <p:sldId id="513" r:id="rId16"/>
    <p:sldId id="499" r:id="rId17"/>
    <p:sldId id="475" r:id="rId18"/>
    <p:sldId id="529" r:id="rId19"/>
    <p:sldId id="467" r:id="rId20"/>
    <p:sldId id="348" r:id="rId21"/>
    <p:sldId id="332" r:id="rId22"/>
    <p:sldId id="417" r:id="rId23"/>
    <p:sldId id="415" r:id="rId24"/>
    <p:sldId id="507" r:id="rId25"/>
    <p:sldId id="480" r:id="rId26"/>
    <p:sldId id="491" r:id="rId27"/>
    <p:sldId id="369" r:id="rId28"/>
    <p:sldId id="470" r:id="rId29"/>
    <p:sldId id="408" r:id="rId30"/>
    <p:sldId id="431" r:id="rId31"/>
    <p:sldId id="496" r:id="rId32"/>
    <p:sldId id="511" r:id="rId33"/>
    <p:sldId id="399" r:id="rId34"/>
    <p:sldId id="492" r:id="rId35"/>
    <p:sldId id="471" r:id="rId36"/>
    <p:sldId id="422" r:id="rId37"/>
    <p:sldId id="476" r:id="rId38"/>
    <p:sldId id="487" r:id="rId39"/>
    <p:sldId id="530" r:id="rId40"/>
    <p:sldId id="482" r:id="rId41"/>
    <p:sldId id="466" r:id="rId42"/>
    <p:sldId id="409" r:id="rId43"/>
    <p:sldId id="474" r:id="rId44"/>
    <p:sldId id="430" r:id="rId45"/>
    <p:sldId id="393" r:id="rId46"/>
    <p:sldId id="426" r:id="rId47"/>
    <p:sldId id="500" r:id="rId48"/>
    <p:sldId id="505" r:id="rId49"/>
    <p:sldId id="432" r:id="rId50"/>
    <p:sldId id="433" r:id="rId51"/>
    <p:sldId id="469" r:id="rId52"/>
    <p:sldId id="440" r:id="rId53"/>
    <p:sldId id="385" r:id="rId54"/>
    <p:sldId id="350" r:id="rId55"/>
    <p:sldId id="525" r:id="rId56"/>
    <p:sldId id="472" r:id="rId57"/>
    <p:sldId id="504" r:id="rId58"/>
    <p:sldId id="512" r:id="rId59"/>
    <p:sldId id="428" r:id="rId60"/>
    <p:sldId id="515" r:id="rId61"/>
    <p:sldId id="344" r:id="rId62"/>
    <p:sldId id="533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/ZbI4XDXj8tbkfOY75Vdw==" hashData="arYB1D8g3H9C4Q0DQAmvLd0fD/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4B21"/>
    <a:srgbClr val="0099FF"/>
    <a:srgbClr val="009999"/>
    <a:srgbClr val="006666"/>
    <a:srgbClr val="68FCCE"/>
    <a:srgbClr val="746EF6"/>
    <a:srgbClr val="678A97"/>
    <a:srgbClr val="003399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62" autoAdjust="0"/>
    <p:restoredTop sz="94660"/>
  </p:normalViewPr>
  <p:slideViewPr>
    <p:cSldViewPr>
      <p:cViewPr>
        <p:scale>
          <a:sx n="69" d="100"/>
          <a:sy n="69" d="100"/>
        </p:scale>
        <p:origin x="-1068" y="-7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6" d="100"/>
        <a:sy n="56" d="100"/>
      </p:scale>
      <p:origin x="0" y="17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2E915-57F2-4F06-83DB-62B05AE1DE12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9BF150-2E5E-4360-9C5E-C0B8D3259B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7497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BF150-2E5E-4360-9C5E-C0B8D3259BD0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4187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BF150-2E5E-4360-9C5E-C0B8D3259BD0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3092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1C03F-6C4F-4FF8-AE18-4B3D0B746E46}" type="slidenum">
              <a:rPr lang="es-ES" smtClean="0"/>
              <a:t>27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01544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BF150-2E5E-4360-9C5E-C0B8D3259BD0}" type="slidenum">
              <a:rPr lang="es-ES" smtClean="0"/>
              <a:t>29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8980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BF150-2E5E-4360-9C5E-C0B8D3259BD0}" type="slidenum">
              <a:rPr lang="es-ES" smtClean="0"/>
              <a:t>30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3092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BF150-2E5E-4360-9C5E-C0B8D3259BD0}" type="slidenum">
              <a:rPr lang="es-ES" smtClean="0"/>
              <a:t>46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3092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7724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5807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7221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4249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4547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8276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2346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7892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3603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3005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79100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4DBA6-0543-4507-AD35-6D210CE60ED3}" type="datetimeFigureOut">
              <a:rPr lang="es-ES" smtClean="0"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0CC4E-5110-4659-BEE3-4224F3D1EE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39385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microsoft.com/office/2007/relationships/hdphoto" Target="../media/hdphoto2.wdp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-6076" y="-41661"/>
            <a:ext cx="9150076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003399">
                  <a:lumMod val="77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apositiva1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668" y="803189"/>
            <a:ext cx="9144000" cy="515276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Forma libre 11"/>
          <p:cNvSpPr/>
          <p:nvPr/>
        </p:nvSpPr>
        <p:spPr>
          <a:xfrm rot="17986067">
            <a:off x="-439537" y="3072905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19000">
                <a:srgbClr val="0070C0"/>
              </a:gs>
              <a:gs pos="58000">
                <a:schemeClr val="tx1">
                  <a:lumMod val="85000"/>
                </a:schemeClr>
              </a:gs>
              <a:gs pos="70000">
                <a:srgbClr val="F27300">
                  <a:lumMod val="29000"/>
                  <a:lumOff val="71000"/>
                </a:srgbClr>
              </a:gs>
              <a:gs pos="100000">
                <a:srgbClr val="FF3399">
                  <a:lumMod val="64000"/>
                  <a:lumOff val="36000"/>
                </a:srgbClr>
              </a:gs>
            </a:gsLst>
            <a:path path="circle">
              <a:fillToRect l="50000" t="50000" r="50000" b="50000"/>
            </a:path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11"/>
          <p:cNvSpPr/>
          <p:nvPr/>
        </p:nvSpPr>
        <p:spPr>
          <a:xfrm rot="18079641">
            <a:off x="-408414" y="606453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19000">
                <a:srgbClr val="0070C0"/>
              </a:gs>
              <a:gs pos="58000">
                <a:schemeClr val="tx1">
                  <a:lumMod val="85000"/>
                </a:schemeClr>
              </a:gs>
              <a:gs pos="70000">
                <a:srgbClr val="F27300">
                  <a:lumMod val="29000"/>
                  <a:lumOff val="71000"/>
                </a:srgbClr>
              </a:gs>
              <a:gs pos="100000">
                <a:srgbClr val="FF3399">
                  <a:lumMod val="64000"/>
                  <a:lumOff val="36000"/>
                </a:srgbClr>
              </a:gs>
            </a:gsLst>
            <a:path path="circle">
              <a:fillToRect l="50000" t="50000" r="50000" b="50000"/>
            </a:path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2" name="Forma libre 11"/>
          <p:cNvSpPr/>
          <p:nvPr/>
        </p:nvSpPr>
        <p:spPr>
          <a:xfrm rot="3534212" flipH="1">
            <a:off x="4418837" y="3081477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19000">
                <a:srgbClr val="0070C0"/>
              </a:gs>
              <a:gs pos="58000">
                <a:schemeClr val="tx1">
                  <a:lumMod val="85000"/>
                </a:schemeClr>
              </a:gs>
              <a:gs pos="70000">
                <a:srgbClr val="F27300">
                  <a:lumMod val="29000"/>
                  <a:lumOff val="71000"/>
                </a:srgbClr>
              </a:gs>
              <a:gs pos="100000">
                <a:srgbClr val="FF3399">
                  <a:lumMod val="64000"/>
                  <a:lumOff val="36000"/>
                </a:srgbClr>
              </a:gs>
            </a:gsLst>
            <a:path path="circle">
              <a:fillToRect l="50000" t="50000" r="50000" b="50000"/>
            </a:path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3" name="Forma libre 11"/>
          <p:cNvSpPr/>
          <p:nvPr/>
        </p:nvSpPr>
        <p:spPr>
          <a:xfrm rot="3534978" flipH="1">
            <a:off x="4419196" y="608181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19000">
                <a:srgbClr val="0070C0"/>
              </a:gs>
              <a:gs pos="58000">
                <a:schemeClr val="tx1">
                  <a:lumMod val="85000"/>
                </a:schemeClr>
              </a:gs>
              <a:gs pos="70000">
                <a:srgbClr val="F27300">
                  <a:lumMod val="29000"/>
                  <a:lumOff val="71000"/>
                </a:srgbClr>
              </a:gs>
              <a:gs pos="100000">
                <a:srgbClr val="FF3399">
                  <a:lumMod val="64000"/>
                  <a:lumOff val="36000"/>
                </a:srgbClr>
              </a:gs>
            </a:gsLst>
            <a:path path="circle">
              <a:fillToRect l="50000" t="50000" r="50000" b="50000"/>
            </a:path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pic>
        <p:nvPicPr>
          <p:cNvPr id="15" name="14 Imagen" descr="Diapositiva1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668" y="810955"/>
            <a:ext cx="9144000" cy="515276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4 Forma libre"/>
          <p:cNvSpPr/>
          <p:nvPr/>
        </p:nvSpPr>
        <p:spPr>
          <a:xfrm>
            <a:off x="-47538" y="332656"/>
            <a:ext cx="9219206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20873" y="0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25884" y="5085184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14077" y="5445225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1216844">
            <a:off x="258907" y="2410836"/>
            <a:ext cx="3315665" cy="21146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Marco"/>
          <p:cNvSpPr/>
          <p:nvPr/>
        </p:nvSpPr>
        <p:spPr>
          <a:xfrm>
            <a:off x="-1178111" y="-1174779"/>
            <a:ext cx="11510751" cy="9212292"/>
          </a:xfrm>
          <a:prstGeom prst="fram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460847" y="6359307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tx2">
                  <a:lumMod val="1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800" b="1" i="1" dirty="0">
                <a:solidFill>
                  <a:srgbClr val="68FCCE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i="1" dirty="0">
                <a:solidFill>
                  <a:srgbClr val="68FCCE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3911" y="6324832"/>
            <a:ext cx="1115616" cy="38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6131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MIRADA EN AZUL.wav"/>
          </p:stSnd>
        </p:sndAc>
      </p:transition>
    </mc:Choice>
    <mc:Fallback xmlns="">
      <p:transition spd="slow">
        <p:sndAc>
          <p:stSnd loop="1">
            <p:snd r:embed="rId7" name="MIRADA EN AZU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0" y="-158571"/>
            <a:ext cx="9144000" cy="7016571"/>
          </a:xfrm>
          <a:prstGeom prst="rect">
            <a:avLst/>
          </a:prstGeom>
          <a:gradFill flip="none" rotWithShape="1">
            <a:gsLst>
              <a:gs pos="88000">
                <a:srgbClr val="0070C0">
                  <a:alpha val="65000"/>
                </a:srgbClr>
              </a:gs>
              <a:gs pos="0">
                <a:srgbClr val="72F2DD">
                  <a:alpha val="17000"/>
                </a:srgbClr>
              </a:gs>
              <a:gs pos="53000">
                <a:srgbClr val="0673E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5786" y="980728"/>
            <a:ext cx="8496944" cy="547842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07950"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oper Std Black" pitchFamily="18" charset="0"/>
              </a:rPr>
              <a:t>La investigación genética es un campo fascinante que nos descubre muchas cosas sobre nosotros mismos y nuestros antepasados, respondiendo a preguntas que nos hacemos. Ú</a:t>
            </a:r>
            <a:r>
              <a:rPr lang="es-ES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oper Std Black" pitchFamily="18" charset="0"/>
              </a:rPr>
              <a:t>ltimamente se </a:t>
            </a:r>
            <a:r>
              <a:rPr lang="es-ES" sz="1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oper Std Black" pitchFamily="18" charset="0"/>
              </a:rPr>
              <a:t>ha descubierto la razón por la que hay personas con los ojos azules. Todos tienen un antepasado común.</a:t>
            </a:r>
          </a:p>
          <a:p>
            <a:pPr algn="ctr"/>
            <a:endParaRPr lang="es-ES" sz="1400" b="1" dirty="0">
              <a:solidFill>
                <a:schemeClr val="accent1">
                  <a:lumMod val="20000"/>
                  <a:lumOff val="80000"/>
                </a:schemeClr>
              </a:solidFill>
              <a:latin typeface="Cooper Std Black" pitchFamily="18" charset="0"/>
            </a:endParaRPr>
          </a:p>
          <a:p>
            <a:pPr algn="ctr"/>
            <a:r>
              <a:rPr lang="es-ES" sz="1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oper Std Black" pitchFamily="18" charset="0"/>
              </a:rPr>
              <a:t>Los seres humanos teníamos todos los ojos marrones durante millones de años. El "interruptor" que determina el color de los ojos azules se encuentra alojado en el gen OCA2 y estaba "encendido" en todos los seres humanos hasta que, según estos investigadores, apareció una mutación que afectaba este gen y que hizo que sus ojos no desarrollaran la melanina que se encarga del color marrón de nuestros ojos.</a:t>
            </a:r>
          </a:p>
          <a:p>
            <a:pPr algn="ctr"/>
            <a:endParaRPr lang="es-ES" sz="1400" b="1" dirty="0">
              <a:solidFill>
                <a:schemeClr val="accent1">
                  <a:lumMod val="20000"/>
                  <a:lumOff val="80000"/>
                </a:schemeClr>
              </a:solidFill>
              <a:latin typeface="Cooper Std Black" pitchFamily="18" charset="0"/>
            </a:endParaRPr>
          </a:p>
          <a:p>
            <a:pPr algn="ctr"/>
            <a:r>
              <a:rPr lang="es-ES" sz="1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oper Std Black" pitchFamily="18" charset="0"/>
              </a:rPr>
              <a:t>Esto sucedió en la zona del Mar Negro hace entre 6.000 y 10.000 años y, tras hacer análisis genéticos a personas de ojos azules de lugares tan distantes como Turquía, Dinamarca o Jordania, se ha señalado que la mutación original se produjo entonces y de ahí descienden todas las personas con los ojos de ese color. Es más, afirman que todos descienden de un único individuo que sería el que nació, originariamente, con dicha mutación</a:t>
            </a:r>
            <a:r>
              <a:rPr lang="es-ES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oper Std Black" pitchFamily="18" charset="0"/>
              </a:rPr>
              <a:t>.</a:t>
            </a:r>
          </a:p>
          <a:p>
            <a:pPr algn="ctr"/>
            <a:r>
              <a:rPr lang="es-ES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oper Std Black" pitchFamily="18" charset="0"/>
              </a:rPr>
              <a:t> </a:t>
            </a:r>
          </a:p>
          <a:p>
            <a:pPr algn="ctr"/>
            <a:r>
              <a:rPr lang="es-ES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oper Std Black" pitchFamily="18" charset="0"/>
              </a:rPr>
              <a:t> </a:t>
            </a:r>
            <a:r>
              <a:rPr lang="es-ES" sz="1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oper Std Black" pitchFamily="18" charset="0"/>
              </a:rPr>
              <a:t>Actualmente, los ojos azules son bastante comunes ya que aproximadamente un 29% de las personas de todo el mundo tiene los ojos de este color</a:t>
            </a:r>
            <a:r>
              <a:rPr lang="es-ES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oper Std Black" pitchFamily="18" charset="0"/>
              </a:rPr>
              <a:t>.</a:t>
            </a:r>
          </a:p>
          <a:p>
            <a:pPr algn="ctr"/>
            <a:endParaRPr lang="es-ES" sz="1400" b="1" dirty="0">
              <a:solidFill>
                <a:schemeClr val="accent1">
                  <a:lumMod val="20000"/>
                  <a:lumOff val="80000"/>
                </a:schemeClr>
              </a:solidFill>
              <a:latin typeface="Cooper Std Black" pitchFamily="18" charset="0"/>
            </a:endParaRPr>
          </a:p>
          <a:p>
            <a:pPr algn="ctr"/>
            <a:r>
              <a:rPr lang="es-ES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oper Std Black" pitchFamily="18" charset="0"/>
              </a:rPr>
              <a:t>A continuación  podrán disfrutar de una muestra de la belleza de los ojos azules en su variada  gama de tonalidades. </a:t>
            </a:r>
            <a:endParaRPr lang="es-ES" sz="1400" b="1" dirty="0">
              <a:solidFill>
                <a:schemeClr val="accent1">
                  <a:lumMod val="20000"/>
                  <a:lumOff val="80000"/>
                </a:schemeClr>
              </a:solidFill>
              <a:latin typeface="Cooper Std Black" pitchFamily="18" charset="0"/>
            </a:endParaRPr>
          </a:p>
          <a:p>
            <a:pPr algn="ctr"/>
            <a:endParaRPr lang="es-ES" sz="1400" b="1" dirty="0">
              <a:solidFill>
                <a:schemeClr val="accent1">
                  <a:lumMod val="20000"/>
                  <a:lumOff val="80000"/>
                </a:schemeClr>
              </a:solidFill>
              <a:latin typeface="Cooper Std Black" pitchFamily="18" charset="0"/>
            </a:endParaRPr>
          </a:p>
          <a:p>
            <a:pPr algn="ctr"/>
            <a:endParaRPr lang="es-ES" sz="1400" b="1" dirty="0">
              <a:solidFill>
                <a:schemeClr val="accent1">
                  <a:lumMod val="20000"/>
                  <a:lumOff val="80000"/>
                </a:schemeClr>
              </a:solidFill>
              <a:latin typeface="Cooper Std Black" pitchFamily="18" charset="0"/>
            </a:endParaRPr>
          </a:p>
        </p:txBody>
      </p:sp>
      <p:sp>
        <p:nvSpPr>
          <p:cNvPr id="23" name="22 Forma libre"/>
          <p:cNvSpPr/>
          <p:nvPr/>
        </p:nvSpPr>
        <p:spPr>
          <a:xfrm rot="16200000">
            <a:off x="-974920" y="956514"/>
            <a:ext cx="6835783" cy="4989889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788121 h 3977527"/>
              <a:gd name="connsiteX5" fmla="*/ 0 w 9144000"/>
              <a:gd name="connsiteY5" fmla="*/ 0 h 3977527"/>
              <a:gd name="connsiteX0" fmla="*/ 0 w 9144000"/>
              <a:gd name="connsiteY0" fmla="*/ 0 h 4296065"/>
              <a:gd name="connsiteX1" fmla="*/ 9144000 w 9144000"/>
              <a:gd name="connsiteY1" fmla="*/ 0 h 4296065"/>
              <a:gd name="connsiteX2" fmla="*/ 9144000 w 9144000"/>
              <a:gd name="connsiteY2" fmla="*/ 3789040 h 4296065"/>
              <a:gd name="connsiteX3" fmla="*/ 5129213 w 9144000"/>
              <a:gd name="connsiteY3" fmla="*/ 3900488 h 4296065"/>
              <a:gd name="connsiteX4" fmla="*/ 0 w 9144000"/>
              <a:gd name="connsiteY4" fmla="*/ 3788121 h 4296065"/>
              <a:gd name="connsiteX5" fmla="*/ 0 w 9144000"/>
              <a:gd name="connsiteY5" fmla="*/ 0 h 4296065"/>
              <a:gd name="connsiteX0" fmla="*/ 0 w 9144000"/>
              <a:gd name="connsiteY0" fmla="*/ 0 h 4183698"/>
              <a:gd name="connsiteX1" fmla="*/ 9144000 w 9144000"/>
              <a:gd name="connsiteY1" fmla="*/ 0 h 4183698"/>
              <a:gd name="connsiteX2" fmla="*/ 9144000 w 9144000"/>
              <a:gd name="connsiteY2" fmla="*/ 3789040 h 4183698"/>
              <a:gd name="connsiteX3" fmla="*/ 5148064 w 9144000"/>
              <a:gd name="connsiteY3" fmla="*/ 3788121 h 4183698"/>
              <a:gd name="connsiteX4" fmla="*/ 0 w 9144000"/>
              <a:gd name="connsiteY4" fmla="*/ 3788121 h 4183698"/>
              <a:gd name="connsiteX5" fmla="*/ 0 w 9144000"/>
              <a:gd name="connsiteY5" fmla="*/ 0 h 4183698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9040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  <a:gd name="connsiteX0" fmla="*/ 0 w 9144000"/>
              <a:gd name="connsiteY0" fmla="*/ 0 h 4116086"/>
              <a:gd name="connsiteX1" fmla="*/ 9144000 w 9144000"/>
              <a:gd name="connsiteY1" fmla="*/ 0 h 4116086"/>
              <a:gd name="connsiteX2" fmla="*/ 9144000 w 9144000"/>
              <a:gd name="connsiteY2" fmla="*/ 3945392 h 4116086"/>
              <a:gd name="connsiteX3" fmla="*/ 5148064 w 9144000"/>
              <a:gd name="connsiteY3" fmla="*/ 3942415 h 4116086"/>
              <a:gd name="connsiteX4" fmla="*/ 0 w 9144000"/>
              <a:gd name="connsiteY4" fmla="*/ 3693420 h 4116086"/>
              <a:gd name="connsiteX5" fmla="*/ 0 w 9144000"/>
              <a:gd name="connsiteY5" fmla="*/ 0 h 4116086"/>
              <a:gd name="connsiteX0" fmla="*/ 0 w 9144000"/>
              <a:gd name="connsiteY0" fmla="*/ 0 h 4155769"/>
              <a:gd name="connsiteX1" fmla="*/ 9144000 w 9144000"/>
              <a:gd name="connsiteY1" fmla="*/ 0 h 4155769"/>
              <a:gd name="connsiteX2" fmla="*/ 9102479 w 9144000"/>
              <a:gd name="connsiteY2" fmla="*/ 4024026 h 4155769"/>
              <a:gd name="connsiteX3" fmla="*/ 5148064 w 9144000"/>
              <a:gd name="connsiteY3" fmla="*/ 3942415 h 4155769"/>
              <a:gd name="connsiteX4" fmla="*/ 0 w 9144000"/>
              <a:gd name="connsiteY4" fmla="*/ 3693420 h 4155769"/>
              <a:gd name="connsiteX5" fmla="*/ 0 w 9144000"/>
              <a:gd name="connsiteY5" fmla="*/ 0 h 4155769"/>
              <a:gd name="connsiteX0" fmla="*/ 0 w 9144000"/>
              <a:gd name="connsiteY0" fmla="*/ 0 h 4155769"/>
              <a:gd name="connsiteX1" fmla="*/ 9144000 w 9144000"/>
              <a:gd name="connsiteY1" fmla="*/ 0 h 4155769"/>
              <a:gd name="connsiteX2" fmla="*/ 9102479 w 9144000"/>
              <a:gd name="connsiteY2" fmla="*/ 4024026 h 4155769"/>
              <a:gd name="connsiteX3" fmla="*/ 5148064 w 9144000"/>
              <a:gd name="connsiteY3" fmla="*/ 3942415 h 4155769"/>
              <a:gd name="connsiteX4" fmla="*/ 0 w 9144000"/>
              <a:gd name="connsiteY4" fmla="*/ 3866415 h 4155769"/>
              <a:gd name="connsiteX5" fmla="*/ 0 w 9144000"/>
              <a:gd name="connsiteY5" fmla="*/ 0 h 4155769"/>
              <a:gd name="connsiteX0" fmla="*/ 0 w 9144000"/>
              <a:gd name="connsiteY0" fmla="*/ 0 h 4177408"/>
              <a:gd name="connsiteX1" fmla="*/ 9144000 w 9144000"/>
              <a:gd name="connsiteY1" fmla="*/ 0 h 4177408"/>
              <a:gd name="connsiteX2" fmla="*/ 9102479 w 9144000"/>
              <a:gd name="connsiteY2" fmla="*/ 4024026 h 4177408"/>
              <a:gd name="connsiteX3" fmla="*/ 5018135 w 9144000"/>
              <a:gd name="connsiteY3" fmla="*/ 3988576 h 4177408"/>
              <a:gd name="connsiteX4" fmla="*/ 0 w 9144000"/>
              <a:gd name="connsiteY4" fmla="*/ 3866415 h 4177408"/>
              <a:gd name="connsiteX5" fmla="*/ 0 w 9144000"/>
              <a:gd name="connsiteY5" fmla="*/ 0 h 4177408"/>
              <a:gd name="connsiteX0" fmla="*/ 0 w 9144000"/>
              <a:gd name="connsiteY0" fmla="*/ 0 h 4156357"/>
              <a:gd name="connsiteX1" fmla="*/ 9144000 w 9144000"/>
              <a:gd name="connsiteY1" fmla="*/ 0 h 4156357"/>
              <a:gd name="connsiteX2" fmla="*/ 9102481 w 9144000"/>
              <a:gd name="connsiteY2" fmla="*/ 3977868 h 4156357"/>
              <a:gd name="connsiteX3" fmla="*/ 5018135 w 9144000"/>
              <a:gd name="connsiteY3" fmla="*/ 3988576 h 4156357"/>
              <a:gd name="connsiteX4" fmla="*/ 0 w 9144000"/>
              <a:gd name="connsiteY4" fmla="*/ 3866415 h 4156357"/>
              <a:gd name="connsiteX5" fmla="*/ 0 w 9144000"/>
              <a:gd name="connsiteY5" fmla="*/ 0 h 4156357"/>
              <a:gd name="connsiteX0" fmla="*/ 0 w 9144000"/>
              <a:gd name="connsiteY0" fmla="*/ 0 h 4130679"/>
              <a:gd name="connsiteX1" fmla="*/ 9144000 w 9144000"/>
              <a:gd name="connsiteY1" fmla="*/ 0 h 4130679"/>
              <a:gd name="connsiteX2" fmla="*/ 9102481 w 9144000"/>
              <a:gd name="connsiteY2" fmla="*/ 3908627 h 4130679"/>
              <a:gd name="connsiteX3" fmla="*/ 5018135 w 9144000"/>
              <a:gd name="connsiteY3" fmla="*/ 3988576 h 4130679"/>
              <a:gd name="connsiteX4" fmla="*/ 0 w 9144000"/>
              <a:gd name="connsiteY4" fmla="*/ 3866415 h 4130679"/>
              <a:gd name="connsiteX5" fmla="*/ 0 w 9144000"/>
              <a:gd name="connsiteY5" fmla="*/ 0 h 4130679"/>
              <a:gd name="connsiteX0" fmla="*/ 0 w 9158166"/>
              <a:gd name="connsiteY0" fmla="*/ 0 h 4156357"/>
              <a:gd name="connsiteX1" fmla="*/ 9144000 w 9158166"/>
              <a:gd name="connsiteY1" fmla="*/ 0 h 4156357"/>
              <a:gd name="connsiteX2" fmla="*/ 9158166 w 9158166"/>
              <a:gd name="connsiteY2" fmla="*/ 3977869 h 4156357"/>
              <a:gd name="connsiteX3" fmla="*/ 5018135 w 9158166"/>
              <a:gd name="connsiteY3" fmla="*/ 3988576 h 4156357"/>
              <a:gd name="connsiteX4" fmla="*/ 0 w 9158166"/>
              <a:gd name="connsiteY4" fmla="*/ 3866415 h 4156357"/>
              <a:gd name="connsiteX5" fmla="*/ 0 w 9158166"/>
              <a:gd name="connsiteY5" fmla="*/ 0 h 415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8166" h="4156357">
                <a:moveTo>
                  <a:pt x="0" y="0"/>
                </a:moveTo>
                <a:lnTo>
                  <a:pt x="9144000" y="0"/>
                </a:lnTo>
                <a:lnTo>
                  <a:pt x="9158166" y="3977869"/>
                </a:lnTo>
                <a:cubicBezTo>
                  <a:pt x="7957696" y="4166356"/>
                  <a:pt x="7021138" y="4256338"/>
                  <a:pt x="5018135" y="3988576"/>
                </a:cubicBezTo>
                <a:cubicBezTo>
                  <a:pt x="2994594" y="3635080"/>
                  <a:pt x="1838152" y="3534087"/>
                  <a:pt x="0" y="3866415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88000">
                <a:srgbClr val="0070C0">
                  <a:alpha val="65000"/>
                  <a:lumMod val="89000"/>
                  <a:lumOff val="11000"/>
                </a:srgbClr>
              </a:gs>
              <a:gs pos="0">
                <a:srgbClr val="72F2DD">
                  <a:alpha val="17000"/>
                </a:srgbClr>
              </a:gs>
              <a:gs pos="39000">
                <a:schemeClr val="tx1">
                  <a:alpha val="54000"/>
                </a:schemeClr>
              </a:gs>
            </a:gsLst>
            <a:path path="rect">
              <a:fillToRect l="100000" t="100000"/>
            </a:path>
            <a:tileRect r="-100000" b="-100000"/>
          </a:gradFill>
          <a:ln w="114300">
            <a:noFill/>
            <a:prstDash val="sysDot"/>
          </a:ln>
          <a:scene3d>
            <a:camera prst="orthographicFront"/>
            <a:lightRig rig="flood" dir="t">
              <a:rot lat="0" lon="0" rev="9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2" name="21 Forma libre"/>
          <p:cNvSpPr/>
          <p:nvPr/>
        </p:nvSpPr>
        <p:spPr>
          <a:xfrm rot="16200000" flipH="1" flipV="1">
            <a:off x="3332508" y="866174"/>
            <a:ext cx="6825209" cy="4796114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788121 h 3977527"/>
              <a:gd name="connsiteX5" fmla="*/ 0 w 9144000"/>
              <a:gd name="connsiteY5" fmla="*/ 0 h 3977527"/>
              <a:gd name="connsiteX0" fmla="*/ 0 w 9144000"/>
              <a:gd name="connsiteY0" fmla="*/ 0 h 4296065"/>
              <a:gd name="connsiteX1" fmla="*/ 9144000 w 9144000"/>
              <a:gd name="connsiteY1" fmla="*/ 0 h 4296065"/>
              <a:gd name="connsiteX2" fmla="*/ 9144000 w 9144000"/>
              <a:gd name="connsiteY2" fmla="*/ 3789040 h 4296065"/>
              <a:gd name="connsiteX3" fmla="*/ 5129213 w 9144000"/>
              <a:gd name="connsiteY3" fmla="*/ 3900488 h 4296065"/>
              <a:gd name="connsiteX4" fmla="*/ 0 w 9144000"/>
              <a:gd name="connsiteY4" fmla="*/ 3788121 h 4296065"/>
              <a:gd name="connsiteX5" fmla="*/ 0 w 9144000"/>
              <a:gd name="connsiteY5" fmla="*/ 0 h 4296065"/>
              <a:gd name="connsiteX0" fmla="*/ 0 w 9144000"/>
              <a:gd name="connsiteY0" fmla="*/ 0 h 4183698"/>
              <a:gd name="connsiteX1" fmla="*/ 9144000 w 9144000"/>
              <a:gd name="connsiteY1" fmla="*/ 0 h 4183698"/>
              <a:gd name="connsiteX2" fmla="*/ 9144000 w 9144000"/>
              <a:gd name="connsiteY2" fmla="*/ 3789040 h 4183698"/>
              <a:gd name="connsiteX3" fmla="*/ 5148064 w 9144000"/>
              <a:gd name="connsiteY3" fmla="*/ 3788121 h 4183698"/>
              <a:gd name="connsiteX4" fmla="*/ 0 w 9144000"/>
              <a:gd name="connsiteY4" fmla="*/ 3788121 h 4183698"/>
              <a:gd name="connsiteX5" fmla="*/ 0 w 9144000"/>
              <a:gd name="connsiteY5" fmla="*/ 0 h 4183698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9040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  <a:gd name="connsiteX0" fmla="*/ 0 w 9144000"/>
              <a:gd name="connsiteY0" fmla="*/ 0 h 4116086"/>
              <a:gd name="connsiteX1" fmla="*/ 9144000 w 9144000"/>
              <a:gd name="connsiteY1" fmla="*/ 0 h 4116086"/>
              <a:gd name="connsiteX2" fmla="*/ 9144000 w 9144000"/>
              <a:gd name="connsiteY2" fmla="*/ 3945392 h 4116086"/>
              <a:gd name="connsiteX3" fmla="*/ 5148064 w 9144000"/>
              <a:gd name="connsiteY3" fmla="*/ 3942415 h 4116086"/>
              <a:gd name="connsiteX4" fmla="*/ 0 w 9144000"/>
              <a:gd name="connsiteY4" fmla="*/ 3693420 h 4116086"/>
              <a:gd name="connsiteX5" fmla="*/ 0 w 9144000"/>
              <a:gd name="connsiteY5" fmla="*/ 0 h 4116086"/>
              <a:gd name="connsiteX0" fmla="*/ 0 w 9144000"/>
              <a:gd name="connsiteY0" fmla="*/ 0 h 4155769"/>
              <a:gd name="connsiteX1" fmla="*/ 9144000 w 9144000"/>
              <a:gd name="connsiteY1" fmla="*/ 0 h 4155769"/>
              <a:gd name="connsiteX2" fmla="*/ 9102479 w 9144000"/>
              <a:gd name="connsiteY2" fmla="*/ 4024026 h 4155769"/>
              <a:gd name="connsiteX3" fmla="*/ 5148064 w 9144000"/>
              <a:gd name="connsiteY3" fmla="*/ 3942415 h 4155769"/>
              <a:gd name="connsiteX4" fmla="*/ 0 w 9144000"/>
              <a:gd name="connsiteY4" fmla="*/ 3693420 h 4155769"/>
              <a:gd name="connsiteX5" fmla="*/ 0 w 9144000"/>
              <a:gd name="connsiteY5" fmla="*/ 0 h 4155769"/>
              <a:gd name="connsiteX0" fmla="*/ 0 w 9144000"/>
              <a:gd name="connsiteY0" fmla="*/ 0 h 4155769"/>
              <a:gd name="connsiteX1" fmla="*/ 9144000 w 9144000"/>
              <a:gd name="connsiteY1" fmla="*/ 0 h 4155769"/>
              <a:gd name="connsiteX2" fmla="*/ 9102479 w 9144000"/>
              <a:gd name="connsiteY2" fmla="*/ 4024026 h 4155769"/>
              <a:gd name="connsiteX3" fmla="*/ 5148064 w 9144000"/>
              <a:gd name="connsiteY3" fmla="*/ 3942415 h 4155769"/>
              <a:gd name="connsiteX4" fmla="*/ 0 w 9144000"/>
              <a:gd name="connsiteY4" fmla="*/ 3866415 h 4155769"/>
              <a:gd name="connsiteX5" fmla="*/ 0 w 9144000"/>
              <a:gd name="connsiteY5" fmla="*/ 0 h 4155769"/>
              <a:gd name="connsiteX0" fmla="*/ 0 w 9144000"/>
              <a:gd name="connsiteY0" fmla="*/ 0 h 4184862"/>
              <a:gd name="connsiteX1" fmla="*/ 9144000 w 9144000"/>
              <a:gd name="connsiteY1" fmla="*/ 0 h 4184862"/>
              <a:gd name="connsiteX2" fmla="*/ 9102479 w 9144000"/>
              <a:gd name="connsiteY2" fmla="*/ 4024026 h 4184862"/>
              <a:gd name="connsiteX3" fmla="*/ 5148064 w 9144000"/>
              <a:gd name="connsiteY3" fmla="*/ 4002950 h 4184862"/>
              <a:gd name="connsiteX4" fmla="*/ 0 w 9144000"/>
              <a:gd name="connsiteY4" fmla="*/ 3866415 h 4184862"/>
              <a:gd name="connsiteX5" fmla="*/ 0 w 9144000"/>
              <a:gd name="connsiteY5" fmla="*/ 0 h 4184862"/>
              <a:gd name="connsiteX0" fmla="*/ 0 w 9144000"/>
              <a:gd name="connsiteY0" fmla="*/ 0 h 4205162"/>
              <a:gd name="connsiteX1" fmla="*/ 9144000 w 9144000"/>
              <a:gd name="connsiteY1" fmla="*/ 0 h 4205162"/>
              <a:gd name="connsiteX2" fmla="*/ 9102479 w 9144000"/>
              <a:gd name="connsiteY2" fmla="*/ 4024026 h 4205162"/>
              <a:gd name="connsiteX3" fmla="*/ 5148068 w 9144000"/>
              <a:gd name="connsiteY3" fmla="*/ 4039271 h 4205162"/>
              <a:gd name="connsiteX4" fmla="*/ 0 w 9144000"/>
              <a:gd name="connsiteY4" fmla="*/ 3866415 h 4205162"/>
              <a:gd name="connsiteX5" fmla="*/ 0 w 9144000"/>
              <a:gd name="connsiteY5" fmla="*/ 0 h 4205162"/>
              <a:gd name="connsiteX0" fmla="*/ 0 w 9144000"/>
              <a:gd name="connsiteY0" fmla="*/ 0 h 4191110"/>
              <a:gd name="connsiteX1" fmla="*/ 9144000 w 9144000"/>
              <a:gd name="connsiteY1" fmla="*/ 0 h 4191110"/>
              <a:gd name="connsiteX2" fmla="*/ 9139606 w 9144000"/>
              <a:gd name="connsiteY2" fmla="*/ 3987704 h 4191110"/>
              <a:gd name="connsiteX3" fmla="*/ 5148068 w 9144000"/>
              <a:gd name="connsiteY3" fmla="*/ 4039271 h 4191110"/>
              <a:gd name="connsiteX4" fmla="*/ 0 w 9144000"/>
              <a:gd name="connsiteY4" fmla="*/ 3866415 h 4191110"/>
              <a:gd name="connsiteX5" fmla="*/ 0 w 9144000"/>
              <a:gd name="connsiteY5" fmla="*/ 0 h 4191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4191110">
                <a:moveTo>
                  <a:pt x="0" y="0"/>
                </a:moveTo>
                <a:lnTo>
                  <a:pt x="9144000" y="0"/>
                </a:lnTo>
                <a:cubicBezTo>
                  <a:pt x="9142535" y="1329235"/>
                  <a:pt x="9141071" y="2658469"/>
                  <a:pt x="9139606" y="3987704"/>
                </a:cubicBezTo>
                <a:cubicBezTo>
                  <a:pt x="7939136" y="4176191"/>
                  <a:pt x="7151071" y="4307033"/>
                  <a:pt x="5148068" y="4039271"/>
                </a:cubicBezTo>
                <a:cubicBezTo>
                  <a:pt x="3124527" y="3685775"/>
                  <a:pt x="1838152" y="3534087"/>
                  <a:pt x="0" y="3866415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88000">
                <a:srgbClr val="0070C0">
                  <a:alpha val="65000"/>
                  <a:lumMod val="89000"/>
                  <a:lumOff val="11000"/>
                </a:srgbClr>
              </a:gs>
              <a:gs pos="0">
                <a:srgbClr val="72F2DD">
                  <a:alpha val="17000"/>
                </a:srgbClr>
              </a:gs>
              <a:gs pos="39000">
                <a:schemeClr val="tx1">
                  <a:alpha val="54000"/>
                </a:schemeClr>
              </a:gs>
            </a:gsLst>
            <a:path path="rect">
              <a:fillToRect l="100000" t="100000"/>
            </a:path>
            <a:tileRect r="-100000" b="-100000"/>
          </a:gradFill>
          <a:ln w="114300">
            <a:noFill/>
            <a:prstDash val="sysDot"/>
          </a:ln>
          <a:scene3d>
            <a:camera prst="orthographicFront"/>
            <a:lightRig rig="flood" dir="t">
              <a:rot lat="0" lon="0" rev="9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5" name="14 Forma libre"/>
          <p:cNvSpPr/>
          <p:nvPr/>
        </p:nvSpPr>
        <p:spPr>
          <a:xfrm rot="10800000">
            <a:off x="-38044" y="3267564"/>
            <a:ext cx="9181213" cy="3576289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788121 h 3977527"/>
              <a:gd name="connsiteX5" fmla="*/ 0 w 9144000"/>
              <a:gd name="connsiteY5" fmla="*/ 0 h 3977527"/>
              <a:gd name="connsiteX0" fmla="*/ 0 w 9144000"/>
              <a:gd name="connsiteY0" fmla="*/ 0 h 4296065"/>
              <a:gd name="connsiteX1" fmla="*/ 9144000 w 9144000"/>
              <a:gd name="connsiteY1" fmla="*/ 0 h 4296065"/>
              <a:gd name="connsiteX2" fmla="*/ 9144000 w 9144000"/>
              <a:gd name="connsiteY2" fmla="*/ 3789040 h 4296065"/>
              <a:gd name="connsiteX3" fmla="*/ 5129213 w 9144000"/>
              <a:gd name="connsiteY3" fmla="*/ 3900488 h 4296065"/>
              <a:gd name="connsiteX4" fmla="*/ 0 w 9144000"/>
              <a:gd name="connsiteY4" fmla="*/ 3788121 h 4296065"/>
              <a:gd name="connsiteX5" fmla="*/ 0 w 9144000"/>
              <a:gd name="connsiteY5" fmla="*/ 0 h 4296065"/>
              <a:gd name="connsiteX0" fmla="*/ 0 w 9144000"/>
              <a:gd name="connsiteY0" fmla="*/ 0 h 4183698"/>
              <a:gd name="connsiteX1" fmla="*/ 9144000 w 9144000"/>
              <a:gd name="connsiteY1" fmla="*/ 0 h 4183698"/>
              <a:gd name="connsiteX2" fmla="*/ 9144000 w 9144000"/>
              <a:gd name="connsiteY2" fmla="*/ 3789040 h 4183698"/>
              <a:gd name="connsiteX3" fmla="*/ 5148064 w 9144000"/>
              <a:gd name="connsiteY3" fmla="*/ 3788121 h 4183698"/>
              <a:gd name="connsiteX4" fmla="*/ 0 w 9144000"/>
              <a:gd name="connsiteY4" fmla="*/ 3788121 h 4183698"/>
              <a:gd name="connsiteX5" fmla="*/ 0 w 9144000"/>
              <a:gd name="connsiteY5" fmla="*/ 0 h 4183698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9040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  <a:gd name="connsiteX0" fmla="*/ 0 w 9171680"/>
              <a:gd name="connsiteY0" fmla="*/ 0 h 4059598"/>
              <a:gd name="connsiteX1" fmla="*/ 9144000 w 9171680"/>
              <a:gd name="connsiteY1" fmla="*/ 0 h 4059598"/>
              <a:gd name="connsiteX2" fmla="*/ 9171680 w 9171680"/>
              <a:gd name="connsiteY2" fmla="*/ 3772397 h 4059598"/>
              <a:gd name="connsiteX3" fmla="*/ 5148064 w 9171680"/>
              <a:gd name="connsiteY3" fmla="*/ 3942415 h 4059598"/>
              <a:gd name="connsiteX4" fmla="*/ 0 w 9171680"/>
              <a:gd name="connsiteY4" fmla="*/ 3693420 h 4059598"/>
              <a:gd name="connsiteX5" fmla="*/ 0 w 9171680"/>
              <a:gd name="connsiteY5" fmla="*/ 0 h 4059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71680" h="4059598">
                <a:moveTo>
                  <a:pt x="0" y="0"/>
                </a:moveTo>
                <a:lnTo>
                  <a:pt x="9144000" y="0"/>
                </a:lnTo>
                <a:cubicBezTo>
                  <a:pt x="9144000" y="1262708"/>
                  <a:pt x="9171680" y="2509689"/>
                  <a:pt x="9171680" y="3772397"/>
                </a:cubicBezTo>
                <a:cubicBezTo>
                  <a:pt x="7971210" y="3960884"/>
                  <a:pt x="7151067" y="4210177"/>
                  <a:pt x="5148064" y="3942415"/>
                </a:cubicBezTo>
                <a:cubicBezTo>
                  <a:pt x="3124523" y="3588919"/>
                  <a:pt x="1838152" y="3361092"/>
                  <a:pt x="0" y="3693420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88000">
                <a:srgbClr val="0070C0">
                  <a:alpha val="65000"/>
                  <a:lumMod val="89000"/>
                  <a:lumOff val="11000"/>
                </a:srgbClr>
              </a:gs>
              <a:gs pos="0">
                <a:srgbClr val="72F2DD">
                  <a:alpha val="17000"/>
                </a:srgbClr>
              </a:gs>
              <a:gs pos="39000">
                <a:schemeClr val="tx1">
                  <a:alpha val="54000"/>
                </a:schemeClr>
              </a:gs>
            </a:gsLst>
            <a:path path="rect">
              <a:fillToRect l="100000" t="100000"/>
            </a:path>
            <a:tileRect r="-100000" b="-100000"/>
          </a:gradFill>
          <a:ln w="114300">
            <a:noFill/>
            <a:prstDash val="sysDot"/>
          </a:ln>
          <a:scene3d>
            <a:camera prst="orthographicFront"/>
            <a:lightRig rig="flood" dir="t">
              <a:rot lat="0" lon="0" rev="9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1" name="20 Forma libre"/>
          <p:cNvSpPr/>
          <p:nvPr/>
        </p:nvSpPr>
        <p:spPr>
          <a:xfrm rot="10800000" flipH="1" flipV="1">
            <a:off x="-22594" y="-20993"/>
            <a:ext cx="9193060" cy="3769928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788121 h 3977527"/>
              <a:gd name="connsiteX5" fmla="*/ 0 w 9144000"/>
              <a:gd name="connsiteY5" fmla="*/ 0 h 3977527"/>
              <a:gd name="connsiteX0" fmla="*/ 0 w 9144000"/>
              <a:gd name="connsiteY0" fmla="*/ 0 h 4296065"/>
              <a:gd name="connsiteX1" fmla="*/ 9144000 w 9144000"/>
              <a:gd name="connsiteY1" fmla="*/ 0 h 4296065"/>
              <a:gd name="connsiteX2" fmla="*/ 9144000 w 9144000"/>
              <a:gd name="connsiteY2" fmla="*/ 3789040 h 4296065"/>
              <a:gd name="connsiteX3" fmla="*/ 5129213 w 9144000"/>
              <a:gd name="connsiteY3" fmla="*/ 3900488 h 4296065"/>
              <a:gd name="connsiteX4" fmla="*/ 0 w 9144000"/>
              <a:gd name="connsiteY4" fmla="*/ 3788121 h 4296065"/>
              <a:gd name="connsiteX5" fmla="*/ 0 w 9144000"/>
              <a:gd name="connsiteY5" fmla="*/ 0 h 4296065"/>
              <a:gd name="connsiteX0" fmla="*/ 0 w 9144000"/>
              <a:gd name="connsiteY0" fmla="*/ 0 h 4183698"/>
              <a:gd name="connsiteX1" fmla="*/ 9144000 w 9144000"/>
              <a:gd name="connsiteY1" fmla="*/ 0 h 4183698"/>
              <a:gd name="connsiteX2" fmla="*/ 9144000 w 9144000"/>
              <a:gd name="connsiteY2" fmla="*/ 3789040 h 4183698"/>
              <a:gd name="connsiteX3" fmla="*/ 5148064 w 9144000"/>
              <a:gd name="connsiteY3" fmla="*/ 3788121 h 4183698"/>
              <a:gd name="connsiteX4" fmla="*/ 0 w 9144000"/>
              <a:gd name="connsiteY4" fmla="*/ 3788121 h 4183698"/>
              <a:gd name="connsiteX5" fmla="*/ 0 w 9144000"/>
              <a:gd name="connsiteY5" fmla="*/ 0 h 4183698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9040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  <a:gd name="connsiteX0" fmla="*/ 0 w 9144000"/>
              <a:gd name="connsiteY0" fmla="*/ 0 h 4116086"/>
              <a:gd name="connsiteX1" fmla="*/ 9144000 w 9144000"/>
              <a:gd name="connsiteY1" fmla="*/ 0 h 4116086"/>
              <a:gd name="connsiteX2" fmla="*/ 9144000 w 9144000"/>
              <a:gd name="connsiteY2" fmla="*/ 3945392 h 4116086"/>
              <a:gd name="connsiteX3" fmla="*/ 5148064 w 9144000"/>
              <a:gd name="connsiteY3" fmla="*/ 3942415 h 4116086"/>
              <a:gd name="connsiteX4" fmla="*/ 0 w 9144000"/>
              <a:gd name="connsiteY4" fmla="*/ 3693420 h 4116086"/>
              <a:gd name="connsiteX5" fmla="*/ 0 w 9144000"/>
              <a:gd name="connsiteY5" fmla="*/ 0 h 4116086"/>
              <a:gd name="connsiteX0" fmla="*/ 0 w 9144000"/>
              <a:gd name="connsiteY0" fmla="*/ 0 h 4155769"/>
              <a:gd name="connsiteX1" fmla="*/ 9144000 w 9144000"/>
              <a:gd name="connsiteY1" fmla="*/ 0 h 4155769"/>
              <a:gd name="connsiteX2" fmla="*/ 9102479 w 9144000"/>
              <a:gd name="connsiteY2" fmla="*/ 4024026 h 4155769"/>
              <a:gd name="connsiteX3" fmla="*/ 5148064 w 9144000"/>
              <a:gd name="connsiteY3" fmla="*/ 3942415 h 4155769"/>
              <a:gd name="connsiteX4" fmla="*/ 0 w 9144000"/>
              <a:gd name="connsiteY4" fmla="*/ 3693420 h 4155769"/>
              <a:gd name="connsiteX5" fmla="*/ 0 w 9144000"/>
              <a:gd name="connsiteY5" fmla="*/ 0 h 4155769"/>
              <a:gd name="connsiteX0" fmla="*/ 0 w 9144000"/>
              <a:gd name="connsiteY0" fmla="*/ 0 h 4155769"/>
              <a:gd name="connsiteX1" fmla="*/ 9144000 w 9144000"/>
              <a:gd name="connsiteY1" fmla="*/ 0 h 4155769"/>
              <a:gd name="connsiteX2" fmla="*/ 9102479 w 9144000"/>
              <a:gd name="connsiteY2" fmla="*/ 4024026 h 4155769"/>
              <a:gd name="connsiteX3" fmla="*/ 5148064 w 9144000"/>
              <a:gd name="connsiteY3" fmla="*/ 3942415 h 4155769"/>
              <a:gd name="connsiteX4" fmla="*/ 0 w 9144000"/>
              <a:gd name="connsiteY4" fmla="*/ 3866415 h 4155769"/>
              <a:gd name="connsiteX5" fmla="*/ 0 w 9144000"/>
              <a:gd name="connsiteY5" fmla="*/ 0 h 4155769"/>
              <a:gd name="connsiteX0" fmla="*/ 0 w 9147852"/>
              <a:gd name="connsiteY0" fmla="*/ 0 h 4147283"/>
              <a:gd name="connsiteX1" fmla="*/ 9144000 w 9147852"/>
              <a:gd name="connsiteY1" fmla="*/ 0 h 4147283"/>
              <a:gd name="connsiteX2" fmla="*/ 9143839 w 9147852"/>
              <a:gd name="connsiteY2" fmla="*/ 4008785 h 4147283"/>
              <a:gd name="connsiteX3" fmla="*/ 5148064 w 9147852"/>
              <a:gd name="connsiteY3" fmla="*/ 3942415 h 4147283"/>
              <a:gd name="connsiteX4" fmla="*/ 0 w 9147852"/>
              <a:gd name="connsiteY4" fmla="*/ 3866415 h 4147283"/>
              <a:gd name="connsiteX5" fmla="*/ 0 w 9147852"/>
              <a:gd name="connsiteY5" fmla="*/ 0 h 4147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7852" h="4147283">
                <a:moveTo>
                  <a:pt x="0" y="0"/>
                </a:moveTo>
                <a:lnTo>
                  <a:pt x="9144000" y="0"/>
                </a:lnTo>
                <a:cubicBezTo>
                  <a:pt x="9130160" y="1341342"/>
                  <a:pt x="9157679" y="2667443"/>
                  <a:pt x="9143839" y="4008785"/>
                </a:cubicBezTo>
                <a:cubicBezTo>
                  <a:pt x="7943369" y="4197272"/>
                  <a:pt x="7151067" y="4210177"/>
                  <a:pt x="5148064" y="3942415"/>
                </a:cubicBezTo>
                <a:cubicBezTo>
                  <a:pt x="3124523" y="3588919"/>
                  <a:pt x="1838152" y="3534087"/>
                  <a:pt x="0" y="3866415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88000">
                <a:srgbClr val="0070C0">
                  <a:alpha val="65000"/>
                  <a:lumMod val="89000"/>
                  <a:lumOff val="11000"/>
                </a:srgbClr>
              </a:gs>
              <a:gs pos="0">
                <a:srgbClr val="72F2DD">
                  <a:alpha val="17000"/>
                </a:srgbClr>
              </a:gs>
              <a:gs pos="39000">
                <a:schemeClr val="tx1">
                  <a:alpha val="54000"/>
                </a:schemeClr>
              </a:gs>
            </a:gsLst>
            <a:path path="rect">
              <a:fillToRect l="100000" t="100000"/>
            </a:path>
            <a:tileRect r="-100000" b="-100000"/>
          </a:gradFill>
          <a:ln w="114300">
            <a:noFill/>
            <a:prstDash val="sysDot"/>
          </a:ln>
          <a:scene3d>
            <a:camera prst="orthographicFront"/>
            <a:lightRig rig="flood" dir="t">
              <a:rot lat="0" lon="0" rev="9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4" name="3 Onda"/>
          <p:cNvSpPr/>
          <p:nvPr/>
        </p:nvSpPr>
        <p:spPr>
          <a:xfrm>
            <a:off x="-35142" y="-158571"/>
            <a:ext cx="9178606" cy="919843"/>
          </a:xfrm>
          <a:custGeom>
            <a:avLst/>
            <a:gdLst>
              <a:gd name="connsiteX0" fmla="*/ 0 w 9144000"/>
              <a:gd name="connsiteY0" fmla="*/ 162728 h 1301824"/>
              <a:gd name="connsiteX1" fmla="*/ 9144000 w 9144000"/>
              <a:gd name="connsiteY1" fmla="*/ 162728 h 1301824"/>
              <a:gd name="connsiteX2" fmla="*/ 9144000 w 9144000"/>
              <a:gd name="connsiteY2" fmla="*/ 1139096 h 1301824"/>
              <a:gd name="connsiteX3" fmla="*/ 0 w 9144000"/>
              <a:gd name="connsiteY3" fmla="*/ 1139096 h 1301824"/>
              <a:gd name="connsiteX4" fmla="*/ 0 w 9144000"/>
              <a:gd name="connsiteY4" fmla="*/ 162728 h 1301824"/>
              <a:gd name="connsiteX0" fmla="*/ 0 w 9144000"/>
              <a:gd name="connsiteY0" fmla="*/ 226295 h 1359248"/>
              <a:gd name="connsiteX1" fmla="*/ 9144000 w 9144000"/>
              <a:gd name="connsiteY1" fmla="*/ 226295 h 1359248"/>
              <a:gd name="connsiteX2" fmla="*/ 9144000 w 9144000"/>
              <a:gd name="connsiteY2" fmla="*/ 1202663 h 1359248"/>
              <a:gd name="connsiteX3" fmla="*/ 0 w 9144000"/>
              <a:gd name="connsiteY3" fmla="*/ 1202663 h 1359248"/>
              <a:gd name="connsiteX4" fmla="*/ 0 w 9144000"/>
              <a:gd name="connsiteY4" fmla="*/ 226295 h 1359248"/>
              <a:gd name="connsiteX0" fmla="*/ 0 w 9144000"/>
              <a:gd name="connsiteY0" fmla="*/ 609 h 1133562"/>
              <a:gd name="connsiteX1" fmla="*/ 9144000 w 9144000"/>
              <a:gd name="connsiteY1" fmla="*/ 609 h 1133562"/>
              <a:gd name="connsiteX2" fmla="*/ 9144000 w 9144000"/>
              <a:gd name="connsiteY2" fmla="*/ 976977 h 1133562"/>
              <a:gd name="connsiteX3" fmla="*/ 0 w 9144000"/>
              <a:gd name="connsiteY3" fmla="*/ 976977 h 1133562"/>
              <a:gd name="connsiteX4" fmla="*/ 0 w 9144000"/>
              <a:gd name="connsiteY4" fmla="*/ 609 h 1133562"/>
              <a:gd name="connsiteX0" fmla="*/ 0 w 9154274"/>
              <a:gd name="connsiteY0" fmla="*/ 51371 h 1132953"/>
              <a:gd name="connsiteX1" fmla="*/ 9154274 w 9154274"/>
              <a:gd name="connsiteY1" fmla="*/ 0 h 1132953"/>
              <a:gd name="connsiteX2" fmla="*/ 9154274 w 9154274"/>
              <a:gd name="connsiteY2" fmla="*/ 976368 h 1132953"/>
              <a:gd name="connsiteX3" fmla="*/ 10274 w 9154274"/>
              <a:gd name="connsiteY3" fmla="*/ 976368 h 1132953"/>
              <a:gd name="connsiteX4" fmla="*/ 0 w 9154274"/>
              <a:gd name="connsiteY4" fmla="*/ 51371 h 1132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1132953">
                <a:moveTo>
                  <a:pt x="0" y="51371"/>
                </a:moveTo>
                <a:lnTo>
                  <a:pt x="9154274" y="0"/>
                </a:lnTo>
                <a:lnTo>
                  <a:pt x="9154274" y="976368"/>
                </a:lnTo>
                <a:cubicBezTo>
                  <a:pt x="6106274" y="1518795"/>
                  <a:pt x="3058274" y="433941"/>
                  <a:pt x="10274" y="976368"/>
                </a:cubicBezTo>
                <a:lnTo>
                  <a:pt x="0" y="51371"/>
                </a:lnTo>
                <a:close/>
              </a:path>
            </a:pathLst>
          </a:custGeom>
          <a:gradFill>
            <a:gsLst>
              <a:gs pos="37000">
                <a:srgbClr val="00B0F0"/>
              </a:gs>
              <a:gs pos="0">
                <a:srgbClr val="FFFF99">
                  <a:lumMod val="0"/>
                  <a:lumOff val="100000"/>
                </a:srgbClr>
              </a:gs>
              <a:gs pos="68000">
                <a:srgbClr val="002060">
                  <a:lumMod val="78000"/>
                  <a:lumOff val="2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3 Onda"/>
          <p:cNvSpPr/>
          <p:nvPr/>
        </p:nvSpPr>
        <p:spPr>
          <a:xfrm rot="10800000">
            <a:off x="-34606" y="6102052"/>
            <a:ext cx="9178605" cy="761272"/>
          </a:xfrm>
          <a:custGeom>
            <a:avLst/>
            <a:gdLst>
              <a:gd name="connsiteX0" fmla="*/ 0 w 9144000"/>
              <a:gd name="connsiteY0" fmla="*/ 162728 h 1301824"/>
              <a:gd name="connsiteX1" fmla="*/ 9144000 w 9144000"/>
              <a:gd name="connsiteY1" fmla="*/ 162728 h 1301824"/>
              <a:gd name="connsiteX2" fmla="*/ 9144000 w 9144000"/>
              <a:gd name="connsiteY2" fmla="*/ 1139096 h 1301824"/>
              <a:gd name="connsiteX3" fmla="*/ 0 w 9144000"/>
              <a:gd name="connsiteY3" fmla="*/ 1139096 h 1301824"/>
              <a:gd name="connsiteX4" fmla="*/ 0 w 9144000"/>
              <a:gd name="connsiteY4" fmla="*/ 162728 h 1301824"/>
              <a:gd name="connsiteX0" fmla="*/ 0 w 9144000"/>
              <a:gd name="connsiteY0" fmla="*/ 226295 h 1359248"/>
              <a:gd name="connsiteX1" fmla="*/ 9144000 w 9144000"/>
              <a:gd name="connsiteY1" fmla="*/ 226295 h 1359248"/>
              <a:gd name="connsiteX2" fmla="*/ 9144000 w 9144000"/>
              <a:gd name="connsiteY2" fmla="*/ 1202663 h 1359248"/>
              <a:gd name="connsiteX3" fmla="*/ 0 w 9144000"/>
              <a:gd name="connsiteY3" fmla="*/ 1202663 h 1359248"/>
              <a:gd name="connsiteX4" fmla="*/ 0 w 9144000"/>
              <a:gd name="connsiteY4" fmla="*/ 226295 h 1359248"/>
              <a:gd name="connsiteX0" fmla="*/ 0 w 9144000"/>
              <a:gd name="connsiteY0" fmla="*/ 609 h 1133562"/>
              <a:gd name="connsiteX1" fmla="*/ 9144000 w 9144000"/>
              <a:gd name="connsiteY1" fmla="*/ 609 h 1133562"/>
              <a:gd name="connsiteX2" fmla="*/ 9144000 w 9144000"/>
              <a:gd name="connsiteY2" fmla="*/ 976977 h 1133562"/>
              <a:gd name="connsiteX3" fmla="*/ 0 w 9144000"/>
              <a:gd name="connsiteY3" fmla="*/ 976977 h 1133562"/>
              <a:gd name="connsiteX4" fmla="*/ 0 w 9144000"/>
              <a:gd name="connsiteY4" fmla="*/ 609 h 1133562"/>
              <a:gd name="connsiteX0" fmla="*/ 0 w 9154274"/>
              <a:gd name="connsiteY0" fmla="*/ 51371 h 1132953"/>
              <a:gd name="connsiteX1" fmla="*/ 9154274 w 9154274"/>
              <a:gd name="connsiteY1" fmla="*/ 0 h 1132953"/>
              <a:gd name="connsiteX2" fmla="*/ 9154274 w 9154274"/>
              <a:gd name="connsiteY2" fmla="*/ 976368 h 1132953"/>
              <a:gd name="connsiteX3" fmla="*/ 10274 w 9154274"/>
              <a:gd name="connsiteY3" fmla="*/ 976368 h 1132953"/>
              <a:gd name="connsiteX4" fmla="*/ 0 w 9154274"/>
              <a:gd name="connsiteY4" fmla="*/ 51371 h 1132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1132953">
                <a:moveTo>
                  <a:pt x="0" y="51371"/>
                </a:moveTo>
                <a:lnTo>
                  <a:pt x="9154274" y="0"/>
                </a:lnTo>
                <a:lnTo>
                  <a:pt x="9154274" y="976368"/>
                </a:lnTo>
                <a:cubicBezTo>
                  <a:pt x="6106274" y="1518795"/>
                  <a:pt x="3058274" y="433941"/>
                  <a:pt x="10274" y="976368"/>
                </a:cubicBezTo>
                <a:lnTo>
                  <a:pt x="0" y="51371"/>
                </a:lnTo>
                <a:close/>
              </a:path>
            </a:pathLst>
          </a:custGeom>
          <a:gradFill>
            <a:gsLst>
              <a:gs pos="37000">
                <a:srgbClr val="00B0F0"/>
              </a:gs>
              <a:gs pos="0">
                <a:srgbClr val="FFFF99">
                  <a:lumMod val="0"/>
                  <a:lumOff val="100000"/>
                </a:srgbClr>
              </a:gs>
              <a:gs pos="68000">
                <a:srgbClr val="002060">
                  <a:lumMod val="78000"/>
                  <a:lumOff val="2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Elipse"/>
          <p:cNvSpPr/>
          <p:nvPr/>
        </p:nvSpPr>
        <p:spPr>
          <a:xfrm>
            <a:off x="6084168" y="76201"/>
            <a:ext cx="2448272" cy="457200"/>
          </a:xfrm>
          <a:prstGeom prst="ellipse">
            <a:avLst/>
          </a:prstGeom>
          <a:gradFill>
            <a:gsLst>
              <a:gs pos="37000">
                <a:srgbClr val="00B0F0"/>
              </a:gs>
              <a:gs pos="0">
                <a:srgbClr val="FFFF99">
                  <a:lumMod val="0"/>
                  <a:lumOff val="100000"/>
                </a:srgbClr>
              </a:gs>
              <a:gs pos="68000">
                <a:srgbClr val="002060">
                  <a:lumMod val="78000"/>
                  <a:lumOff val="2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 rot="10800000">
            <a:off x="427179" y="6243707"/>
            <a:ext cx="2232961" cy="457200"/>
          </a:xfrm>
          <a:prstGeom prst="ellipse">
            <a:avLst/>
          </a:prstGeom>
          <a:gradFill>
            <a:gsLst>
              <a:gs pos="37000">
                <a:srgbClr val="00B0F0"/>
              </a:gs>
              <a:gs pos="0">
                <a:srgbClr val="FFFF99">
                  <a:lumMod val="0"/>
                  <a:lumOff val="100000"/>
                </a:srgbClr>
              </a:gs>
              <a:gs pos="68000">
                <a:srgbClr val="002060">
                  <a:lumMod val="78000"/>
                  <a:lumOff val="2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87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3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IRADA EN AZUL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9140386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Forma libre 18"/>
          <p:cNvSpPr/>
          <p:nvPr/>
        </p:nvSpPr>
        <p:spPr>
          <a:xfrm rot="10800000" flipH="1">
            <a:off x="2216622" y="602835"/>
            <a:ext cx="2376264" cy="5355573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 flip="none" rotWithShape="1">
            <a:gsLst>
              <a:gs pos="50000">
                <a:srgbClr val="CC0099">
                  <a:lumMod val="42000"/>
                  <a:lumOff val="58000"/>
                </a:srgbClr>
              </a:gs>
              <a:gs pos="94000">
                <a:srgbClr val="7030A0"/>
              </a:gs>
              <a:gs pos="17000">
                <a:srgbClr val="00B0F0">
                  <a:lumMod val="57000"/>
                  <a:lumOff val="43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/>
            <a:extrusionClr>
              <a:srgbClr val="FF33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8"/>
          <p:cNvSpPr/>
          <p:nvPr/>
        </p:nvSpPr>
        <p:spPr>
          <a:xfrm rot="10800000">
            <a:off x="4571999" y="602836"/>
            <a:ext cx="2376264" cy="5355573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 flip="none" rotWithShape="1">
            <a:gsLst>
              <a:gs pos="50000">
                <a:srgbClr val="CC0099">
                  <a:lumMod val="42000"/>
                  <a:lumOff val="58000"/>
                </a:srgbClr>
              </a:gs>
              <a:gs pos="94000">
                <a:srgbClr val="7030A0"/>
              </a:gs>
              <a:gs pos="17000">
                <a:srgbClr val="00B0F0">
                  <a:lumMod val="57000"/>
                  <a:lumOff val="43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2 Forma libre"/>
          <p:cNvSpPr/>
          <p:nvPr/>
        </p:nvSpPr>
        <p:spPr>
          <a:xfrm>
            <a:off x="-91695" y="-99392"/>
            <a:ext cx="9327386" cy="120844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CC00CC"/>
              </a:gs>
              <a:gs pos="100000">
                <a:srgbClr val="CC0066">
                  <a:lumMod val="0"/>
                </a:srgbClr>
              </a:gs>
              <a:gs pos="14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  <a:tileRect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40000">
                  <a:schemeClr val="accent1">
                    <a:tint val="44500"/>
                    <a:satMod val="160000"/>
                  </a:schemeClr>
                </a:gs>
                <a:gs pos="100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93499" y="5747084"/>
            <a:ext cx="9327386" cy="121030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CC00CC"/>
              </a:gs>
              <a:gs pos="100000">
                <a:srgbClr val="CC0066">
                  <a:lumMod val="0"/>
                </a:srgbClr>
              </a:gs>
              <a:gs pos="14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  <a:tileRect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40000">
                  <a:schemeClr val="accent1">
                    <a:tint val="44500"/>
                    <a:satMod val="160000"/>
                  </a:schemeClr>
                </a:gs>
                <a:gs pos="100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640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13" y="-13779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324544" y="1715034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043608" y="1700089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534914" y="1700805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1999" y="1700808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152" y="1707921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01155" y="1707920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68309" y="0"/>
            <a:ext cx="9273392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FF3399">
                  <a:lumMod val="52000"/>
                </a:srgbClr>
              </a:gs>
              <a:gs pos="80000">
                <a:srgbClr val="CC0066">
                  <a:lumMod val="0"/>
                </a:srgbClr>
              </a:gs>
              <a:gs pos="30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 w="69850">
            <a:gradFill>
              <a:gsLst>
                <a:gs pos="0">
                  <a:schemeClr val="bg1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68309" y="5445225"/>
            <a:ext cx="9273392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FF3399">
                  <a:lumMod val="52000"/>
                </a:srgbClr>
              </a:gs>
              <a:gs pos="80000">
                <a:srgbClr val="CC0066">
                  <a:lumMod val="0"/>
                </a:srgbClr>
              </a:gs>
              <a:gs pos="30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 w="69850">
            <a:gradFill>
              <a:gsLst>
                <a:gs pos="0">
                  <a:schemeClr val="bg1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3678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orma libre 19"/>
          <p:cNvSpPr/>
          <p:nvPr/>
        </p:nvSpPr>
        <p:spPr>
          <a:xfrm>
            <a:off x="3479998" y="960629"/>
            <a:ext cx="5643930" cy="4989878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 flip="none" rotWithShape="1">
            <a:gsLst>
              <a:gs pos="0">
                <a:srgbClr val="0BE0E5">
                  <a:lumMod val="63000"/>
                </a:srgbClr>
              </a:gs>
              <a:gs pos="100000">
                <a:srgbClr val="002060">
                  <a:lumMod val="54000"/>
                  <a:lumOff val="46000"/>
                </a:srgbClr>
              </a:gs>
              <a:gs pos="42943">
                <a:srgbClr val="FF3399">
                  <a:lumMod val="15000"/>
                  <a:lumOff val="85000"/>
                </a:srgbClr>
              </a:gs>
              <a:gs pos="23000">
                <a:srgbClr val="D0129E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254000" h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Forma libre 19"/>
          <p:cNvSpPr/>
          <p:nvPr/>
        </p:nvSpPr>
        <p:spPr>
          <a:xfrm flipH="1">
            <a:off x="-50024" y="934061"/>
            <a:ext cx="5643930" cy="4989878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>
            <a:gsLst>
              <a:gs pos="0">
                <a:srgbClr val="0BE0E5">
                  <a:lumMod val="63000"/>
                </a:srgbClr>
              </a:gs>
              <a:gs pos="100000">
                <a:srgbClr val="002060">
                  <a:lumMod val="54000"/>
                  <a:lumOff val="46000"/>
                </a:srgbClr>
              </a:gs>
              <a:gs pos="42943">
                <a:srgbClr val="FF3399">
                  <a:lumMod val="15000"/>
                  <a:lumOff val="85000"/>
                </a:srgbClr>
              </a:gs>
              <a:gs pos="23000">
                <a:srgbClr val="D0129E"/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>
              <a:rot lat="0" lon="0" rev="7800000"/>
            </a:lightRig>
          </a:scene3d>
          <a:sp3d>
            <a:bevelT w="254000" h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8 Forma libre"/>
          <p:cNvSpPr/>
          <p:nvPr/>
        </p:nvSpPr>
        <p:spPr>
          <a:xfrm>
            <a:off x="-137115" y="-71660"/>
            <a:ext cx="9327386" cy="120844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CC00CC"/>
              </a:gs>
              <a:gs pos="100000">
                <a:srgbClr val="CC0066">
                  <a:lumMod val="0"/>
                </a:srgbClr>
              </a:gs>
              <a:gs pos="14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  <a:tileRect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40000">
                  <a:schemeClr val="accent1">
                    <a:tint val="44500"/>
                    <a:satMod val="160000"/>
                  </a:schemeClr>
                </a:gs>
                <a:gs pos="100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-99829" y="5805264"/>
            <a:ext cx="9327386" cy="120844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CC00CC"/>
              </a:gs>
              <a:gs pos="100000">
                <a:srgbClr val="CC0066">
                  <a:lumMod val="0"/>
                </a:srgbClr>
              </a:gs>
              <a:gs pos="14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  <a:tileRect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40000">
                  <a:schemeClr val="accent1">
                    <a:tint val="44500"/>
                    <a:satMod val="160000"/>
                  </a:schemeClr>
                </a:gs>
                <a:gs pos="100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3062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3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6632"/>
            <a:ext cx="9144000" cy="64087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-103088" y="-243408"/>
            <a:ext cx="9324528" cy="136815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7030A0"/>
              </a:gs>
              <a:gs pos="91000">
                <a:srgbClr val="391B03">
                  <a:lumMod val="0"/>
                </a:srgbClr>
              </a:gs>
              <a:gs pos="27000">
                <a:srgbClr val="FFFF00">
                  <a:lumMod val="54000"/>
                  <a:lumOff val="46000"/>
                </a:srgbClr>
              </a:gs>
              <a:gs pos="75000">
                <a:srgbClr val="3333CC">
                  <a:lumMod val="67000"/>
                </a:srgbClr>
              </a:gs>
            </a:gsLst>
            <a:path path="shape">
              <a:fillToRect l="50000" t="50000" r="50000" b="50000"/>
            </a:path>
          </a:gradFill>
          <a:ln w="73025">
            <a:gradFill>
              <a:gsLst>
                <a:gs pos="89000">
                  <a:srgbClr val="FFF200"/>
                </a:gs>
                <a:gs pos="45000">
                  <a:srgbClr val="FF7A00"/>
                </a:gs>
                <a:gs pos="70000">
                  <a:srgbClr val="7030A0"/>
                </a:gs>
                <a:gs pos="0">
                  <a:srgbClr val="4D0808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Forma libre 33"/>
          <p:cNvSpPr/>
          <p:nvPr/>
        </p:nvSpPr>
        <p:spPr>
          <a:xfrm rot="5400000">
            <a:off x="-1435845" y="2704605"/>
            <a:ext cx="4743896" cy="1872207"/>
          </a:xfrm>
          <a:custGeom>
            <a:avLst/>
            <a:gdLst>
              <a:gd name="connsiteX0" fmla="*/ 2414300 w 2784766"/>
              <a:gd name="connsiteY0" fmla="*/ 511498 h 1126582"/>
              <a:gd name="connsiteX1" fmla="*/ 2646943 w 2784766"/>
              <a:gd name="connsiteY1" fmla="*/ 479245 h 1126582"/>
              <a:gd name="connsiteX2" fmla="*/ 2784766 w 2784766"/>
              <a:gd name="connsiteY2" fmla="*/ 765188 h 1126582"/>
              <a:gd name="connsiteX3" fmla="*/ 2602470 w 2784766"/>
              <a:gd name="connsiteY3" fmla="*/ 746486 h 1126582"/>
              <a:gd name="connsiteX4" fmla="*/ 2414300 w 2784766"/>
              <a:gd name="connsiteY4" fmla="*/ 511498 h 1126582"/>
              <a:gd name="connsiteX5" fmla="*/ 1957805 w 2784766"/>
              <a:gd name="connsiteY5" fmla="*/ 347944 h 1126582"/>
              <a:gd name="connsiteX6" fmla="*/ 2253026 w 2784766"/>
              <a:gd name="connsiteY6" fmla="*/ 148553 h 1126582"/>
              <a:gd name="connsiteX7" fmla="*/ 2548948 w 2784766"/>
              <a:gd name="connsiteY7" fmla="*/ 379643 h 1126582"/>
              <a:gd name="connsiteX8" fmla="*/ 2300170 w 2784766"/>
              <a:gd name="connsiteY8" fmla="*/ 485541 h 1126582"/>
              <a:gd name="connsiteX9" fmla="*/ 1957805 w 2784766"/>
              <a:gd name="connsiteY9" fmla="*/ 347944 h 1126582"/>
              <a:gd name="connsiteX10" fmla="*/ 1123469 w 2784766"/>
              <a:gd name="connsiteY10" fmla="*/ 437207 h 1126582"/>
              <a:gd name="connsiteX11" fmla="*/ 1488122 w 2784766"/>
              <a:gd name="connsiteY11" fmla="*/ 0 h 1126582"/>
              <a:gd name="connsiteX12" fmla="*/ 2032220 w 2784766"/>
              <a:gd name="connsiteY12" fmla="*/ 217388 h 1126582"/>
              <a:gd name="connsiteX13" fmla="*/ 1699190 w 2784766"/>
              <a:gd name="connsiteY13" fmla="*/ 491300 h 1126582"/>
              <a:gd name="connsiteX14" fmla="*/ 1123469 w 2784766"/>
              <a:gd name="connsiteY14" fmla="*/ 437207 h 1126582"/>
              <a:gd name="connsiteX15" fmla="*/ 0 w 2784766"/>
              <a:gd name="connsiteY15" fmla="*/ 1126582 h 1126582"/>
              <a:gd name="connsiteX16" fmla="*/ 127786 w 2784766"/>
              <a:gd name="connsiteY16" fmla="*/ 361171 h 1126582"/>
              <a:gd name="connsiteX17" fmla="*/ 1133765 w 2784766"/>
              <a:gd name="connsiteY17" fmla="*/ 214101 h 1126582"/>
              <a:gd name="connsiteX18" fmla="*/ 899527 w 2784766"/>
              <a:gd name="connsiteY18" fmla="*/ 769699 h 1126582"/>
              <a:gd name="connsiteX19" fmla="*/ 0 w 2784766"/>
              <a:gd name="connsiteY19" fmla="*/ 1126582 h 1126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784766" h="1126582">
                <a:moveTo>
                  <a:pt x="2414300" y="511498"/>
                </a:moveTo>
                <a:cubicBezTo>
                  <a:pt x="2495216" y="488034"/>
                  <a:pt x="2562660" y="468863"/>
                  <a:pt x="2646943" y="479245"/>
                </a:cubicBezTo>
                <a:cubicBezTo>
                  <a:pt x="2748173" y="598028"/>
                  <a:pt x="2763354" y="661937"/>
                  <a:pt x="2784766" y="765188"/>
                </a:cubicBezTo>
                <a:cubicBezTo>
                  <a:pt x="2718744" y="733666"/>
                  <a:pt x="2657377" y="737318"/>
                  <a:pt x="2602470" y="746486"/>
                </a:cubicBezTo>
                <a:cubicBezTo>
                  <a:pt x="2544665" y="638775"/>
                  <a:pt x="2548374" y="626361"/>
                  <a:pt x="2414300" y="511498"/>
                </a:cubicBezTo>
                <a:close/>
                <a:moveTo>
                  <a:pt x="1957805" y="347944"/>
                </a:moveTo>
                <a:cubicBezTo>
                  <a:pt x="2055627" y="264575"/>
                  <a:pt x="2137316" y="195529"/>
                  <a:pt x="2253026" y="148553"/>
                </a:cubicBezTo>
                <a:cubicBezTo>
                  <a:pt x="2434180" y="213838"/>
                  <a:pt x="2479635" y="276399"/>
                  <a:pt x="2548948" y="379643"/>
                </a:cubicBezTo>
                <a:cubicBezTo>
                  <a:pt x="2449030" y="389665"/>
                  <a:pt x="2369229" y="436702"/>
                  <a:pt x="2300170" y="485541"/>
                </a:cubicBezTo>
                <a:cubicBezTo>
                  <a:pt x="2180903" y="402607"/>
                  <a:pt x="2180889" y="385805"/>
                  <a:pt x="1957805" y="347944"/>
                </a:cubicBezTo>
                <a:close/>
                <a:moveTo>
                  <a:pt x="1123469" y="437207"/>
                </a:moveTo>
                <a:cubicBezTo>
                  <a:pt x="1237129" y="266016"/>
                  <a:pt x="1332281" y="123933"/>
                  <a:pt x="1488122" y="0"/>
                </a:cubicBezTo>
                <a:cubicBezTo>
                  <a:pt x="1789633" y="17179"/>
                  <a:pt x="1884425" y="91745"/>
                  <a:pt x="2032220" y="217388"/>
                </a:cubicBezTo>
                <a:cubicBezTo>
                  <a:pt x="1884992" y="277941"/>
                  <a:pt x="1783581" y="385684"/>
                  <a:pt x="1699190" y="491300"/>
                </a:cubicBezTo>
                <a:cubicBezTo>
                  <a:pt x="1484128" y="419206"/>
                  <a:pt x="1477144" y="393651"/>
                  <a:pt x="1123469" y="437207"/>
                </a:cubicBezTo>
                <a:close/>
                <a:moveTo>
                  <a:pt x="0" y="1126582"/>
                </a:moveTo>
                <a:cubicBezTo>
                  <a:pt x="7099" y="848064"/>
                  <a:pt x="14196" y="616308"/>
                  <a:pt x="127786" y="361171"/>
                </a:cubicBezTo>
                <a:cubicBezTo>
                  <a:pt x="588426" y="161512"/>
                  <a:pt x="798082" y="177866"/>
                  <a:pt x="1133765" y="214101"/>
                </a:cubicBezTo>
                <a:cubicBezTo>
                  <a:pt x="973460" y="390465"/>
                  <a:pt x="924944" y="587489"/>
                  <a:pt x="899527" y="769699"/>
                </a:cubicBezTo>
                <a:cubicBezTo>
                  <a:pt x="514866" y="843655"/>
                  <a:pt x="480615" y="819499"/>
                  <a:pt x="0" y="1126582"/>
                </a:cubicBezTo>
                <a:close/>
              </a:path>
            </a:pathLst>
          </a:custGeom>
          <a:gradFill>
            <a:gsLst>
              <a:gs pos="74000">
                <a:srgbClr val="7030A0"/>
              </a:gs>
              <a:gs pos="93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33"/>
          <p:cNvSpPr/>
          <p:nvPr/>
        </p:nvSpPr>
        <p:spPr>
          <a:xfrm rot="16200000" flipH="1">
            <a:off x="5816959" y="2704603"/>
            <a:ext cx="4743896" cy="1872208"/>
          </a:xfrm>
          <a:custGeom>
            <a:avLst/>
            <a:gdLst>
              <a:gd name="connsiteX0" fmla="*/ 2414300 w 2784766"/>
              <a:gd name="connsiteY0" fmla="*/ 511498 h 1126582"/>
              <a:gd name="connsiteX1" fmla="*/ 2646943 w 2784766"/>
              <a:gd name="connsiteY1" fmla="*/ 479245 h 1126582"/>
              <a:gd name="connsiteX2" fmla="*/ 2784766 w 2784766"/>
              <a:gd name="connsiteY2" fmla="*/ 765188 h 1126582"/>
              <a:gd name="connsiteX3" fmla="*/ 2602470 w 2784766"/>
              <a:gd name="connsiteY3" fmla="*/ 746486 h 1126582"/>
              <a:gd name="connsiteX4" fmla="*/ 2414300 w 2784766"/>
              <a:gd name="connsiteY4" fmla="*/ 511498 h 1126582"/>
              <a:gd name="connsiteX5" fmla="*/ 1957805 w 2784766"/>
              <a:gd name="connsiteY5" fmla="*/ 347944 h 1126582"/>
              <a:gd name="connsiteX6" fmla="*/ 2253026 w 2784766"/>
              <a:gd name="connsiteY6" fmla="*/ 148553 h 1126582"/>
              <a:gd name="connsiteX7" fmla="*/ 2548948 w 2784766"/>
              <a:gd name="connsiteY7" fmla="*/ 379643 h 1126582"/>
              <a:gd name="connsiteX8" fmla="*/ 2300170 w 2784766"/>
              <a:gd name="connsiteY8" fmla="*/ 485541 h 1126582"/>
              <a:gd name="connsiteX9" fmla="*/ 1957805 w 2784766"/>
              <a:gd name="connsiteY9" fmla="*/ 347944 h 1126582"/>
              <a:gd name="connsiteX10" fmla="*/ 1123469 w 2784766"/>
              <a:gd name="connsiteY10" fmla="*/ 437207 h 1126582"/>
              <a:gd name="connsiteX11" fmla="*/ 1488122 w 2784766"/>
              <a:gd name="connsiteY11" fmla="*/ 0 h 1126582"/>
              <a:gd name="connsiteX12" fmla="*/ 2032220 w 2784766"/>
              <a:gd name="connsiteY12" fmla="*/ 217388 h 1126582"/>
              <a:gd name="connsiteX13" fmla="*/ 1699190 w 2784766"/>
              <a:gd name="connsiteY13" fmla="*/ 491300 h 1126582"/>
              <a:gd name="connsiteX14" fmla="*/ 1123469 w 2784766"/>
              <a:gd name="connsiteY14" fmla="*/ 437207 h 1126582"/>
              <a:gd name="connsiteX15" fmla="*/ 0 w 2784766"/>
              <a:gd name="connsiteY15" fmla="*/ 1126582 h 1126582"/>
              <a:gd name="connsiteX16" fmla="*/ 127786 w 2784766"/>
              <a:gd name="connsiteY16" fmla="*/ 361171 h 1126582"/>
              <a:gd name="connsiteX17" fmla="*/ 1133765 w 2784766"/>
              <a:gd name="connsiteY17" fmla="*/ 214101 h 1126582"/>
              <a:gd name="connsiteX18" fmla="*/ 899527 w 2784766"/>
              <a:gd name="connsiteY18" fmla="*/ 769699 h 1126582"/>
              <a:gd name="connsiteX19" fmla="*/ 0 w 2784766"/>
              <a:gd name="connsiteY19" fmla="*/ 1126582 h 1126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784766" h="1126582">
                <a:moveTo>
                  <a:pt x="2414300" y="511498"/>
                </a:moveTo>
                <a:cubicBezTo>
                  <a:pt x="2495216" y="488034"/>
                  <a:pt x="2562660" y="468863"/>
                  <a:pt x="2646943" y="479245"/>
                </a:cubicBezTo>
                <a:cubicBezTo>
                  <a:pt x="2748173" y="598028"/>
                  <a:pt x="2763354" y="661937"/>
                  <a:pt x="2784766" y="765188"/>
                </a:cubicBezTo>
                <a:cubicBezTo>
                  <a:pt x="2718744" y="733666"/>
                  <a:pt x="2657377" y="737318"/>
                  <a:pt x="2602470" y="746486"/>
                </a:cubicBezTo>
                <a:cubicBezTo>
                  <a:pt x="2544665" y="638775"/>
                  <a:pt x="2548374" y="626361"/>
                  <a:pt x="2414300" y="511498"/>
                </a:cubicBezTo>
                <a:close/>
                <a:moveTo>
                  <a:pt x="1957805" y="347944"/>
                </a:moveTo>
                <a:cubicBezTo>
                  <a:pt x="2055627" y="264575"/>
                  <a:pt x="2137316" y="195529"/>
                  <a:pt x="2253026" y="148553"/>
                </a:cubicBezTo>
                <a:cubicBezTo>
                  <a:pt x="2434180" y="213838"/>
                  <a:pt x="2479635" y="276399"/>
                  <a:pt x="2548948" y="379643"/>
                </a:cubicBezTo>
                <a:cubicBezTo>
                  <a:pt x="2449030" y="389665"/>
                  <a:pt x="2369229" y="436702"/>
                  <a:pt x="2300170" y="485541"/>
                </a:cubicBezTo>
                <a:cubicBezTo>
                  <a:pt x="2180903" y="402607"/>
                  <a:pt x="2180889" y="385805"/>
                  <a:pt x="1957805" y="347944"/>
                </a:cubicBezTo>
                <a:close/>
                <a:moveTo>
                  <a:pt x="1123469" y="437207"/>
                </a:moveTo>
                <a:cubicBezTo>
                  <a:pt x="1237129" y="266016"/>
                  <a:pt x="1332281" y="123933"/>
                  <a:pt x="1488122" y="0"/>
                </a:cubicBezTo>
                <a:cubicBezTo>
                  <a:pt x="1789633" y="17179"/>
                  <a:pt x="1884425" y="91745"/>
                  <a:pt x="2032220" y="217388"/>
                </a:cubicBezTo>
                <a:cubicBezTo>
                  <a:pt x="1884992" y="277941"/>
                  <a:pt x="1783581" y="385684"/>
                  <a:pt x="1699190" y="491300"/>
                </a:cubicBezTo>
                <a:cubicBezTo>
                  <a:pt x="1484128" y="419206"/>
                  <a:pt x="1477144" y="393651"/>
                  <a:pt x="1123469" y="437207"/>
                </a:cubicBezTo>
                <a:close/>
                <a:moveTo>
                  <a:pt x="0" y="1126582"/>
                </a:moveTo>
                <a:cubicBezTo>
                  <a:pt x="7099" y="848064"/>
                  <a:pt x="14196" y="616308"/>
                  <a:pt x="127786" y="361171"/>
                </a:cubicBezTo>
                <a:cubicBezTo>
                  <a:pt x="588426" y="161512"/>
                  <a:pt x="798082" y="177866"/>
                  <a:pt x="1133765" y="214101"/>
                </a:cubicBezTo>
                <a:cubicBezTo>
                  <a:pt x="973460" y="390465"/>
                  <a:pt x="924944" y="587489"/>
                  <a:pt x="899527" y="769699"/>
                </a:cubicBezTo>
                <a:cubicBezTo>
                  <a:pt x="514866" y="843655"/>
                  <a:pt x="480615" y="819499"/>
                  <a:pt x="0" y="1126582"/>
                </a:cubicBezTo>
                <a:close/>
              </a:path>
            </a:pathLst>
          </a:custGeom>
          <a:gradFill>
            <a:gsLst>
              <a:gs pos="74000">
                <a:srgbClr val="7030A0"/>
              </a:gs>
              <a:gs pos="93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90264" y="5547792"/>
            <a:ext cx="9324528" cy="136815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7030A0"/>
              </a:gs>
              <a:gs pos="91000">
                <a:srgbClr val="391B03">
                  <a:lumMod val="0"/>
                </a:srgbClr>
              </a:gs>
              <a:gs pos="27000">
                <a:srgbClr val="FFFF00">
                  <a:lumMod val="54000"/>
                  <a:lumOff val="46000"/>
                </a:srgbClr>
              </a:gs>
              <a:gs pos="75000">
                <a:srgbClr val="3333CC">
                  <a:lumMod val="67000"/>
                </a:srgbClr>
              </a:gs>
            </a:gsLst>
            <a:path path="shape">
              <a:fillToRect l="50000" t="50000" r="50000" b="50000"/>
            </a:path>
          </a:gradFill>
          <a:ln w="73025">
            <a:gradFill>
              <a:gsLst>
                <a:gs pos="89000">
                  <a:srgbClr val="FFF200"/>
                </a:gs>
                <a:gs pos="45000">
                  <a:srgbClr val="FF7A00"/>
                </a:gs>
                <a:gs pos="70000">
                  <a:srgbClr val="7030A0"/>
                </a:gs>
                <a:gs pos="0">
                  <a:srgbClr val="4D0808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-182129" y="-243408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3679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57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40" y="0"/>
            <a:ext cx="913786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5" y="980728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527712" y="980728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19287" y="1119678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99" y="1111707"/>
            <a:ext cx="2608188" cy="49224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Forma libre"/>
          <p:cNvSpPr/>
          <p:nvPr/>
        </p:nvSpPr>
        <p:spPr>
          <a:xfrm>
            <a:off x="-64698" y="-35645"/>
            <a:ext cx="9273392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chemeClr val="accent5">
                  <a:lumMod val="50000"/>
                </a:schemeClr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rgbClr val="FF66FF">
                  <a:lumMod val="52000"/>
                  <a:lumOff val="48000"/>
                </a:srgbClr>
              </a:gs>
              <a:gs pos="0">
                <a:schemeClr val="accent2">
                  <a:lumMod val="50000"/>
                </a:schemeClr>
              </a:gs>
            </a:gsLst>
            <a:lin ang="2700000" scaled="1"/>
            <a:tileRect/>
          </a:gradFill>
          <a:ln w="6985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29000">
                  <a:schemeClr val="accent1">
                    <a:tint val="44500"/>
                    <a:satMod val="160000"/>
                    <a:lumMod val="99000"/>
                    <a:lumOff val="1000"/>
                  </a:schemeClr>
                </a:gs>
                <a:gs pos="77000">
                  <a:schemeClr val="accent5">
                    <a:lumMod val="75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-94290" y="5589240"/>
            <a:ext cx="9273392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chemeClr val="accent5">
                  <a:lumMod val="50000"/>
                </a:schemeClr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rgbClr val="FF66FF">
                  <a:lumMod val="52000"/>
                  <a:lumOff val="48000"/>
                </a:srgbClr>
              </a:gs>
              <a:gs pos="0">
                <a:schemeClr val="accent2">
                  <a:lumMod val="50000"/>
                </a:schemeClr>
              </a:gs>
            </a:gsLst>
            <a:lin ang="2700000" scaled="1"/>
            <a:tileRect/>
          </a:gradFill>
          <a:ln w="6985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29000">
                  <a:schemeClr val="accent1">
                    <a:tint val="44500"/>
                    <a:satMod val="160000"/>
                    <a:lumMod val="99000"/>
                    <a:lumOff val="1000"/>
                  </a:schemeClr>
                </a:gs>
                <a:gs pos="77000">
                  <a:schemeClr val="accent5">
                    <a:lumMod val="75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107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-29267"/>
            <a:ext cx="9137443" cy="1562472"/>
          </a:xfrm>
          <a:prstGeom prst="rect">
            <a:avLst/>
          </a:prstGeom>
          <a:gradFill>
            <a:gsLst>
              <a:gs pos="85000">
                <a:srgbClr val="FF3399">
                  <a:lumMod val="39000"/>
                  <a:lumOff val="61000"/>
                </a:srgbClr>
              </a:gs>
              <a:gs pos="29000">
                <a:srgbClr val="00B0F0">
                  <a:lumMod val="39000"/>
                  <a:lumOff val="61000"/>
                </a:srgbClr>
              </a:gs>
              <a:gs pos="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0873" y="5314592"/>
            <a:ext cx="9185745" cy="1562472"/>
          </a:xfrm>
          <a:prstGeom prst="rect">
            <a:avLst/>
          </a:prstGeom>
          <a:gradFill>
            <a:gsLst>
              <a:gs pos="85000">
                <a:srgbClr val="FF3399">
                  <a:lumMod val="39000"/>
                  <a:lumOff val="61000"/>
                </a:srgbClr>
              </a:gs>
              <a:gs pos="29000">
                <a:srgbClr val="00B0F0">
                  <a:lumMod val="39000"/>
                  <a:lumOff val="61000"/>
                </a:srgbClr>
              </a:gs>
              <a:gs pos="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-2647767" y="2647768"/>
            <a:ext cx="6858006" cy="1562472"/>
          </a:xfrm>
          <a:prstGeom prst="rect">
            <a:avLst/>
          </a:prstGeom>
          <a:gradFill>
            <a:gsLst>
              <a:gs pos="85000">
                <a:srgbClr val="FF3399">
                  <a:lumMod val="39000"/>
                  <a:lumOff val="61000"/>
                </a:srgbClr>
              </a:gs>
              <a:gs pos="29000">
                <a:srgbClr val="00B0F0">
                  <a:lumMod val="39000"/>
                  <a:lumOff val="61000"/>
                </a:srgbClr>
              </a:gs>
              <a:gs pos="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961266" y="2647766"/>
            <a:ext cx="6858004" cy="1562472"/>
          </a:xfrm>
          <a:prstGeom prst="rect">
            <a:avLst/>
          </a:prstGeom>
          <a:gradFill>
            <a:gsLst>
              <a:gs pos="85000">
                <a:srgbClr val="FF3399">
                  <a:lumMod val="39000"/>
                  <a:lumOff val="61000"/>
                </a:srgbClr>
              </a:gs>
              <a:gs pos="29000">
                <a:srgbClr val="00B0F0">
                  <a:lumMod val="39000"/>
                  <a:lumOff val="61000"/>
                </a:srgbClr>
              </a:gs>
              <a:gs pos="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91693" y="-34451"/>
            <a:ext cx="9327386" cy="120844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CC00CC"/>
              </a:gs>
              <a:gs pos="100000">
                <a:srgbClr val="CC0066">
                  <a:lumMod val="0"/>
                </a:srgbClr>
              </a:gs>
              <a:gs pos="14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  <a:tileRect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40000">
                  <a:schemeClr val="accent1">
                    <a:tint val="44500"/>
                    <a:satMod val="160000"/>
                  </a:schemeClr>
                </a:gs>
                <a:gs pos="100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91693" y="5701283"/>
            <a:ext cx="9327386" cy="120844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CC00CC"/>
              </a:gs>
              <a:gs pos="100000">
                <a:srgbClr val="CC0066">
                  <a:lumMod val="0"/>
                </a:srgbClr>
              </a:gs>
              <a:gs pos="14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  <a:tileRect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40000">
                  <a:schemeClr val="accent1">
                    <a:tint val="44500"/>
                    <a:satMod val="160000"/>
                  </a:schemeClr>
                </a:gs>
                <a:gs pos="100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821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6525" y="922337"/>
            <a:ext cx="2657475" cy="501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6199" y="922336"/>
            <a:ext cx="2657475" cy="501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232026" y="-2287810"/>
            <a:ext cx="2657475" cy="501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232026" y="4120902"/>
            <a:ext cx="2657475" cy="501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20873" y="332656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>
            <a:off x="-20873" y="21172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>
                  <a:lumMod val="89000"/>
                </a:srgbClr>
              </a:gs>
              <a:gs pos="89999">
                <a:srgbClr val="00B0F0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>
            <a:off x="-33645" y="-243408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-41745" y="5093770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41747" y="5427287"/>
            <a:ext cx="9193846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>
                  <a:lumMod val="89000"/>
                </a:srgbClr>
              </a:gs>
              <a:gs pos="89999">
                <a:srgbClr val="00B0F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41747" y="5744416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03004" y="-1126231"/>
            <a:ext cx="9508258" cy="9084915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26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6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Forma libre 5"/>
          <p:cNvSpPr/>
          <p:nvPr/>
        </p:nvSpPr>
        <p:spPr>
          <a:xfrm rot="5400000">
            <a:off x="2997577" y="2490849"/>
            <a:ext cx="5025148" cy="1876303"/>
          </a:xfrm>
          <a:custGeom>
            <a:avLst/>
            <a:gdLst>
              <a:gd name="connsiteX0" fmla="*/ 4251782 w 5871180"/>
              <a:gd name="connsiteY0" fmla="*/ 902365 h 902365"/>
              <a:gd name="connsiteX1" fmla="*/ 4458207 w 5871180"/>
              <a:gd name="connsiteY1" fmla="*/ 870821 h 902365"/>
              <a:gd name="connsiteX2" fmla="*/ 4251782 w 5871180"/>
              <a:gd name="connsiteY2" fmla="*/ 902365 h 902365"/>
              <a:gd name="connsiteX3" fmla="*/ 4171446 w 5871180"/>
              <a:gd name="connsiteY3" fmla="*/ 868271 h 902365"/>
              <a:gd name="connsiteX4" fmla="*/ 4390920 w 5871180"/>
              <a:gd name="connsiteY4" fmla="*/ 790751 h 902365"/>
              <a:gd name="connsiteX5" fmla="*/ 4394288 w 5871180"/>
              <a:gd name="connsiteY5" fmla="*/ 796148 h 902365"/>
              <a:gd name="connsiteX6" fmla="*/ 4171446 w 5871180"/>
              <a:gd name="connsiteY6" fmla="*/ 868271 h 902365"/>
              <a:gd name="connsiteX7" fmla="*/ 4083177 w 5871180"/>
              <a:gd name="connsiteY7" fmla="*/ 824348 h 902365"/>
              <a:gd name="connsiteX8" fmla="*/ 4295288 w 5871180"/>
              <a:gd name="connsiteY8" fmla="*/ 705982 h 902365"/>
              <a:gd name="connsiteX9" fmla="*/ 4303865 w 5871180"/>
              <a:gd name="connsiteY9" fmla="*/ 718991 h 902365"/>
              <a:gd name="connsiteX10" fmla="*/ 4083177 w 5871180"/>
              <a:gd name="connsiteY10" fmla="*/ 824348 h 902365"/>
              <a:gd name="connsiteX11" fmla="*/ 3970894 w 5871180"/>
              <a:gd name="connsiteY11" fmla="*/ 800483 h 902365"/>
              <a:gd name="connsiteX12" fmla="*/ 4184482 w 5871180"/>
              <a:gd name="connsiteY12" fmla="*/ 624337 h 902365"/>
              <a:gd name="connsiteX13" fmla="*/ 4201941 w 5871180"/>
              <a:gd name="connsiteY13" fmla="*/ 639954 h 902365"/>
              <a:gd name="connsiteX14" fmla="*/ 3970894 w 5871180"/>
              <a:gd name="connsiteY14" fmla="*/ 800483 h 902365"/>
              <a:gd name="connsiteX15" fmla="*/ 3833387 w 5871180"/>
              <a:gd name="connsiteY15" fmla="*/ 779469 h 902365"/>
              <a:gd name="connsiteX16" fmla="*/ 4019689 w 5871180"/>
              <a:gd name="connsiteY16" fmla="*/ 543587 h 902365"/>
              <a:gd name="connsiteX17" fmla="*/ 4046425 w 5871180"/>
              <a:gd name="connsiteY17" fmla="*/ 571116 h 902365"/>
              <a:gd name="connsiteX18" fmla="*/ 3833387 w 5871180"/>
              <a:gd name="connsiteY18" fmla="*/ 779469 h 902365"/>
              <a:gd name="connsiteX19" fmla="*/ 3722902 w 5871180"/>
              <a:gd name="connsiteY19" fmla="*/ 640913 h 902365"/>
              <a:gd name="connsiteX20" fmla="*/ 3805259 w 5871180"/>
              <a:gd name="connsiteY20" fmla="*/ 486103 h 902365"/>
              <a:gd name="connsiteX21" fmla="*/ 3847327 w 5871180"/>
              <a:gd name="connsiteY21" fmla="*/ 524036 h 902365"/>
              <a:gd name="connsiteX22" fmla="*/ 3738587 w 5871180"/>
              <a:gd name="connsiteY22" fmla="*/ 758058 h 902365"/>
              <a:gd name="connsiteX23" fmla="*/ 3722902 w 5871180"/>
              <a:gd name="connsiteY23" fmla="*/ 640913 h 902365"/>
              <a:gd name="connsiteX24" fmla="*/ 3515894 w 5871180"/>
              <a:gd name="connsiteY24" fmla="*/ 540552 h 902365"/>
              <a:gd name="connsiteX25" fmla="*/ 3583847 w 5871180"/>
              <a:gd name="connsiteY25" fmla="*/ 460936 h 902365"/>
              <a:gd name="connsiteX26" fmla="*/ 3574525 w 5871180"/>
              <a:gd name="connsiteY26" fmla="*/ 774031 h 902365"/>
              <a:gd name="connsiteX27" fmla="*/ 3515894 w 5871180"/>
              <a:gd name="connsiteY27" fmla="*/ 540552 h 902365"/>
              <a:gd name="connsiteX28" fmla="*/ 3318119 w 5871180"/>
              <a:gd name="connsiteY28" fmla="*/ 524036 h 902365"/>
              <a:gd name="connsiteX29" fmla="*/ 3360187 w 5871180"/>
              <a:gd name="connsiteY29" fmla="*/ 486103 h 902365"/>
              <a:gd name="connsiteX30" fmla="*/ 3426859 w 5871180"/>
              <a:gd name="connsiteY30" fmla="*/ 758058 h 902365"/>
              <a:gd name="connsiteX31" fmla="*/ 3318119 w 5871180"/>
              <a:gd name="connsiteY31" fmla="*/ 524036 h 902365"/>
              <a:gd name="connsiteX32" fmla="*/ 3119021 w 5871180"/>
              <a:gd name="connsiteY32" fmla="*/ 571116 h 902365"/>
              <a:gd name="connsiteX33" fmla="*/ 3145757 w 5871180"/>
              <a:gd name="connsiteY33" fmla="*/ 543587 h 902365"/>
              <a:gd name="connsiteX34" fmla="*/ 3332059 w 5871180"/>
              <a:gd name="connsiteY34" fmla="*/ 779468 h 902365"/>
              <a:gd name="connsiteX35" fmla="*/ 3119021 w 5871180"/>
              <a:gd name="connsiteY35" fmla="*/ 571116 h 902365"/>
              <a:gd name="connsiteX36" fmla="*/ 2963505 w 5871180"/>
              <a:gd name="connsiteY36" fmla="*/ 639954 h 902365"/>
              <a:gd name="connsiteX37" fmla="*/ 2980964 w 5871180"/>
              <a:gd name="connsiteY37" fmla="*/ 624337 h 902365"/>
              <a:gd name="connsiteX38" fmla="*/ 3194552 w 5871180"/>
              <a:gd name="connsiteY38" fmla="*/ 800483 h 902365"/>
              <a:gd name="connsiteX39" fmla="*/ 2963505 w 5871180"/>
              <a:gd name="connsiteY39" fmla="*/ 639954 h 902365"/>
              <a:gd name="connsiteX40" fmla="*/ 2934667 w 5871180"/>
              <a:gd name="connsiteY40" fmla="*/ 0 h 902365"/>
              <a:gd name="connsiteX41" fmla="*/ 3141092 w 5871180"/>
              <a:gd name="connsiteY41" fmla="*/ 31544 h 902365"/>
              <a:gd name="connsiteX42" fmla="*/ 2934667 w 5871180"/>
              <a:gd name="connsiteY42" fmla="*/ 0 h 902365"/>
              <a:gd name="connsiteX43" fmla="*/ 2861581 w 5871180"/>
              <a:gd name="connsiteY43" fmla="*/ 718991 h 902365"/>
              <a:gd name="connsiteX44" fmla="*/ 2870158 w 5871180"/>
              <a:gd name="connsiteY44" fmla="*/ 705982 h 902365"/>
              <a:gd name="connsiteX45" fmla="*/ 3082269 w 5871180"/>
              <a:gd name="connsiteY45" fmla="*/ 824348 h 902365"/>
              <a:gd name="connsiteX46" fmla="*/ 2861581 w 5871180"/>
              <a:gd name="connsiteY46" fmla="*/ 718991 h 902365"/>
              <a:gd name="connsiteX47" fmla="*/ 2854331 w 5871180"/>
              <a:gd name="connsiteY47" fmla="*/ 34094 h 902365"/>
              <a:gd name="connsiteX48" fmla="*/ 3077173 w 5871180"/>
              <a:gd name="connsiteY48" fmla="*/ 106217 h 902365"/>
              <a:gd name="connsiteX49" fmla="*/ 3073805 w 5871180"/>
              <a:gd name="connsiteY49" fmla="*/ 111614 h 902365"/>
              <a:gd name="connsiteX50" fmla="*/ 2854331 w 5871180"/>
              <a:gd name="connsiteY50" fmla="*/ 34094 h 902365"/>
              <a:gd name="connsiteX51" fmla="*/ 2771158 w 5871180"/>
              <a:gd name="connsiteY51" fmla="*/ 796147 h 902365"/>
              <a:gd name="connsiteX52" fmla="*/ 2774527 w 5871180"/>
              <a:gd name="connsiteY52" fmla="*/ 790750 h 902365"/>
              <a:gd name="connsiteX53" fmla="*/ 2993999 w 5871180"/>
              <a:gd name="connsiteY53" fmla="*/ 868271 h 902365"/>
              <a:gd name="connsiteX54" fmla="*/ 2771158 w 5871180"/>
              <a:gd name="connsiteY54" fmla="*/ 796147 h 902365"/>
              <a:gd name="connsiteX55" fmla="*/ 2766062 w 5871180"/>
              <a:gd name="connsiteY55" fmla="*/ 78017 h 902365"/>
              <a:gd name="connsiteX56" fmla="*/ 2986750 w 5871180"/>
              <a:gd name="connsiteY56" fmla="*/ 183374 h 902365"/>
              <a:gd name="connsiteX57" fmla="*/ 2978173 w 5871180"/>
              <a:gd name="connsiteY57" fmla="*/ 196383 h 902365"/>
              <a:gd name="connsiteX58" fmla="*/ 2766062 w 5871180"/>
              <a:gd name="connsiteY58" fmla="*/ 78017 h 902365"/>
              <a:gd name="connsiteX59" fmla="*/ 2706949 w 5871180"/>
              <a:gd name="connsiteY59" fmla="*/ 875269 h 902365"/>
              <a:gd name="connsiteX60" fmla="*/ 2707239 w 5871180"/>
              <a:gd name="connsiteY60" fmla="*/ 870820 h 902365"/>
              <a:gd name="connsiteX61" fmla="*/ 2913664 w 5871180"/>
              <a:gd name="connsiteY61" fmla="*/ 902365 h 902365"/>
              <a:gd name="connsiteX62" fmla="*/ 2706949 w 5871180"/>
              <a:gd name="connsiteY62" fmla="*/ 875269 h 902365"/>
              <a:gd name="connsiteX63" fmla="*/ 2653779 w 5871180"/>
              <a:gd name="connsiteY63" fmla="*/ 101882 h 902365"/>
              <a:gd name="connsiteX64" fmla="*/ 2884826 w 5871180"/>
              <a:gd name="connsiteY64" fmla="*/ 262411 h 902365"/>
              <a:gd name="connsiteX65" fmla="*/ 2867367 w 5871180"/>
              <a:gd name="connsiteY65" fmla="*/ 278028 h 902365"/>
              <a:gd name="connsiteX66" fmla="*/ 2653779 w 5871180"/>
              <a:gd name="connsiteY66" fmla="*/ 101882 h 902365"/>
              <a:gd name="connsiteX67" fmla="*/ 2516272 w 5871180"/>
              <a:gd name="connsiteY67" fmla="*/ 122896 h 902365"/>
              <a:gd name="connsiteX68" fmla="*/ 2729310 w 5871180"/>
              <a:gd name="connsiteY68" fmla="*/ 331249 h 902365"/>
              <a:gd name="connsiteX69" fmla="*/ 2702574 w 5871180"/>
              <a:gd name="connsiteY69" fmla="*/ 358778 h 902365"/>
              <a:gd name="connsiteX70" fmla="*/ 2516272 w 5871180"/>
              <a:gd name="connsiteY70" fmla="*/ 122896 h 902365"/>
              <a:gd name="connsiteX71" fmla="*/ 2405787 w 5871180"/>
              <a:gd name="connsiteY71" fmla="*/ 261452 h 902365"/>
              <a:gd name="connsiteX72" fmla="*/ 2421472 w 5871180"/>
              <a:gd name="connsiteY72" fmla="*/ 144307 h 902365"/>
              <a:gd name="connsiteX73" fmla="*/ 2530212 w 5871180"/>
              <a:gd name="connsiteY73" fmla="*/ 378329 h 902365"/>
              <a:gd name="connsiteX74" fmla="*/ 2488144 w 5871180"/>
              <a:gd name="connsiteY74" fmla="*/ 416262 h 902365"/>
              <a:gd name="connsiteX75" fmla="*/ 2405787 w 5871180"/>
              <a:gd name="connsiteY75" fmla="*/ 261452 h 902365"/>
              <a:gd name="connsiteX76" fmla="*/ 2198779 w 5871180"/>
              <a:gd name="connsiteY76" fmla="*/ 361813 h 902365"/>
              <a:gd name="connsiteX77" fmla="*/ 2257410 w 5871180"/>
              <a:gd name="connsiteY77" fmla="*/ 128334 h 902365"/>
              <a:gd name="connsiteX78" fmla="*/ 2266732 w 5871180"/>
              <a:gd name="connsiteY78" fmla="*/ 441429 h 902365"/>
              <a:gd name="connsiteX79" fmla="*/ 2198779 w 5871180"/>
              <a:gd name="connsiteY79" fmla="*/ 361813 h 902365"/>
              <a:gd name="connsiteX80" fmla="*/ 2001004 w 5871180"/>
              <a:gd name="connsiteY80" fmla="*/ 378330 h 902365"/>
              <a:gd name="connsiteX81" fmla="*/ 2109744 w 5871180"/>
              <a:gd name="connsiteY81" fmla="*/ 144307 h 902365"/>
              <a:gd name="connsiteX82" fmla="*/ 2043072 w 5871180"/>
              <a:gd name="connsiteY82" fmla="*/ 416262 h 902365"/>
              <a:gd name="connsiteX83" fmla="*/ 2001004 w 5871180"/>
              <a:gd name="connsiteY83" fmla="*/ 378330 h 902365"/>
              <a:gd name="connsiteX84" fmla="*/ 1801906 w 5871180"/>
              <a:gd name="connsiteY84" fmla="*/ 331249 h 902365"/>
              <a:gd name="connsiteX85" fmla="*/ 2014944 w 5871180"/>
              <a:gd name="connsiteY85" fmla="*/ 122896 h 902365"/>
              <a:gd name="connsiteX86" fmla="*/ 1828642 w 5871180"/>
              <a:gd name="connsiteY86" fmla="*/ 358778 h 902365"/>
              <a:gd name="connsiteX87" fmla="*/ 1801906 w 5871180"/>
              <a:gd name="connsiteY87" fmla="*/ 331249 h 902365"/>
              <a:gd name="connsiteX88" fmla="*/ 1646390 w 5871180"/>
              <a:gd name="connsiteY88" fmla="*/ 262411 h 902365"/>
              <a:gd name="connsiteX89" fmla="*/ 1877437 w 5871180"/>
              <a:gd name="connsiteY89" fmla="*/ 101882 h 902365"/>
              <a:gd name="connsiteX90" fmla="*/ 1663849 w 5871180"/>
              <a:gd name="connsiteY90" fmla="*/ 278028 h 902365"/>
              <a:gd name="connsiteX91" fmla="*/ 1646390 w 5871180"/>
              <a:gd name="connsiteY91" fmla="*/ 262411 h 902365"/>
              <a:gd name="connsiteX92" fmla="*/ 1544466 w 5871180"/>
              <a:gd name="connsiteY92" fmla="*/ 183374 h 902365"/>
              <a:gd name="connsiteX93" fmla="*/ 1765154 w 5871180"/>
              <a:gd name="connsiteY93" fmla="*/ 78017 h 902365"/>
              <a:gd name="connsiteX94" fmla="*/ 1553043 w 5871180"/>
              <a:gd name="connsiteY94" fmla="*/ 196384 h 902365"/>
              <a:gd name="connsiteX95" fmla="*/ 1544466 w 5871180"/>
              <a:gd name="connsiteY95" fmla="*/ 183374 h 902365"/>
              <a:gd name="connsiteX96" fmla="*/ 1454043 w 5871180"/>
              <a:gd name="connsiteY96" fmla="*/ 106218 h 902365"/>
              <a:gd name="connsiteX97" fmla="*/ 1676885 w 5871180"/>
              <a:gd name="connsiteY97" fmla="*/ 34094 h 902365"/>
              <a:gd name="connsiteX98" fmla="*/ 1457412 w 5871180"/>
              <a:gd name="connsiteY98" fmla="*/ 111615 h 902365"/>
              <a:gd name="connsiteX99" fmla="*/ 1454043 w 5871180"/>
              <a:gd name="connsiteY99" fmla="*/ 106218 h 902365"/>
              <a:gd name="connsiteX100" fmla="*/ 1389835 w 5871180"/>
              <a:gd name="connsiteY100" fmla="*/ 27096 h 902365"/>
              <a:gd name="connsiteX101" fmla="*/ 1596549 w 5871180"/>
              <a:gd name="connsiteY101" fmla="*/ 0 h 902365"/>
              <a:gd name="connsiteX102" fmla="*/ 1390124 w 5871180"/>
              <a:gd name="connsiteY102" fmla="*/ 31545 h 902365"/>
              <a:gd name="connsiteX103" fmla="*/ 1389835 w 5871180"/>
              <a:gd name="connsiteY103" fmla="*/ 27096 h 902365"/>
              <a:gd name="connsiteX104" fmla="*/ 0 w 5871180"/>
              <a:gd name="connsiteY104" fmla="*/ 685726 h 902365"/>
              <a:gd name="connsiteX105" fmla="*/ 27244 w 5871180"/>
              <a:gd name="connsiteY105" fmla="*/ 642301 h 902365"/>
              <a:gd name="connsiteX106" fmla="*/ 941884 w 5871180"/>
              <a:gd name="connsiteY106" fmla="*/ 279762 h 902365"/>
              <a:gd name="connsiteX107" fmla="*/ 1512587 w 5871180"/>
              <a:gd name="connsiteY107" fmla="*/ 391209 h 902365"/>
              <a:gd name="connsiteX108" fmla="*/ 1586856 w 5871180"/>
              <a:gd name="connsiteY108" fmla="*/ 426713 h 902365"/>
              <a:gd name="connsiteX109" fmla="*/ 1593502 w 5871180"/>
              <a:gd name="connsiteY109" fmla="*/ 420246 h 902365"/>
              <a:gd name="connsiteX110" fmla="*/ 1608193 w 5871180"/>
              <a:gd name="connsiteY110" fmla="*/ 433494 h 902365"/>
              <a:gd name="connsiteX111" fmla="*/ 2285821 w 5871180"/>
              <a:gd name="connsiteY111" fmla="*/ 648988 h 902365"/>
              <a:gd name="connsiteX112" fmla="*/ 2937617 w 5871180"/>
              <a:gd name="connsiteY112" fmla="*/ 453663 h 902365"/>
              <a:gd name="connsiteX113" fmla="*/ 2938005 w 5871180"/>
              <a:gd name="connsiteY113" fmla="*/ 453357 h 902365"/>
              <a:gd name="connsiteX114" fmla="*/ 2940303 w 5871180"/>
              <a:gd name="connsiteY114" fmla="*/ 451036 h 902365"/>
              <a:gd name="connsiteX115" fmla="*/ 2981572 w 5871180"/>
              <a:gd name="connsiteY115" fmla="*/ 415059 h 902365"/>
              <a:gd name="connsiteX116" fmla="*/ 3001994 w 5871180"/>
              <a:gd name="connsiteY116" fmla="*/ 399583 h 902365"/>
              <a:gd name="connsiteX117" fmla="*/ 3028938 w 5871180"/>
              <a:gd name="connsiteY117" fmla="*/ 369255 h 902365"/>
              <a:gd name="connsiteX118" fmla="*/ 3017089 w 5871180"/>
              <a:gd name="connsiteY118" fmla="*/ 388143 h 902365"/>
              <a:gd name="connsiteX119" fmla="*/ 3026502 w 5871180"/>
              <a:gd name="connsiteY119" fmla="*/ 381010 h 902365"/>
              <a:gd name="connsiteX120" fmla="*/ 3784125 w 5871180"/>
              <a:gd name="connsiteY120" fmla="*/ 165767 h 902365"/>
              <a:gd name="connsiteX121" fmla="*/ 4354828 w 5871180"/>
              <a:gd name="connsiteY121" fmla="*/ 277214 h 902365"/>
              <a:gd name="connsiteX122" fmla="*/ 4429098 w 5871180"/>
              <a:gd name="connsiteY122" fmla="*/ 312718 h 902365"/>
              <a:gd name="connsiteX123" fmla="*/ 4435744 w 5871180"/>
              <a:gd name="connsiteY123" fmla="*/ 306251 h 902365"/>
              <a:gd name="connsiteX124" fmla="*/ 4450435 w 5871180"/>
              <a:gd name="connsiteY124" fmla="*/ 319499 h 902365"/>
              <a:gd name="connsiteX125" fmla="*/ 5128062 w 5871180"/>
              <a:gd name="connsiteY125" fmla="*/ 534993 h 902365"/>
              <a:gd name="connsiteX126" fmla="*/ 5844204 w 5871180"/>
              <a:gd name="connsiteY126" fmla="*/ 285623 h 902365"/>
              <a:gd name="connsiteX127" fmla="*/ 5871180 w 5871180"/>
              <a:gd name="connsiteY127" fmla="*/ 255260 h 902365"/>
              <a:gd name="connsiteX128" fmla="*/ 5843936 w 5871180"/>
              <a:gd name="connsiteY128" fmla="*/ 298686 h 902365"/>
              <a:gd name="connsiteX129" fmla="*/ 4929297 w 5871180"/>
              <a:gd name="connsiteY129" fmla="*/ 661224 h 902365"/>
              <a:gd name="connsiteX130" fmla="*/ 4358594 w 5871180"/>
              <a:gd name="connsiteY130" fmla="*/ 549777 h 902365"/>
              <a:gd name="connsiteX131" fmla="*/ 4284325 w 5871180"/>
              <a:gd name="connsiteY131" fmla="*/ 514273 h 902365"/>
              <a:gd name="connsiteX132" fmla="*/ 4277679 w 5871180"/>
              <a:gd name="connsiteY132" fmla="*/ 520740 h 902365"/>
              <a:gd name="connsiteX133" fmla="*/ 4262988 w 5871180"/>
              <a:gd name="connsiteY133" fmla="*/ 507492 h 902365"/>
              <a:gd name="connsiteX134" fmla="*/ 3585360 w 5871180"/>
              <a:gd name="connsiteY134" fmla="*/ 291998 h 902365"/>
              <a:gd name="connsiteX135" fmla="*/ 2933564 w 5871180"/>
              <a:gd name="connsiteY135" fmla="*/ 487323 h 902365"/>
              <a:gd name="connsiteX136" fmla="*/ 2933176 w 5871180"/>
              <a:gd name="connsiteY136" fmla="*/ 487629 h 902365"/>
              <a:gd name="connsiteX137" fmla="*/ 2930878 w 5871180"/>
              <a:gd name="connsiteY137" fmla="*/ 489950 h 902365"/>
              <a:gd name="connsiteX138" fmla="*/ 2889609 w 5871180"/>
              <a:gd name="connsiteY138" fmla="*/ 525928 h 902365"/>
              <a:gd name="connsiteX139" fmla="*/ 2869188 w 5871180"/>
              <a:gd name="connsiteY139" fmla="*/ 541403 h 902365"/>
              <a:gd name="connsiteX140" fmla="*/ 2842242 w 5871180"/>
              <a:gd name="connsiteY140" fmla="*/ 571731 h 902365"/>
              <a:gd name="connsiteX141" fmla="*/ 2854092 w 5871180"/>
              <a:gd name="connsiteY141" fmla="*/ 552843 h 902365"/>
              <a:gd name="connsiteX142" fmla="*/ 2844679 w 5871180"/>
              <a:gd name="connsiteY142" fmla="*/ 559976 h 902365"/>
              <a:gd name="connsiteX143" fmla="*/ 2087055 w 5871180"/>
              <a:gd name="connsiteY143" fmla="*/ 775219 h 902365"/>
              <a:gd name="connsiteX144" fmla="*/ 1516352 w 5871180"/>
              <a:gd name="connsiteY144" fmla="*/ 663772 h 902365"/>
              <a:gd name="connsiteX145" fmla="*/ 1442084 w 5871180"/>
              <a:gd name="connsiteY145" fmla="*/ 628268 h 902365"/>
              <a:gd name="connsiteX146" fmla="*/ 1435437 w 5871180"/>
              <a:gd name="connsiteY146" fmla="*/ 634736 h 902365"/>
              <a:gd name="connsiteX147" fmla="*/ 1420746 w 5871180"/>
              <a:gd name="connsiteY147" fmla="*/ 621487 h 902365"/>
              <a:gd name="connsiteX148" fmla="*/ 743118 w 5871180"/>
              <a:gd name="connsiteY148" fmla="*/ 405993 h 902365"/>
              <a:gd name="connsiteX149" fmla="*/ 26977 w 5871180"/>
              <a:gd name="connsiteY149" fmla="*/ 655363 h 902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5871180" h="902365">
                <a:moveTo>
                  <a:pt x="4251782" y="902365"/>
                </a:moveTo>
                <a:cubicBezTo>
                  <a:pt x="4295683" y="887872"/>
                  <a:pt x="4445696" y="845858"/>
                  <a:pt x="4458207" y="870821"/>
                </a:cubicBezTo>
                <a:cubicBezTo>
                  <a:pt x="4470719" y="895784"/>
                  <a:pt x="4301460" y="900580"/>
                  <a:pt x="4251782" y="902365"/>
                </a:cubicBezTo>
                <a:close/>
                <a:moveTo>
                  <a:pt x="4171446" y="868271"/>
                </a:moveTo>
                <a:cubicBezTo>
                  <a:pt x="4212820" y="842245"/>
                  <a:pt x="4359307" y="762514"/>
                  <a:pt x="4390920" y="790751"/>
                </a:cubicBezTo>
                <a:cubicBezTo>
                  <a:pt x="4392895" y="792516"/>
                  <a:pt x="4393989" y="794318"/>
                  <a:pt x="4394288" y="796148"/>
                </a:cubicBezTo>
                <a:cubicBezTo>
                  <a:pt x="4398781" y="823603"/>
                  <a:pt x="4224673" y="857452"/>
                  <a:pt x="4171446" y="868271"/>
                </a:cubicBezTo>
                <a:close/>
                <a:moveTo>
                  <a:pt x="4083177" y="824348"/>
                </a:moveTo>
                <a:cubicBezTo>
                  <a:pt x="4116637" y="788261"/>
                  <a:pt x="4242206" y="675477"/>
                  <a:pt x="4295288" y="705982"/>
                </a:cubicBezTo>
                <a:cubicBezTo>
                  <a:pt x="4301924" y="709795"/>
                  <a:pt x="4304519" y="714186"/>
                  <a:pt x="4303865" y="718991"/>
                </a:cubicBezTo>
                <a:cubicBezTo>
                  <a:pt x="4299283" y="752629"/>
                  <a:pt x="4135448" y="806546"/>
                  <a:pt x="4083177" y="824348"/>
                </a:cubicBezTo>
                <a:close/>
                <a:moveTo>
                  <a:pt x="3970894" y="800483"/>
                </a:moveTo>
                <a:cubicBezTo>
                  <a:pt x="3995954" y="750444"/>
                  <a:pt x="4101221" y="591589"/>
                  <a:pt x="4184482" y="624337"/>
                </a:cubicBezTo>
                <a:cubicBezTo>
                  <a:pt x="4194890" y="628431"/>
                  <a:pt x="4200399" y="633737"/>
                  <a:pt x="4201941" y="639954"/>
                </a:cubicBezTo>
                <a:cubicBezTo>
                  <a:pt x="4212737" y="683473"/>
                  <a:pt x="4029166" y="771600"/>
                  <a:pt x="3970894" y="800483"/>
                </a:cubicBezTo>
                <a:close/>
                <a:moveTo>
                  <a:pt x="3833387" y="779469"/>
                </a:moveTo>
                <a:cubicBezTo>
                  <a:pt x="3846343" y="717465"/>
                  <a:pt x="3916329" y="517013"/>
                  <a:pt x="4019689" y="543587"/>
                </a:cubicBezTo>
                <a:cubicBezTo>
                  <a:pt x="4039070" y="548570"/>
                  <a:pt x="4046908" y="558292"/>
                  <a:pt x="4046425" y="571116"/>
                </a:cubicBezTo>
                <a:cubicBezTo>
                  <a:pt x="4044331" y="626688"/>
                  <a:pt x="3885979" y="740520"/>
                  <a:pt x="3833387" y="779469"/>
                </a:cubicBezTo>
                <a:close/>
                <a:moveTo>
                  <a:pt x="3722902" y="640913"/>
                </a:moveTo>
                <a:cubicBezTo>
                  <a:pt x="3720428" y="562547"/>
                  <a:pt x="3735676" y="480378"/>
                  <a:pt x="3805259" y="486103"/>
                </a:cubicBezTo>
                <a:cubicBezTo>
                  <a:pt x="3833093" y="488393"/>
                  <a:pt x="3845294" y="502791"/>
                  <a:pt x="3847327" y="524036"/>
                </a:cubicBezTo>
                <a:cubicBezTo>
                  <a:pt x="3853426" y="587770"/>
                  <a:pt x="3768008" y="713127"/>
                  <a:pt x="3738587" y="758058"/>
                </a:cubicBezTo>
                <a:cubicBezTo>
                  <a:pt x="3732251" y="733584"/>
                  <a:pt x="3724387" y="687933"/>
                  <a:pt x="3722902" y="640913"/>
                </a:cubicBezTo>
                <a:close/>
                <a:moveTo>
                  <a:pt x="3515894" y="540552"/>
                </a:moveTo>
                <a:cubicBezTo>
                  <a:pt x="3516914" y="494279"/>
                  <a:pt x="3534321" y="460435"/>
                  <a:pt x="3583847" y="460936"/>
                </a:cubicBezTo>
                <a:cubicBezTo>
                  <a:pt x="3715917" y="462272"/>
                  <a:pt x="3614922" y="702334"/>
                  <a:pt x="3574525" y="774031"/>
                </a:cubicBezTo>
                <a:cubicBezTo>
                  <a:pt x="3558016" y="729319"/>
                  <a:pt x="3514195" y="617673"/>
                  <a:pt x="3515894" y="540552"/>
                </a:cubicBezTo>
                <a:close/>
                <a:moveTo>
                  <a:pt x="3318119" y="524036"/>
                </a:moveTo>
                <a:cubicBezTo>
                  <a:pt x="3320152" y="502791"/>
                  <a:pt x="3332354" y="488393"/>
                  <a:pt x="3360187" y="486103"/>
                </a:cubicBezTo>
                <a:cubicBezTo>
                  <a:pt x="3471521" y="476942"/>
                  <a:pt x="3443755" y="692792"/>
                  <a:pt x="3426859" y="758058"/>
                </a:cubicBezTo>
                <a:cubicBezTo>
                  <a:pt x="3397438" y="713126"/>
                  <a:pt x="3312020" y="587770"/>
                  <a:pt x="3318119" y="524036"/>
                </a:cubicBezTo>
                <a:close/>
                <a:moveTo>
                  <a:pt x="3119021" y="571116"/>
                </a:moveTo>
                <a:cubicBezTo>
                  <a:pt x="3118538" y="558291"/>
                  <a:pt x="3126377" y="548570"/>
                  <a:pt x="3145757" y="543587"/>
                </a:cubicBezTo>
                <a:cubicBezTo>
                  <a:pt x="3249117" y="517012"/>
                  <a:pt x="3319103" y="717465"/>
                  <a:pt x="3332059" y="779468"/>
                </a:cubicBezTo>
                <a:cubicBezTo>
                  <a:pt x="3279468" y="740520"/>
                  <a:pt x="3121114" y="626687"/>
                  <a:pt x="3119021" y="571116"/>
                </a:cubicBezTo>
                <a:close/>
                <a:moveTo>
                  <a:pt x="2963505" y="639954"/>
                </a:moveTo>
                <a:cubicBezTo>
                  <a:pt x="2965047" y="633737"/>
                  <a:pt x="2970556" y="628430"/>
                  <a:pt x="2980964" y="624337"/>
                </a:cubicBezTo>
                <a:cubicBezTo>
                  <a:pt x="3064225" y="591589"/>
                  <a:pt x="3169492" y="750444"/>
                  <a:pt x="3194552" y="800483"/>
                </a:cubicBezTo>
                <a:cubicBezTo>
                  <a:pt x="3136281" y="771600"/>
                  <a:pt x="2952709" y="683473"/>
                  <a:pt x="2963505" y="639954"/>
                </a:cubicBezTo>
                <a:close/>
                <a:moveTo>
                  <a:pt x="2934667" y="0"/>
                </a:moveTo>
                <a:cubicBezTo>
                  <a:pt x="2984345" y="1785"/>
                  <a:pt x="3153604" y="6581"/>
                  <a:pt x="3141092" y="31544"/>
                </a:cubicBezTo>
                <a:cubicBezTo>
                  <a:pt x="3128581" y="56507"/>
                  <a:pt x="2978568" y="14493"/>
                  <a:pt x="2934667" y="0"/>
                </a:cubicBezTo>
                <a:close/>
                <a:moveTo>
                  <a:pt x="2861581" y="718991"/>
                </a:moveTo>
                <a:cubicBezTo>
                  <a:pt x="2860927" y="714186"/>
                  <a:pt x="2863522" y="709795"/>
                  <a:pt x="2870158" y="705982"/>
                </a:cubicBezTo>
                <a:cubicBezTo>
                  <a:pt x="2923239" y="675477"/>
                  <a:pt x="3048809" y="788261"/>
                  <a:pt x="3082269" y="824348"/>
                </a:cubicBezTo>
                <a:cubicBezTo>
                  <a:pt x="3029998" y="806546"/>
                  <a:pt x="2866163" y="752628"/>
                  <a:pt x="2861581" y="718991"/>
                </a:cubicBezTo>
                <a:close/>
                <a:moveTo>
                  <a:pt x="2854331" y="34094"/>
                </a:moveTo>
                <a:cubicBezTo>
                  <a:pt x="2907558" y="44913"/>
                  <a:pt x="3081666" y="78762"/>
                  <a:pt x="3077173" y="106217"/>
                </a:cubicBezTo>
                <a:cubicBezTo>
                  <a:pt x="3076874" y="108047"/>
                  <a:pt x="3075780" y="109849"/>
                  <a:pt x="3073805" y="111614"/>
                </a:cubicBezTo>
                <a:cubicBezTo>
                  <a:pt x="3042192" y="139851"/>
                  <a:pt x="2895705" y="60120"/>
                  <a:pt x="2854331" y="34094"/>
                </a:cubicBezTo>
                <a:close/>
                <a:moveTo>
                  <a:pt x="2771158" y="796147"/>
                </a:moveTo>
                <a:cubicBezTo>
                  <a:pt x="2771457" y="794317"/>
                  <a:pt x="2772551" y="792515"/>
                  <a:pt x="2774527" y="790750"/>
                </a:cubicBezTo>
                <a:cubicBezTo>
                  <a:pt x="2806140" y="762513"/>
                  <a:pt x="2952627" y="842245"/>
                  <a:pt x="2993999" y="868271"/>
                </a:cubicBezTo>
                <a:cubicBezTo>
                  <a:pt x="2940773" y="857452"/>
                  <a:pt x="2766665" y="823603"/>
                  <a:pt x="2771158" y="796147"/>
                </a:cubicBezTo>
                <a:close/>
                <a:moveTo>
                  <a:pt x="2766062" y="78017"/>
                </a:moveTo>
                <a:cubicBezTo>
                  <a:pt x="2818333" y="95819"/>
                  <a:pt x="2982168" y="149736"/>
                  <a:pt x="2986750" y="183374"/>
                </a:cubicBezTo>
                <a:cubicBezTo>
                  <a:pt x="2987404" y="188179"/>
                  <a:pt x="2984809" y="192570"/>
                  <a:pt x="2978173" y="196383"/>
                </a:cubicBezTo>
                <a:cubicBezTo>
                  <a:pt x="2925091" y="226888"/>
                  <a:pt x="2799522" y="114104"/>
                  <a:pt x="2766062" y="78017"/>
                </a:cubicBezTo>
                <a:close/>
                <a:moveTo>
                  <a:pt x="2706949" y="875269"/>
                </a:moveTo>
                <a:cubicBezTo>
                  <a:pt x="2706385" y="873862"/>
                  <a:pt x="2706457" y="872381"/>
                  <a:pt x="2707239" y="870820"/>
                </a:cubicBezTo>
                <a:cubicBezTo>
                  <a:pt x="2719751" y="845858"/>
                  <a:pt x="2869763" y="887872"/>
                  <a:pt x="2913664" y="902365"/>
                </a:cubicBezTo>
                <a:cubicBezTo>
                  <a:pt x="2867091" y="900691"/>
                  <a:pt x="2715417" y="896371"/>
                  <a:pt x="2706949" y="875269"/>
                </a:cubicBezTo>
                <a:close/>
                <a:moveTo>
                  <a:pt x="2653779" y="101882"/>
                </a:moveTo>
                <a:cubicBezTo>
                  <a:pt x="2712051" y="130765"/>
                  <a:pt x="2895622" y="218892"/>
                  <a:pt x="2884826" y="262411"/>
                </a:cubicBezTo>
                <a:cubicBezTo>
                  <a:pt x="2883284" y="268628"/>
                  <a:pt x="2877775" y="273935"/>
                  <a:pt x="2867367" y="278028"/>
                </a:cubicBezTo>
                <a:cubicBezTo>
                  <a:pt x="2784106" y="310776"/>
                  <a:pt x="2678839" y="151921"/>
                  <a:pt x="2653779" y="101882"/>
                </a:cubicBezTo>
                <a:close/>
                <a:moveTo>
                  <a:pt x="2516272" y="122896"/>
                </a:moveTo>
                <a:cubicBezTo>
                  <a:pt x="2568864" y="161845"/>
                  <a:pt x="2727217" y="275677"/>
                  <a:pt x="2729310" y="331249"/>
                </a:cubicBezTo>
                <a:cubicBezTo>
                  <a:pt x="2729793" y="344074"/>
                  <a:pt x="2721955" y="353795"/>
                  <a:pt x="2702574" y="358778"/>
                </a:cubicBezTo>
                <a:cubicBezTo>
                  <a:pt x="2599214" y="385352"/>
                  <a:pt x="2529228" y="184900"/>
                  <a:pt x="2516272" y="122896"/>
                </a:cubicBezTo>
                <a:close/>
                <a:moveTo>
                  <a:pt x="2405787" y="261452"/>
                </a:moveTo>
                <a:cubicBezTo>
                  <a:pt x="2407272" y="214432"/>
                  <a:pt x="2415136" y="168782"/>
                  <a:pt x="2421472" y="144307"/>
                </a:cubicBezTo>
                <a:cubicBezTo>
                  <a:pt x="2450893" y="189239"/>
                  <a:pt x="2536311" y="314595"/>
                  <a:pt x="2530212" y="378329"/>
                </a:cubicBezTo>
                <a:cubicBezTo>
                  <a:pt x="2528179" y="399574"/>
                  <a:pt x="2515978" y="413972"/>
                  <a:pt x="2488144" y="416262"/>
                </a:cubicBezTo>
                <a:cubicBezTo>
                  <a:pt x="2418561" y="421987"/>
                  <a:pt x="2403313" y="339818"/>
                  <a:pt x="2405787" y="261452"/>
                </a:cubicBezTo>
                <a:close/>
                <a:moveTo>
                  <a:pt x="2198779" y="361813"/>
                </a:moveTo>
                <a:cubicBezTo>
                  <a:pt x="2197080" y="284692"/>
                  <a:pt x="2240901" y="173046"/>
                  <a:pt x="2257410" y="128334"/>
                </a:cubicBezTo>
                <a:cubicBezTo>
                  <a:pt x="2297807" y="200031"/>
                  <a:pt x="2398802" y="440093"/>
                  <a:pt x="2266732" y="441429"/>
                </a:cubicBezTo>
                <a:cubicBezTo>
                  <a:pt x="2217206" y="441930"/>
                  <a:pt x="2199799" y="408086"/>
                  <a:pt x="2198779" y="361813"/>
                </a:cubicBezTo>
                <a:close/>
                <a:moveTo>
                  <a:pt x="2001004" y="378330"/>
                </a:moveTo>
                <a:cubicBezTo>
                  <a:pt x="1994905" y="314595"/>
                  <a:pt x="2080323" y="189239"/>
                  <a:pt x="2109744" y="144307"/>
                </a:cubicBezTo>
                <a:cubicBezTo>
                  <a:pt x="2126640" y="209573"/>
                  <a:pt x="2154406" y="425423"/>
                  <a:pt x="2043072" y="416262"/>
                </a:cubicBezTo>
                <a:cubicBezTo>
                  <a:pt x="2015239" y="413972"/>
                  <a:pt x="2003037" y="399574"/>
                  <a:pt x="2001004" y="378330"/>
                </a:cubicBezTo>
                <a:close/>
                <a:moveTo>
                  <a:pt x="1801906" y="331249"/>
                </a:moveTo>
                <a:cubicBezTo>
                  <a:pt x="1803999" y="275678"/>
                  <a:pt x="1962353" y="161845"/>
                  <a:pt x="2014944" y="122896"/>
                </a:cubicBezTo>
                <a:cubicBezTo>
                  <a:pt x="2001988" y="184900"/>
                  <a:pt x="1932002" y="385353"/>
                  <a:pt x="1828642" y="358778"/>
                </a:cubicBezTo>
                <a:cubicBezTo>
                  <a:pt x="1809262" y="353795"/>
                  <a:pt x="1801423" y="344074"/>
                  <a:pt x="1801906" y="331249"/>
                </a:cubicBezTo>
                <a:close/>
                <a:moveTo>
                  <a:pt x="1646390" y="262411"/>
                </a:moveTo>
                <a:cubicBezTo>
                  <a:pt x="1635594" y="218892"/>
                  <a:pt x="1819166" y="130765"/>
                  <a:pt x="1877437" y="101882"/>
                </a:cubicBezTo>
                <a:cubicBezTo>
                  <a:pt x="1852377" y="151921"/>
                  <a:pt x="1747110" y="310776"/>
                  <a:pt x="1663849" y="278028"/>
                </a:cubicBezTo>
                <a:cubicBezTo>
                  <a:pt x="1653441" y="273935"/>
                  <a:pt x="1647932" y="268628"/>
                  <a:pt x="1646390" y="262411"/>
                </a:cubicBezTo>
                <a:close/>
                <a:moveTo>
                  <a:pt x="1544466" y="183374"/>
                </a:moveTo>
                <a:cubicBezTo>
                  <a:pt x="1549048" y="149737"/>
                  <a:pt x="1712883" y="95819"/>
                  <a:pt x="1765154" y="78017"/>
                </a:cubicBezTo>
                <a:cubicBezTo>
                  <a:pt x="1731694" y="114104"/>
                  <a:pt x="1606124" y="226888"/>
                  <a:pt x="1553043" y="196384"/>
                </a:cubicBezTo>
                <a:cubicBezTo>
                  <a:pt x="1546407" y="192570"/>
                  <a:pt x="1543812" y="188179"/>
                  <a:pt x="1544466" y="183374"/>
                </a:cubicBezTo>
                <a:close/>
                <a:moveTo>
                  <a:pt x="1454043" y="106218"/>
                </a:moveTo>
                <a:cubicBezTo>
                  <a:pt x="1449551" y="78762"/>
                  <a:pt x="1623659" y="44913"/>
                  <a:pt x="1676885" y="34094"/>
                </a:cubicBezTo>
                <a:cubicBezTo>
                  <a:pt x="1635512" y="60120"/>
                  <a:pt x="1489024" y="139852"/>
                  <a:pt x="1457412" y="111615"/>
                </a:cubicBezTo>
                <a:cubicBezTo>
                  <a:pt x="1455436" y="109850"/>
                  <a:pt x="1454343" y="108048"/>
                  <a:pt x="1454043" y="106218"/>
                </a:cubicBezTo>
                <a:close/>
                <a:moveTo>
                  <a:pt x="1389835" y="27096"/>
                </a:moveTo>
                <a:cubicBezTo>
                  <a:pt x="1398303" y="5994"/>
                  <a:pt x="1549976" y="1674"/>
                  <a:pt x="1596549" y="0"/>
                </a:cubicBezTo>
                <a:cubicBezTo>
                  <a:pt x="1552648" y="14493"/>
                  <a:pt x="1402636" y="56507"/>
                  <a:pt x="1390124" y="31545"/>
                </a:cubicBezTo>
                <a:cubicBezTo>
                  <a:pt x="1389342" y="29984"/>
                  <a:pt x="1389270" y="28503"/>
                  <a:pt x="1389835" y="27096"/>
                </a:cubicBezTo>
                <a:close/>
                <a:moveTo>
                  <a:pt x="0" y="685726"/>
                </a:moveTo>
                <a:lnTo>
                  <a:pt x="27244" y="642301"/>
                </a:lnTo>
                <a:cubicBezTo>
                  <a:pt x="194269" y="427429"/>
                  <a:pt x="541102" y="279762"/>
                  <a:pt x="941884" y="279762"/>
                </a:cubicBezTo>
                <a:cubicBezTo>
                  <a:pt x="1153285" y="279762"/>
                  <a:pt x="1349676" y="320847"/>
                  <a:pt x="1512587" y="391209"/>
                </a:cubicBezTo>
                <a:lnTo>
                  <a:pt x="1586856" y="426713"/>
                </a:lnTo>
                <a:lnTo>
                  <a:pt x="1593502" y="420246"/>
                </a:lnTo>
                <a:lnTo>
                  <a:pt x="1608193" y="433494"/>
                </a:lnTo>
                <a:cubicBezTo>
                  <a:pt x="1769260" y="565102"/>
                  <a:pt x="2013013" y="648988"/>
                  <a:pt x="2285821" y="648988"/>
                </a:cubicBezTo>
                <a:cubicBezTo>
                  <a:pt x="2544419" y="648988"/>
                  <a:pt x="2776912" y="573612"/>
                  <a:pt x="2937617" y="453663"/>
                </a:cubicBezTo>
                <a:lnTo>
                  <a:pt x="2938005" y="453357"/>
                </a:lnTo>
                <a:lnTo>
                  <a:pt x="2940303" y="451036"/>
                </a:lnTo>
                <a:cubicBezTo>
                  <a:pt x="2953429" y="438735"/>
                  <a:pt x="2967196" y="426736"/>
                  <a:pt x="2981572" y="415059"/>
                </a:cubicBezTo>
                <a:lnTo>
                  <a:pt x="3001994" y="399583"/>
                </a:lnTo>
                <a:lnTo>
                  <a:pt x="3028938" y="369255"/>
                </a:lnTo>
                <a:lnTo>
                  <a:pt x="3017089" y="388143"/>
                </a:lnTo>
                <a:lnTo>
                  <a:pt x="3026502" y="381010"/>
                </a:lnTo>
                <a:cubicBezTo>
                  <a:pt x="3213299" y="248829"/>
                  <a:pt x="3483539" y="165767"/>
                  <a:pt x="3784125" y="165767"/>
                </a:cubicBezTo>
                <a:cubicBezTo>
                  <a:pt x="3995526" y="165767"/>
                  <a:pt x="4191917" y="206852"/>
                  <a:pt x="4354828" y="277214"/>
                </a:cubicBezTo>
                <a:lnTo>
                  <a:pt x="4429098" y="312718"/>
                </a:lnTo>
                <a:lnTo>
                  <a:pt x="4435744" y="306251"/>
                </a:lnTo>
                <a:lnTo>
                  <a:pt x="4450435" y="319499"/>
                </a:lnTo>
                <a:cubicBezTo>
                  <a:pt x="4611502" y="451107"/>
                  <a:pt x="4855255" y="534993"/>
                  <a:pt x="5128062" y="534993"/>
                </a:cubicBezTo>
                <a:cubicBezTo>
                  <a:pt x="5423604" y="534993"/>
                  <a:pt x="5685047" y="436542"/>
                  <a:pt x="5844204" y="285623"/>
                </a:cubicBezTo>
                <a:lnTo>
                  <a:pt x="5871180" y="255260"/>
                </a:lnTo>
                <a:lnTo>
                  <a:pt x="5843936" y="298686"/>
                </a:lnTo>
                <a:cubicBezTo>
                  <a:pt x="5676911" y="513558"/>
                  <a:pt x="5330079" y="661224"/>
                  <a:pt x="4929297" y="661224"/>
                </a:cubicBezTo>
                <a:cubicBezTo>
                  <a:pt x="4717896" y="661224"/>
                  <a:pt x="4521505" y="620139"/>
                  <a:pt x="4358594" y="549777"/>
                </a:cubicBezTo>
                <a:lnTo>
                  <a:pt x="4284325" y="514273"/>
                </a:lnTo>
                <a:lnTo>
                  <a:pt x="4277679" y="520740"/>
                </a:lnTo>
                <a:lnTo>
                  <a:pt x="4262988" y="507492"/>
                </a:lnTo>
                <a:cubicBezTo>
                  <a:pt x="4101920" y="375885"/>
                  <a:pt x="3858167" y="291998"/>
                  <a:pt x="3585360" y="291998"/>
                </a:cubicBezTo>
                <a:cubicBezTo>
                  <a:pt x="3326761" y="291998"/>
                  <a:pt x="3094268" y="367374"/>
                  <a:pt x="2933564" y="487323"/>
                </a:cubicBezTo>
                <a:lnTo>
                  <a:pt x="2933176" y="487629"/>
                </a:lnTo>
                <a:lnTo>
                  <a:pt x="2930878" y="489950"/>
                </a:lnTo>
                <a:cubicBezTo>
                  <a:pt x="2917752" y="502251"/>
                  <a:pt x="2903985" y="514250"/>
                  <a:pt x="2889609" y="525928"/>
                </a:cubicBezTo>
                <a:lnTo>
                  <a:pt x="2869188" y="541403"/>
                </a:lnTo>
                <a:lnTo>
                  <a:pt x="2842242" y="571731"/>
                </a:lnTo>
                <a:lnTo>
                  <a:pt x="2854092" y="552843"/>
                </a:lnTo>
                <a:lnTo>
                  <a:pt x="2844679" y="559976"/>
                </a:lnTo>
                <a:cubicBezTo>
                  <a:pt x="2657882" y="692157"/>
                  <a:pt x="2387642" y="775219"/>
                  <a:pt x="2087055" y="775219"/>
                </a:cubicBezTo>
                <a:cubicBezTo>
                  <a:pt x="1875654" y="775219"/>
                  <a:pt x="1679263" y="734134"/>
                  <a:pt x="1516352" y="663772"/>
                </a:cubicBezTo>
                <a:lnTo>
                  <a:pt x="1442084" y="628268"/>
                </a:lnTo>
                <a:lnTo>
                  <a:pt x="1435437" y="634736"/>
                </a:lnTo>
                <a:lnTo>
                  <a:pt x="1420746" y="621487"/>
                </a:lnTo>
                <a:cubicBezTo>
                  <a:pt x="1259679" y="489880"/>
                  <a:pt x="1015926" y="405993"/>
                  <a:pt x="743118" y="405993"/>
                </a:cubicBezTo>
                <a:cubicBezTo>
                  <a:pt x="447576" y="405993"/>
                  <a:pt x="186133" y="504444"/>
                  <a:pt x="26977" y="655363"/>
                </a:cubicBezTo>
                <a:close/>
              </a:path>
            </a:pathLst>
          </a:custGeom>
          <a:gradFill>
            <a:gsLst>
              <a:gs pos="0">
                <a:srgbClr val="000000">
                  <a:lumMod val="41000"/>
                  <a:lumOff val="59000"/>
                </a:srgbClr>
              </a:gs>
              <a:gs pos="0">
                <a:srgbClr val="000040"/>
              </a:gs>
              <a:gs pos="24000">
                <a:srgbClr val="0070C0">
                  <a:lumMod val="80000"/>
                  <a:lumOff val="20000"/>
                </a:srgbClr>
              </a:gs>
              <a:gs pos="62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2" name="Forma libre 5"/>
          <p:cNvSpPr/>
          <p:nvPr/>
        </p:nvSpPr>
        <p:spPr>
          <a:xfrm rot="16200000" flipH="1">
            <a:off x="1100691" y="2505937"/>
            <a:ext cx="5025148" cy="1876303"/>
          </a:xfrm>
          <a:custGeom>
            <a:avLst/>
            <a:gdLst>
              <a:gd name="connsiteX0" fmla="*/ 4251782 w 5871180"/>
              <a:gd name="connsiteY0" fmla="*/ 902365 h 902365"/>
              <a:gd name="connsiteX1" fmla="*/ 4458207 w 5871180"/>
              <a:gd name="connsiteY1" fmla="*/ 870821 h 902365"/>
              <a:gd name="connsiteX2" fmla="*/ 4251782 w 5871180"/>
              <a:gd name="connsiteY2" fmla="*/ 902365 h 902365"/>
              <a:gd name="connsiteX3" fmla="*/ 4171446 w 5871180"/>
              <a:gd name="connsiteY3" fmla="*/ 868271 h 902365"/>
              <a:gd name="connsiteX4" fmla="*/ 4390920 w 5871180"/>
              <a:gd name="connsiteY4" fmla="*/ 790751 h 902365"/>
              <a:gd name="connsiteX5" fmla="*/ 4394288 w 5871180"/>
              <a:gd name="connsiteY5" fmla="*/ 796148 h 902365"/>
              <a:gd name="connsiteX6" fmla="*/ 4171446 w 5871180"/>
              <a:gd name="connsiteY6" fmla="*/ 868271 h 902365"/>
              <a:gd name="connsiteX7" fmla="*/ 4083177 w 5871180"/>
              <a:gd name="connsiteY7" fmla="*/ 824348 h 902365"/>
              <a:gd name="connsiteX8" fmla="*/ 4295288 w 5871180"/>
              <a:gd name="connsiteY8" fmla="*/ 705982 h 902365"/>
              <a:gd name="connsiteX9" fmla="*/ 4303865 w 5871180"/>
              <a:gd name="connsiteY9" fmla="*/ 718991 h 902365"/>
              <a:gd name="connsiteX10" fmla="*/ 4083177 w 5871180"/>
              <a:gd name="connsiteY10" fmla="*/ 824348 h 902365"/>
              <a:gd name="connsiteX11" fmla="*/ 3970894 w 5871180"/>
              <a:gd name="connsiteY11" fmla="*/ 800483 h 902365"/>
              <a:gd name="connsiteX12" fmla="*/ 4184482 w 5871180"/>
              <a:gd name="connsiteY12" fmla="*/ 624337 h 902365"/>
              <a:gd name="connsiteX13" fmla="*/ 4201941 w 5871180"/>
              <a:gd name="connsiteY13" fmla="*/ 639954 h 902365"/>
              <a:gd name="connsiteX14" fmla="*/ 3970894 w 5871180"/>
              <a:gd name="connsiteY14" fmla="*/ 800483 h 902365"/>
              <a:gd name="connsiteX15" fmla="*/ 3833387 w 5871180"/>
              <a:gd name="connsiteY15" fmla="*/ 779469 h 902365"/>
              <a:gd name="connsiteX16" fmla="*/ 4019689 w 5871180"/>
              <a:gd name="connsiteY16" fmla="*/ 543587 h 902365"/>
              <a:gd name="connsiteX17" fmla="*/ 4046425 w 5871180"/>
              <a:gd name="connsiteY17" fmla="*/ 571116 h 902365"/>
              <a:gd name="connsiteX18" fmla="*/ 3833387 w 5871180"/>
              <a:gd name="connsiteY18" fmla="*/ 779469 h 902365"/>
              <a:gd name="connsiteX19" fmla="*/ 3722902 w 5871180"/>
              <a:gd name="connsiteY19" fmla="*/ 640913 h 902365"/>
              <a:gd name="connsiteX20" fmla="*/ 3805259 w 5871180"/>
              <a:gd name="connsiteY20" fmla="*/ 486103 h 902365"/>
              <a:gd name="connsiteX21" fmla="*/ 3847327 w 5871180"/>
              <a:gd name="connsiteY21" fmla="*/ 524036 h 902365"/>
              <a:gd name="connsiteX22" fmla="*/ 3738587 w 5871180"/>
              <a:gd name="connsiteY22" fmla="*/ 758058 h 902365"/>
              <a:gd name="connsiteX23" fmla="*/ 3722902 w 5871180"/>
              <a:gd name="connsiteY23" fmla="*/ 640913 h 902365"/>
              <a:gd name="connsiteX24" fmla="*/ 3515894 w 5871180"/>
              <a:gd name="connsiteY24" fmla="*/ 540552 h 902365"/>
              <a:gd name="connsiteX25" fmla="*/ 3583847 w 5871180"/>
              <a:gd name="connsiteY25" fmla="*/ 460936 h 902365"/>
              <a:gd name="connsiteX26" fmla="*/ 3574525 w 5871180"/>
              <a:gd name="connsiteY26" fmla="*/ 774031 h 902365"/>
              <a:gd name="connsiteX27" fmla="*/ 3515894 w 5871180"/>
              <a:gd name="connsiteY27" fmla="*/ 540552 h 902365"/>
              <a:gd name="connsiteX28" fmla="*/ 3318119 w 5871180"/>
              <a:gd name="connsiteY28" fmla="*/ 524036 h 902365"/>
              <a:gd name="connsiteX29" fmla="*/ 3360187 w 5871180"/>
              <a:gd name="connsiteY29" fmla="*/ 486103 h 902365"/>
              <a:gd name="connsiteX30" fmla="*/ 3426859 w 5871180"/>
              <a:gd name="connsiteY30" fmla="*/ 758058 h 902365"/>
              <a:gd name="connsiteX31" fmla="*/ 3318119 w 5871180"/>
              <a:gd name="connsiteY31" fmla="*/ 524036 h 902365"/>
              <a:gd name="connsiteX32" fmla="*/ 3119021 w 5871180"/>
              <a:gd name="connsiteY32" fmla="*/ 571116 h 902365"/>
              <a:gd name="connsiteX33" fmla="*/ 3145757 w 5871180"/>
              <a:gd name="connsiteY33" fmla="*/ 543587 h 902365"/>
              <a:gd name="connsiteX34" fmla="*/ 3332059 w 5871180"/>
              <a:gd name="connsiteY34" fmla="*/ 779468 h 902365"/>
              <a:gd name="connsiteX35" fmla="*/ 3119021 w 5871180"/>
              <a:gd name="connsiteY35" fmla="*/ 571116 h 902365"/>
              <a:gd name="connsiteX36" fmla="*/ 2963505 w 5871180"/>
              <a:gd name="connsiteY36" fmla="*/ 639954 h 902365"/>
              <a:gd name="connsiteX37" fmla="*/ 2980964 w 5871180"/>
              <a:gd name="connsiteY37" fmla="*/ 624337 h 902365"/>
              <a:gd name="connsiteX38" fmla="*/ 3194552 w 5871180"/>
              <a:gd name="connsiteY38" fmla="*/ 800483 h 902365"/>
              <a:gd name="connsiteX39" fmla="*/ 2963505 w 5871180"/>
              <a:gd name="connsiteY39" fmla="*/ 639954 h 902365"/>
              <a:gd name="connsiteX40" fmla="*/ 2934667 w 5871180"/>
              <a:gd name="connsiteY40" fmla="*/ 0 h 902365"/>
              <a:gd name="connsiteX41" fmla="*/ 3141092 w 5871180"/>
              <a:gd name="connsiteY41" fmla="*/ 31544 h 902365"/>
              <a:gd name="connsiteX42" fmla="*/ 2934667 w 5871180"/>
              <a:gd name="connsiteY42" fmla="*/ 0 h 902365"/>
              <a:gd name="connsiteX43" fmla="*/ 2861581 w 5871180"/>
              <a:gd name="connsiteY43" fmla="*/ 718991 h 902365"/>
              <a:gd name="connsiteX44" fmla="*/ 2870158 w 5871180"/>
              <a:gd name="connsiteY44" fmla="*/ 705982 h 902365"/>
              <a:gd name="connsiteX45" fmla="*/ 3082269 w 5871180"/>
              <a:gd name="connsiteY45" fmla="*/ 824348 h 902365"/>
              <a:gd name="connsiteX46" fmla="*/ 2861581 w 5871180"/>
              <a:gd name="connsiteY46" fmla="*/ 718991 h 902365"/>
              <a:gd name="connsiteX47" fmla="*/ 2854331 w 5871180"/>
              <a:gd name="connsiteY47" fmla="*/ 34094 h 902365"/>
              <a:gd name="connsiteX48" fmla="*/ 3077173 w 5871180"/>
              <a:gd name="connsiteY48" fmla="*/ 106217 h 902365"/>
              <a:gd name="connsiteX49" fmla="*/ 3073805 w 5871180"/>
              <a:gd name="connsiteY49" fmla="*/ 111614 h 902365"/>
              <a:gd name="connsiteX50" fmla="*/ 2854331 w 5871180"/>
              <a:gd name="connsiteY50" fmla="*/ 34094 h 902365"/>
              <a:gd name="connsiteX51" fmla="*/ 2771158 w 5871180"/>
              <a:gd name="connsiteY51" fmla="*/ 796147 h 902365"/>
              <a:gd name="connsiteX52" fmla="*/ 2774527 w 5871180"/>
              <a:gd name="connsiteY52" fmla="*/ 790750 h 902365"/>
              <a:gd name="connsiteX53" fmla="*/ 2993999 w 5871180"/>
              <a:gd name="connsiteY53" fmla="*/ 868271 h 902365"/>
              <a:gd name="connsiteX54" fmla="*/ 2771158 w 5871180"/>
              <a:gd name="connsiteY54" fmla="*/ 796147 h 902365"/>
              <a:gd name="connsiteX55" fmla="*/ 2766062 w 5871180"/>
              <a:gd name="connsiteY55" fmla="*/ 78017 h 902365"/>
              <a:gd name="connsiteX56" fmla="*/ 2986750 w 5871180"/>
              <a:gd name="connsiteY56" fmla="*/ 183374 h 902365"/>
              <a:gd name="connsiteX57" fmla="*/ 2978173 w 5871180"/>
              <a:gd name="connsiteY57" fmla="*/ 196383 h 902365"/>
              <a:gd name="connsiteX58" fmla="*/ 2766062 w 5871180"/>
              <a:gd name="connsiteY58" fmla="*/ 78017 h 902365"/>
              <a:gd name="connsiteX59" fmla="*/ 2706949 w 5871180"/>
              <a:gd name="connsiteY59" fmla="*/ 875269 h 902365"/>
              <a:gd name="connsiteX60" fmla="*/ 2707239 w 5871180"/>
              <a:gd name="connsiteY60" fmla="*/ 870820 h 902365"/>
              <a:gd name="connsiteX61" fmla="*/ 2913664 w 5871180"/>
              <a:gd name="connsiteY61" fmla="*/ 902365 h 902365"/>
              <a:gd name="connsiteX62" fmla="*/ 2706949 w 5871180"/>
              <a:gd name="connsiteY62" fmla="*/ 875269 h 902365"/>
              <a:gd name="connsiteX63" fmla="*/ 2653779 w 5871180"/>
              <a:gd name="connsiteY63" fmla="*/ 101882 h 902365"/>
              <a:gd name="connsiteX64" fmla="*/ 2884826 w 5871180"/>
              <a:gd name="connsiteY64" fmla="*/ 262411 h 902365"/>
              <a:gd name="connsiteX65" fmla="*/ 2867367 w 5871180"/>
              <a:gd name="connsiteY65" fmla="*/ 278028 h 902365"/>
              <a:gd name="connsiteX66" fmla="*/ 2653779 w 5871180"/>
              <a:gd name="connsiteY66" fmla="*/ 101882 h 902365"/>
              <a:gd name="connsiteX67" fmla="*/ 2516272 w 5871180"/>
              <a:gd name="connsiteY67" fmla="*/ 122896 h 902365"/>
              <a:gd name="connsiteX68" fmla="*/ 2729310 w 5871180"/>
              <a:gd name="connsiteY68" fmla="*/ 331249 h 902365"/>
              <a:gd name="connsiteX69" fmla="*/ 2702574 w 5871180"/>
              <a:gd name="connsiteY69" fmla="*/ 358778 h 902365"/>
              <a:gd name="connsiteX70" fmla="*/ 2516272 w 5871180"/>
              <a:gd name="connsiteY70" fmla="*/ 122896 h 902365"/>
              <a:gd name="connsiteX71" fmla="*/ 2405787 w 5871180"/>
              <a:gd name="connsiteY71" fmla="*/ 261452 h 902365"/>
              <a:gd name="connsiteX72" fmla="*/ 2421472 w 5871180"/>
              <a:gd name="connsiteY72" fmla="*/ 144307 h 902365"/>
              <a:gd name="connsiteX73" fmla="*/ 2530212 w 5871180"/>
              <a:gd name="connsiteY73" fmla="*/ 378329 h 902365"/>
              <a:gd name="connsiteX74" fmla="*/ 2488144 w 5871180"/>
              <a:gd name="connsiteY74" fmla="*/ 416262 h 902365"/>
              <a:gd name="connsiteX75" fmla="*/ 2405787 w 5871180"/>
              <a:gd name="connsiteY75" fmla="*/ 261452 h 902365"/>
              <a:gd name="connsiteX76" fmla="*/ 2198779 w 5871180"/>
              <a:gd name="connsiteY76" fmla="*/ 361813 h 902365"/>
              <a:gd name="connsiteX77" fmla="*/ 2257410 w 5871180"/>
              <a:gd name="connsiteY77" fmla="*/ 128334 h 902365"/>
              <a:gd name="connsiteX78" fmla="*/ 2266732 w 5871180"/>
              <a:gd name="connsiteY78" fmla="*/ 441429 h 902365"/>
              <a:gd name="connsiteX79" fmla="*/ 2198779 w 5871180"/>
              <a:gd name="connsiteY79" fmla="*/ 361813 h 902365"/>
              <a:gd name="connsiteX80" fmla="*/ 2001004 w 5871180"/>
              <a:gd name="connsiteY80" fmla="*/ 378330 h 902365"/>
              <a:gd name="connsiteX81" fmla="*/ 2109744 w 5871180"/>
              <a:gd name="connsiteY81" fmla="*/ 144307 h 902365"/>
              <a:gd name="connsiteX82" fmla="*/ 2043072 w 5871180"/>
              <a:gd name="connsiteY82" fmla="*/ 416262 h 902365"/>
              <a:gd name="connsiteX83" fmla="*/ 2001004 w 5871180"/>
              <a:gd name="connsiteY83" fmla="*/ 378330 h 902365"/>
              <a:gd name="connsiteX84" fmla="*/ 1801906 w 5871180"/>
              <a:gd name="connsiteY84" fmla="*/ 331249 h 902365"/>
              <a:gd name="connsiteX85" fmla="*/ 2014944 w 5871180"/>
              <a:gd name="connsiteY85" fmla="*/ 122896 h 902365"/>
              <a:gd name="connsiteX86" fmla="*/ 1828642 w 5871180"/>
              <a:gd name="connsiteY86" fmla="*/ 358778 h 902365"/>
              <a:gd name="connsiteX87" fmla="*/ 1801906 w 5871180"/>
              <a:gd name="connsiteY87" fmla="*/ 331249 h 902365"/>
              <a:gd name="connsiteX88" fmla="*/ 1646390 w 5871180"/>
              <a:gd name="connsiteY88" fmla="*/ 262411 h 902365"/>
              <a:gd name="connsiteX89" fmla="*/ 1877437 w 5871180"/>
              <a:gd name="connsiteY89" fmla="*/ 101882 h 902365"/>
              <a:gd name="connsiteX90" fmla="*/ 1663849 w 5871180"/>
              <a:gd name="connsiteY90" fmla="*/ 278028 h 902365"/>
              <a:gd name="connsiteX91" fmla="*/ 1646390 w 5871180"/>
              <a:gd name="connsiteY91" fmla="*/ 262411 h 902365"/>
              <a:gd name="connsiteX92" fmla="*/ 1544466 w 5871180"/>
              <a:gd name="connsiteY92" fmla="*/ 183374 h 902365"/>
              <a:gd name="connsiteX93" fmla="*/ 1765154 w 5871180"/>
              <a:gd name="connsiteY93" fmla="*/ 78017 h 902365"/>
              <a:gd name="connsiteX94" fmla="*/ 1553043 w 5871180"/>
              <a:gd name="connsiteY94" fmla="*/ 196384 h 902365"/>
              <a:gd name="connsiteX95" fmla="*/ 1544466 w 5871180"/>
              <a:gd name="connsiteY95" fmla="*/ 183374 h 902365"/>
              <a:gd name="connsiteX96" fmla="*/ 1454043 w 5871180"/>
              <a:gd name="connsiteY96" fmla="*/ 106218 h 902365"/>
              <a:gd name="connsiteX97" fmla="*/ 1676885 w 5871180"/>
              <a:gd name="connsiteY97" fmla="*/ 34094 h 902365"/>
              <a:gd name="connsiteX98" fmla="*/ 1457412 w 5871180"/>
              <a:gd name="connsiteY98" fmla="*/ 111615 h 902365"/>
              <a:gd name="connsiteX99" fmla="*/ 1454043 w 5871180"/>
              <a:gd name="connsiteY99" fmla="*/ 106218 h 902365"/>
              <a:gd name="connsiteX100" fmla="*/ 1389835 w 5871180"/>
              <a:gd name="connsiteY100" fmla="*/ 27096 h 902365"/>
              <a:gd name="connsiteX101" fmla="*/ 1596549 w 5871180"/>
              <a:gd name="connsiteY101" fmla="*/ 0 h 902365"/>
              <a:gd name="connsiteX102" fmla="*/ 1390124 w 5871180"/>
              <a:gd name="connsiteY102" fmla="*/ 31545 h 902365"/>
              <a:gd name="connsiteX103" fmla="*/ 1389835 w 5871180"/>
              <a:gd name="connsiteY103" fmla="*/ 27096 h 902365"/>
              <a:gd name="connsiteX104" fmla="*/ 0 w 5871180"/>
              <a:gd name="connsiteY104" fmla="*/ 685726 h 902365"/>
              <a:gd name="connsiteX105" fmla="*/ 27244 w 5871180"/>
              <a:gd name="connsiteY105" fmla="*/ 642301 h 902365"/>
              <a:gd name="connsiteX106" fmla="*/ 941884 w 5871180"/>
              <a:gd name="connsiteY106" fmla="*/ 279762 h 902365"/>
              <a:gd name="connsiteX107" fmla="*/ 1512587 w 5871180"/>
              <a:gd name="connsiteY107" fmla="*/ 391209 h 902365"/>
              <a:gd name="connsiteX108" fmla="*/ 1586856 w 5871180"/>
              <a:gd name="connsiteY108" fmla="*/ 426713 h 902365"/>
              <a:gd name="connsiteX109" fmla="*/ 1593502 w 5871180"/>
              <a:gd name="connsiteY109" fmla="*/ 420246 h 902365"/>
              <a:gd name="connsiteX110" fmla="*/ 1608193 w 5871180"/>
              <a:gd name="connsiteY110" fmla="*/ 433494 h 902365"/>
              <a:gd name="connsiteX111" fmla="*/ 2285821 w 5871180"/>
              <a:gd name="connsiteY111" fmla="*/ 648988 h 902365"/>
              <a:gd name="connsiteX112" fmla="*/ 2937617 w 5871180"/>
              <a:gd name="connsiteY112" fmla="*/ 453663 h 902365"/>
              <a:gd name="connsiteX113" fmla="*/ 2938005 w 5871180"/>
              <a:gd name="connsiteY113" fmla="*/ 453357 h 902365"/>
              <a:gd name="connsiteX114" fmla="*/ 2940303 w 5871180"/>
              <a:gd name="connsiteY114" fmla="*/ 451036 h 902365"/>
              <a:gd name="connsiteX115" fmla="*/ 2981572 w 5871180"/>
              <a:gd name="connsiteY115" fmla="*/ 415059 h 902365"/>
              <a:gd name="connsiteX116" fmla="*/ 3001994 w 5871180"/>
              <a:gd name="connsiteY116" fmla="*/ 399583 h 902365"/>
              <a:gd name="connsiteX117" fmla="*/ 3028938 w 5871180"/>
              <a:gd name="connsiteY117" fmla="*/ 369255 h 902365"/>
              <a:gd name="connsiteX118" fmla="*/ 3017089 w 5871180"/>
              <a:gd name="connsiteY118" fmla="*/ 388143 h 902365"/>
              <a:gd name="connsiteX119" fmla="*/ 3026502 w 5871180"/>
              <a:gd name="connsiteY119" fmla="*/ 381010 h 902365"/>
              <a:gd name="connsiteX120" fmla="*/ 3784125 w 5871180"/>
              <a:gd name="connsiteY120" fmla="*/ 165767 h 902365"/>
              <a:gd name="connsiteX121" fmla="*/ 4354828 w 5871180"/>
              <a:gd name="connsiteY121" fmla="*/ 277214 h 902365"/>
              <a:gd name="connsiteX122" fmla="*/ 4429098 w 5871180"/>
              <a:gd name="connsiteY122" fmla="*/ 312718 h 902365"/>
              <a:gd name="connsiteX123" fmla="*/ 4435744 w 5871180"/>
              <a:gd name="connsiteY123" fmla="*/ 306251 h 902365"/>
              <a:gd name="connsiteX124" fmla="*/ 4450435 w 5871180"/>
              <a:gd name="connsiteY124" fmla="*/ 319499 h 902365"/>
              <a:gd name="connsiteX125" fmla="*/ 5128062 w 5871180"/>
              <a:gd name="connsiteY125" fmla="*/ 534993 h 902365"/>
              <a:gd name="connsiteX126" fmla="*/ 5844204 w 5871180"/>
              <a:gd name="connsiteY126" fmla="*/ 285623 h 902365"/>
              <a:gd name="connsiteX127" fmla="*/ 5871180 w 5871180"/>
              <a:gd name="connsiteY127" fmla="*/ 255260 h 902365"/>
              <a:gd name="connsiteX128" fmla="*/ 5843936 w 5871180"/>
              <a:gd name="connsiteY128" fmla="*/ 298686 h 902365"/>
              <a:gd name="connsiteX129" fmla="*/ 4929297 w 5871180"/>
              <a:gd name="connsiteY129" fmla="*/ 661224 h 902365"/>
              <a:gd name="connsiteX130" fmla="*/ 4358594 w 5871180"/>
              <a:gd name="connsiteY130" fmla="*/ 549777 h 902365"/>
              <a:gd name="connsiteX131" fmla="*/ 4284325 w 5871180"/>
              <a:gd name="connsiteY131" fmla="*/ 514273 h 902365"/>
              <a:gd name="connsiteX132" fmla="*/ 4277679 w 5871180"/>
              <a:gd name="connsiteY132" fmla="*/ 520740 h 902365"/>
              <a:gd name="connsiteX133" fmla="*/ 4262988 w 5871180"/>
              <a:gd name="connsiteY133" fmla="*/ 507492 h 902365"/>
              <a:gd name="connsiteX134" fmla="*/ 3585360 w 5871180"/>
              <a:gd name="connsiteY134" fmla="*/ 291998 h 902365"/>
              <a:gd name="connsiteX135" fmla="*/ 2933564 w 5871180"/>
              <a:gd name="connsiteY135" fmla="*/ 487323 h 902365"/>
              <a:gd name="connsiteX136" fmla="*/ 2933176 w 5871180"/>
              <a:gd name="connsiteY136" fmla="*/ 487629 h 902365"/>
              <a:gd name="connsiteX137" fmla="*/ 2930878 w 5871180"/>
              <a:gd name="connsiteY137" fmla="*/ 489950 h 902365"/>
              <a:gd name="connsiteX138" fmla="*/ 2889609 w 5871180"/>
              <a:gd name="connsiteY138" fmla="*/ 525928 h 902365"/>
              <a:gd name="connsiteX139" fmla="*/ 2869188 w 5871180"/>
              <a:gd name="connsiteY139" fmla="*/ 541403 h 902365"/>
              <a:gd name="connsiteX140" fmla="*/ 2842242 w 5871180"/>
              <a:gd name="connsiteY140" fmla="*/ 571731 h 902365"/>
              <a:gd name="connsiteX141" fmla="*/ 2854092 w 5871180"/>
              <a:gd name="connsiteY141" fmla="*/ 552843 h 902365"/>
              <a:gd name="connsiteX142" fmla="*/ 2844679 w 5871180"/>
              <a:gd name="connsiteY142" fmla="*/ 559976 h 902365"/>
              <a:gd name="connsiteX143" fmla="*/ 2087055 w 5871180"/>
              <a:gd name="connsiteY143" fmla="*/ 775219 h 902365"/>
              <a:gd name="connsiteX144" fmla="*/ 1516352 w 5871180"/>
              <a:gd name="connsiteY144" fmla="*/ 663772 h 902365"/>
              <a:gd name="connsiteX145" fmla="*/ 1442084 w 5871180"/>
              <a:gd name="connsiteY145" fmla="*/ 628268 h 902365"/>
              <a:gd name="connsiteX146" fmla="*/ 1435437 w 5871180"/>
              <a:gd name="connsiteY146" fmla="*/ 634736 h 902365"/>
              <a:gd name="connsiteX147" fmla="*/ 1420746 w 5871180"/>
              <a:gd name="connsiteY147" fmla="*/ 621487 h 902365"/>
              <a:gd name="connsiteX148" fmla="*/ 743118 w 5871180"/>
              <a:gd name="connsiteY148" fmla="*/ 405993 h 902365"/>
              <a:gd name="connsiteX149" fmla="*/ 26977 w 5871180"/>
              <a:gd name="connsiteY149" fmla="*/ 655363 h 902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5871180" h="902365">
                <a:moveTo>
                  <a:pt x="4251782" y="902365"/>
                </a:moveTo>
                <a:cubicBezTo>
                  <a:pt x="4295683" y="887872"/>
                  <a:pt x="4445696" y="845858"/>
                  <a:pt x="4458207" y="870821"/>
                </a:cubicBezTo>
                <a:cubicBezTo>
                  <a:pt x="4470719" y="895784"/>
                  <a:pt x="4301460" y="900580"/>
                  <a:pt x="4251782" y="902365"/>
                </a:cubicBezTo>
                <a:close/>
                <a:moveTo>
                  <a:pt x="4171446" y="868271"/>
                </a:moveTo>
                <a:cubicBezTo>
                  <a:pt x="4212820" y="842245"/>
                  <a:pt x="4359307" y="762514"/>
                  <a:pt x="4390920" y="790751"/>
                </a:cubicBezTo>
                <a:cubicBezTo>
                  <a:pt x="4392895" y="792516"/>
                  <a:pt x="4393989" y="794318"/>
                  <a:pt x="4394288" y="796148"/>
                </a:cubicBezTo>
                <a:cubicBezTo>
                  <a:pt x="4398781" y="823603"/>
                  <a:pt x="4224673" y="857452"/>
                  <a:pt x="4171446" y="868271"/>
                </a:cubicBezTo>
                <a:close/>
                <a:moveTo>
                  <a:pt x="4083177" y="824348"/>
                </a:moveTo>
                <a:cubicBezTo>
                  <a:pt x="4116637" y="788261"/>
                  <a:pt x="4242206" y="675477"/>
                  <a:pt x="4295288" y="705982"/>
                </a:cubicBezTo>
                <a:cubicBezTo>
                  <a:pt x="4301924" y="709795"/>
                  <a:pt x="4304519" y="714186"/>
                  <a:pt x="4303865" y="718991"/>
                </a:cubicBezTo>
                <a:cubicBezTo>
                  <a:pt x="4299283" y="752629"/>
                  <a:pt x="4135448" y="806546"/>
                  <a:pt x="4083177" y="824348"/>
                </a:cubicBezTo>
                <a:close/>
                <a:moveTo>
                  <a:pt x="3970894" y="800483"/>
                </a:moveTo>
                <a:cubicBezTo>
                  <a:pt x="3995954" y="750444"/>
                  <a:pt x="4101221" y="591589"/>
                  <a:pt x="4184482" y="624337"/>
                </a:cubicBezTo>
                <a:cubicBezTo>
                  <a:pt x="4194890" y="628431"/>
                  <a:pt x="4200399" y="633737"/>
                  <a:pt x="4201941" y="639954"/>
                </a:cubicBezTo>
                <a:cubicBezTo>
                  <a:pt x="4212737" y="683473"/>
                  <a:pt x="4029166" y="771600"/>
                  <a:pt x="3970894" y="800483"/>
                </a:cubicBezTo>
                <a:close/>
                <a:moveTo>
                  <a:pt x="3833387" y="779469"/>
                </a:moveTo>
                <a:cubicBezTo>
                  <a:pt x="3846343" y="717465"/>
                  <a:pt x="3916329" y="517013"/>
                  <a:pt x="4019689" y="543587"/>
                </a:cubicBezTo>
                <a:cubicBezTo>
                  <a:pt x="4039070" y="548570"/>
                  <a:pt x="4046908" y="558292"/>
                  <a:pt x="4046425" y="571116"/>
                </a:cubicBezTo>
                <a:cubicBezTo>
                  <a:pt x="4044331" y="626688"/>
                  <a:pt x="3885979" y="740520"/>
                  <a:pt x="3833387" y="779469"/>
                </a:cubicBezTo>
                <a:close/>
                <a:moveTo>
                  <a:pt x="3722902" y="640913"/>
                </a:moveTo>
                <a:cubicBezTo>
                  <a:pt x="3720428" y="562547"/>
                  <a:pt x="3735676" y="480378"/>
                  <a:pt x="3805259" y="486103"/>
                </a:cubicBezTo>
                <a:cubicBezTo>
                  <a:pt x="3833093" y="488393"/>
                  <a:pt x="3845294" y="502791"/>
                  <a:pt x="3847327" y="524036"/>
                </a:cubicBezTo>
                <a:cubicBezTo>
                  <a:pt x="3853426" y="587770"/>
                  <a:pt x="3768008" y="713127"/>
                  <a:pt x="3738587" y="758058"/>
                </a:cubicBezTo>
                <a:cubicBezTo>
                  <a:pt x="3732251" y="733584"/>
                  <a:pt x="3724387" y="687933"/>
                  <a:pt x="3722902" y="640913"/>
                </a:cubicBezTo>
                <a:close/>
                <a:moveTo>
                  <a:pt x="3515894" y="540552"/>
                </a:moveTo>
                <a:cubicBezTo>
                  <a:pt x="3516914" y="494279"/>
                  <a:pt x="3534321" y="460435"/>
                  <a:pt x="3583847" y="460936"/>
                </a:cubicBezTo>
                <a:cubicBezTo>
                  <a:pt x="3715917" y="462272"/>
                  <a:pt x="3614922" y="702334"/>
                  <a:pt x="3574525" y="774031"/>
                </a:cubicBezTo>
                <a:cubicBezTo>
                  <a:pt x="3558016" y="729319"/>
                  <a:pt x="3514195" y="617673"/>
                  <a:pt x="3515894" y="540552"/>
                </a:cubicBezTo>
                <a:close/>
                <a:moveTo>
                  <a:pt x="3318119" y="524036"/>
                </a:moveTo>
                <a:cubicBezTo>
                  <a:pt x="3320152" y="502791"/>
                  <a:pt x="3332354" y="488393"/>
                  <a:pt x="3360187" y="486103"/>
                </a:cubicBezTo>
                <a:cubicBezTo>
                  <a:pt x="3471521" y="476942"/>
                  <a:pt x="3443755" y="692792"/>
                  <a:pt x="3426859" y="758058"/>
                </a:cubicBezTo>
                <a:cubicBezTo>
                  <a:pt x="3397438" y="713126"/>
                  <a:pt x="3312020" y="587770"/>
                  <a:pt x="3318119" y="524036"/>
                </a:cubicBezTo>
                <a:close/>
                <a:moveTo>
                  <a:pt x="3119021" y="571116"/>
                </a:moveTo>
                <a:cubicBezTo>
                  <a:pt x="3118538" y="558291"/>
                  <a:pt x="3126377" y="548570"/>
                  <a:pt x="3145757" y="543587"/>
                </a:cubicBezTo>
                <a:cubicBezTo>
                  <a:pt x="3249117" y="517012"/>
                  <a:pt x="3319103" y="717465"/>
                  <a:pt x="3332059" y="779468"/>
                </a:cubicBezTo>
                <a:cubicBezTo>
                  <a:pt x="3279468" y="740520"/>
                  <a:pt x="3121114" y="626687"/>
                  <a:pt x="3119021" y="571116"/>
                </a:cubicBezTo>
                <a:close/>
                <a:moveTo>
                  <a:pt x="2963505" y="639954"/>
                </a:moveTo>
                <a:cubicBezTo>
                  <a:pt x="2965047" y="633737"/>
                  <a:pt x="2970556" y="628430"/>
                  <a:pt x="2980964" y="624337"/>
                </a:cubicBezTo>
                <a:cubicBezTo>
                  <a:pt x="3064225" y="591589"/>
                  <a:pt x="3169492" y="750444"/>
                  <a:pt x="3194552" y="800483"/>
                </a:cubicBezTo>
                <a:cubicBezTo>
                  <a:pt x="3136281" y="771600"/>
                  <a:pt x="2952709" y="683473"/>
                  <a:pt x="2963505" y="639954"/>
                </a:cubicBezTo>
                <a:close/>
                <a:moveTo>
                  <a:pt x="2934667" y="0"/>
                </a:moveTo>
                <a:cubicBezTo>
                  <a:pt x="2984345" y="1785"/>
                  <a:pt x="3153604" y="6581"/>
                  <a:pt x="3141092" y="31544"/>
                </a:cubicBezTo>
                <a:cubicBezTo>
                  <a:pt x="3128581" y="56507"/>
                  <a:pt x="2978568" y="14493"/>
                  <a:pt x="2934667" y="0"/>
                </a:cubicBezTo>
                <a:close/>
                <a:moveTo>
                  <a:pt x="2861581" y="718991"/>
                </a:moveTo>
                <a:cubicBezTo>
                  <a:pt x="2860927" y="714186"/>
                  <a:pt x="2863522" y="709795"/>
                  <a:pt x="2870158" y="705982"/>
                </a:cubicBezTo>
                <a:cubicBezTo>
                  <a:pt x="2923239" y="675477"/>
                  <a:pt x="3048809" y="788261"/>
                  <a:pt x="3082269" y="824348"/>
                </a:cubicBezTo>
                <a:cubicBezTo>
                  <a:pt x="3029998" y="806546"/>
                  <a:pt x="2866163" y="752628"/>
                  <a:pt x="2861581" y="718991"/>
                </a:cubicBezTo>
                <a:close/>
                <a:moveTo>
                  <a:pt x="2854331" y="34094"/>
                </a:moveTo>
                <a:cubicBezTo>
                  <a:pt x="2907558" y="44913"/>
                  <a:pt x="3081666" y="78762"/>
                  <a:pt x="3077173" y="106217"/>
                </a:cubicBezTo>
                <a:cubicBezTo>
                  <a:pt x="3076874" y="108047"/>
                  <a:pt x="3075780" y="109849"/>
                  <a:pt x="3073805" y="111614"/>
                </a:cubicBezTo>
                <a:cubicBezTo>
                  <a:pt x="3042192" y="139851"/>
                  <a:pt x="2895705" y="60120"/>
                  <a:pt x="2854331" y="34094"/>
                </a:cubicBezTo>
                <a:close/>
                <a:moveTo>
                  <a:pt x="2771158" y="796147"/>
                </a:moveTo>
                <a:cubicBezTo>
                  <a:pt x="2771457" y="794317"/>
                  <a:pt x="2772551" y="792515"/>
                  <a:pt x="2774527" y="790750"/>
                </a:cubicBezTo>
                <a:cubicBezTo>
                  <a:pt x="2806140" y="762513"/>
                  <a:pt x="2952627" y="842245"/>
                  <a:pt x="2993999" y="868271"/>
                </a:cubicBezTo>
                <a:cubicBezTo>
                  <a:pt x="2940773" y="857452"/>
                  <a:pt x="2766665" y="823603"/>
                  <a:pt x="2771158" y="796147"/>
                </a:cubicBezTo>
                <a:close/>
                <a:moveTo>
                  <a:pt x="2766062" y="78017"/>
                </a:moveTo>
                <a:cubicBezTo>
                  <a:pt x="2818333" y="95819"/>
                  <a:pt x="2982168" y="149736"/>
                  <a:pt x="2986750" y="183374"/>
                </a:cubicBezTo>
                <a:cubicBezTo>
                  <a:pt x="2987404" y="188179"/>
                  <a:pt x="2984809" y="192570"/>
                  <a:pt x="2978173" y="196383"/>
                </a:cubicBezTo>
                <a:cubicBezTo>
                  <a:pt x="2925091" y="226888"/>
                  <a:pt x="2799522" y="114104"/>
                  <a:pt x="2766062" y="78017"/>
                </a:cubicBezTo>
                <a:close/>
                <a:moveTo>
                  <a:pt x="2706949" y="875269"/>
                </a:moveTo>
                <a:cubicBezTo>
                  <a:pt x="2706385" y="873862"/>
                  <a:pt x="2706457" y="872381"/>
                  <a:pt x="2707239" y="870820"/>
                </a:cubicBezTo>
                <a:cubicBezTo>
                  <a:pt x="2719751" y="845858"/>
                  <a:pt x="2869763" y="887872"/>
                  <a:pt x="2913664" y="902365"/>
                </a:cubicBezTo>
                <a:cubicBezTo>
                  <a:pt x="2867091" y="900691"/>
                  <a:pt x="2715417" y="896371"/>
                  <a:pt x="2706949" y="875269"/>
                </a:cubicBezTo>
                <a:close/>
                <a:moveTo>
                  <a:pt x="2653779" y="101882"/>
                </a:moveTo>
                <a:cubicBezTo>
                  <a:pt x="2712051" y="130765"/>
                  <a:pt x="2895622" y="218892"/>
                  <a:pt x="2884826" y="262411"/>
                </a:cubicBezTo>
                <a:cubicBezTo>
                  <a:pt x="2883284" y="268628"/>
                  <a:pt x="2877775" y="273935"/>
                  <a:pt x="2867367" y="278028"/>
                </a:cubicBezTo>
                <a:cubicBezTo>
                  <a:pt x="2784106" y="310776"/>
                  <a:pt x="2678839" y="151921"/>
                  <a:pt x="2653779" y="101882"/>
                </a:cubicBezTo>
                <a:close/>
                <a:moveTo>
                  <a:pt x="2516272" y="122896"/>
                </a:moveTo>
                <a:cubicBezTo>
                  <a:pt x="2568864" y="161845"/>
                  <a:pt x="2727217" y="275677"/>
                  <a:pt x="2729310" y="331249"/>
                </a:cubicBezTo>
                <a:cubicBezTo>
                  <a:pt x="2729793" y="344074"/>
                  <a:pt x="2721955" y="353795"/>
                  <a:pt x="2702574" y="358778"/>
                </a:cubicBezTo>
                <a:cubicBezTo>
                  <a:pt x="2599214" y="385352"/>
                  <a:pt x="2529228" y="184900"/>
                  <a:pt x="2516272" y="122896"/>
                </a:cubicBezTo>
                <a:close/>
                <a:moveTo>
                  <a:pt x="2405787" y="261452"/>
                </a:moveTo>
                <a:cubicBezTo>
                  <a:pt x="2407272" y="214432"/>
                  <a:pt x="2415136" y="168782"/>
                  <a:pt x="2421472" y="144307"/>
                </a:cubicBezTo>
                <a:cubicBezTo>
                  <a:pt x="2450893" y="189239"/>
                  <a:pt x="2536311" y="314595"/>
                  <a:pt x="2530212" y="378329"/>
                </a:cubicBezTo>
                <a:cubicBezTo>
                  <a:pt x="2528179" y="399574"/>
                  <a:pt x="2515978" y="413972"/>
                  <a:pt x="2488144" y="416262"/>
                </a:cubicBezTo>
                <a:cubicBezTo>
                  <a:pt x="2418561" y="421987"/>
                  <a:pt x="2403313" y="339818"/>
                  <a:pt x="2405787" y="261452"/>
                </a:cubicBezTo>
                <a:close/>
                <a:moveTo>
                  <a:pt x="2198779" y="361813"/>
                </a:moveTo>
                <a:cubicBezTo>
                  <a:pt x="2197080" y="284692"/>
                  <a:pt x="2240901" y="173046"/>
                  <a:pt x="2257410" y="128334"/>
                </a:cubicBezTo>
                <a:cubicBezTo>
                  <a:pt x="2297807" y="200031"/>
                  <a:pt x="2398802" y="440093"/>
                  <a:pt x="2266732" y="441429"/>
                </a:cubicBezTo>
                <a:cubicBezTo>
                  <a:pt x="2217206" y="441930"/>
                  <a:pt x="2199799" y="408086"/>
                  <a:pt x="2198779" y="361813"/>
                </a:cubicBezTo>
                <a:close/>
                <a:moveTo>
                  <a:pt x="2001004" y="378330"/>
                </a:moveTo>
                <a:cubicBezTo>
                  <a:pt x="1994905" y="314595"/>
                  <a:pt x="2080323" y="189239"/>
                  <a:pt x="2109744" y="144307"/>
                </a:cubicBezTo>
                <a:cubicBezTo>
                  <a:pt x="2126640" y="209573"/>
                  <a:pt x="2154406" y="425423"/>
                  <a:pt x="2043072" y="416262"/>
                </a:cubicBezTo>
                <a:cubicBezTo>
                  <a:pt x="2015239" y="413972"/>
                  <a:pt x="2003037" y="399574"/>
                  <a:pt x="2001004" y="378330"/>
                </a:cubicBezTo>
                <a:close/>
                <a:moveTo>
                  <a:pt x="1801906" y="331249"/>
                </a:moveTo>
                <a:cubicBezTo>
                  <a:pt x="1803999" y="275678"/>
                  <a:pt x="1962353" y="161845"/>
                  <a:pt x="2014944" y="122896"/>
                </a:cubicBezTo>
                <a:cubicBezTo>
                  <a:pt x="2001988" y="184900"/>
                  <a:pt x="1932002" y="385353"/>
                  <a:pt x="1828642" y="358778"/>
                </a:cubicBezTo>
                <a:cubicBezTo>
                  <a:pt x="1809262" y="353795"/>
                  <a:pt x="1801423" y="344074"/>
                  <a:pt x="1801906" y="331249"/>
                </a:cubicBezTo>
                <a:close/>
                <a:moveTo>
                  <a:pt x="1646390" y="262411"/>
                </a:moveTo>
                <a:cubicBezTo>
                  <a:pt x="1635594" y="218892"/>
                  <a:pt x="1819166" y="130765"/>
                  <a:pt x="1877437" y="101882"/>
                </a:cubicBezTo>
                <a:cubicBezTo>
                  <a:pt x="1852377" y="151921"/>
                  <a:pt x="1747110" y="310776"/>
                  <a:pt x="1663849" y="278028"/>
                </a:cubicBezTo>
                <a:cubicBezTo>
                  <a:pt x="1653441" y="273935"/>
                  <a:pt x="1647932" y="268628"/>
                  <a:pt x="1646390" y="262411"/>
                </a:cubicBezTo>
                <a:close/>
                <a:moveTo>
                  <a:pt x="1544466" y="183374"/>
                </a:moveTo>
                <a:cubicBezTo>
                  <a:pt x="1549048" y="149737"/>
                  <a:pt x="1712883" y="95819"/>
                  <a:pt x="1765154" y="78017"/>
                </a:cubicBezTo>
                <a:cubicBezTo>
                  <a:pt x="1731694" y="114104"/>
                  <a:pt x="1606124" y="226888"/>
                  <a:pt x="1553043" y="196384"/>
                </a:cubicBezTo>
                <a:cubicBezTo>
                  <a:pt x="1546407" y="192570"/>
                  <a:pt x="1543812" y="188179"/>
                  <a:pt x="1544466" y="183374"/>
                </a:cubicBezTo>
                <a:close/>
                <a:moveTo>
                  <a:pt x="1454043" y="106218"/>
                </a:moveTo>
                <a:cubicBezTo>
                  <a:pt x="1449551" y="78762"/>
                  <a:pt x="1623659" y="44913"/>
                  <a:pt x="1676885" y="34094"/>
                </a:cubicBezTo>
                <a:cubicBezTo>
                  <a:pt x="1635512" y="60120"/>
                  <a:pt x="1489024" y="139852"/>
                  <a:pt x="1457412" y="111615"/>
                </a:cubicBezTo>
                <a:cubicBezTo>
                  <a:pt x="1455436" y="109850"/>
                  <a:pt x="1454343" y="108048"/>
                  <a:pt x="1454043" y="106218"/>
                </a:cubicBezTo>
                <a:close/>
                <a:moveTo>
                  <a:pt x="1389835" y="27096"/>
                </a:moveTo>
                <a:cubicBezTo>
                  <a:pt x="1398303" y="5994"/>
                  <a:pt x="1549976" y="1674"/>
                  <a:pt x="1596549" y="0"/>
                </a:cubicBezTo>
                <a:cubicBezTo>
                  <a:pt x="1552648" y="14493"/>
                  <a:pt x="1402636" y="56507"/>
                  <a:pt x="1390124" y="31545"/>
                </a:cubicBezTo>
                <a:cubicBezTo>
                  <a:pt x="1389342" y="29984"/>
                  <a:pt x="1389270" y="28503"/>
                  <a:pt x="1389835" y="27096"/>
                </a:cubicBezTo>
                <a:close/>
                <a:moveTo>
                  <a:pt x="0" y="685726"/>
                </a:moveTo>
                <a:lnTo>
                  <a:pt x="27244" y="642301"/>
                </a:lnTo>
                <a:cubicBezTo>
                  <a:pt x="194269" y="427429"/>
                  <a:pt x="541102" y="279762"/>
                  <a:pt x="941884" y="279762"/>
                </a:cubicBezTo>
                <a:cubicBezTo>
                  <a:pt x="1153285" y="279762"/>
                  <a:pt x="1349676" y="320847"/>
                  <a:pt x="1512587" y="391209"/>
                </a:cubicBezTo>
                <a:lnTo>
                  <a:pt x="1586856" y="426713"/>
                </a:lnTo>
                <a:lnTo>
                  <a:pt x="1593502" y="420246"/>
                </a:lnTo>
                <a:lnTo>
                  <a:pt x="1608193" y="433494"/>
                </a:lnTo>
                <a:cubicBezTo>
                  <a:pt x="1769260" y="565102"/>
                  <a:pt x="2013013" y="648988"/>
                  <a:pt x="2285821" y="648988"/>
                </a:cubicBezTo>
                <a:cubicBezTo>
                  <a:pt x="2544419" y="648988"/>
                  <a:pt x="2776912" y="573612"/>
                  <a:pt x="2937617" y="453663"/>
                </a:cubicBezTo>
                <a:lnTo>
                  <a:pt x="2938005" y="453357"/>
                </a:lnTo>
                <a:lnTo>
                  <a:pt x="2940303" y="451036"/>
                </a:lnTo>
                <a:cubicBezTo>
                  <a:pt x="2953429" y="438735"/>
                  <a:pt x="2967196" y="426736"/>
                  <a:pt x="2981572" y="415059"/>
                </a:cubicBezTo>
                <a:lnTo>
                  <a:pt x="3001994" y="399583"/>
                </a:lnTo>
                <a:lnTo>
                  <a:pt x="3028938" y="369255"/>
                </a:lnTo>
                <a:lnTo>
                  <a:pt x="3017089" y="388143"/>
                </a:lnTo>
                <a:lnTo>
                  <a:pt x="3026502" y="381010"/>
                </a:lnTo>
                <a:cubicBezTo>
                  <a:pt x="3213299" y="248829"/>
                  <a:pt x="3483539" y="165767"/>
                  <a:pt x="3784125" y="165767"/>
                </a:cubicBezTo>
                <a:cubicBezTo>
                  <a:pt x="3995526" y="165767"/>
                  <a:pt x="4191917" y="206852"/>
                  <a:pt x="4354828" y="277214"/>
                </a:cubicBezTo>
                <a:lnTo>
                  <a:pt x="4429098" y="312718"/>
                </a:lnTo>
                <a:lnTo>
                  <a:pt x="4435744" y="306251"/>
                </a:lnTo>
                <a:lnTo>
                  <a:pt x="4450435" y="319499"/>
                </a:lnTo>
                <a:cubicBezTo>
                  <a:pt x="4611502" y="451107"/>
                  <a:pt x="4855255" y="534993"/>
                  <a:pt x="5128062" y="534993"/>
                </a:cubicBezTo>
                <a:cubicBezTo>
                  <a:pt x="5423604" y="534993"/>
                  <a:pt x="5685047" y="436542"/>
                  <a:pt x="5844204" y="285623"/>
                </a:cubicBezTo>
                <a:lnTo>
                  <a:pt x="5871180" y="255260"/>
                </a:lnTo>
                <a:lnTo>
                  <a:pt x="5843936" y="298686"/>
                </a:lnTo>
                <a:cubicBezTo>
                  <a:pt x="5676911" y="513558"/>
                  <a:pt x="5330079" y="661224"/>
                  <a:pt x="4929297" y="661224"/>
                </a:cubicBezTo>
                <a:cubicBezTo>
                  <a:pt x="4717896" y="661224"/>
                  <a:pt x="4521505" y="620139"/>
                  <a:pt x="4358594" y="549777"/>
                </a:cubicBezTo>
                <a:lnTo>
                  <a:pt x="4284325" y="514273"/>
                </a:lnTo>
                <a:lnTo>
                  <a:pt x="4277679" y="520740"/>
                </a:lnTo>
                <a:lnTo>
                  <a:pt x="4262988" y="507492"/>
                </a:lnTo>
                <a:cubicBezTo>
                  <a:pt x="4101920" y="375885"/>
                  <a:pt x="3858167" y="291998"/>
                  <a:pt x="3585360" y="291998"/>
                </a:cubicBezTo>
                <a:cubicBezTo>
                  <a:pt x="3326761" y="291998"/>
                  <a:pt x="3094268" y="367374"/>
                  <a:pt x="2933564" y="487323"/>
                </a:cubicBezTo>
                <a:lnTo>
                  <a:pt x="2933176" y="487629"/>
                </a:lnTo>
                <a:lnTo>
                  <a:pt x="2930878" y="489950"/>
                </a:lnTo>
                <a:cubicBezTo>
                  <a:pt x="2917752" y="502251"/>
                  <a:pt x="2903985" y="514250"/>
                  <a:pt x="2889609" y="525928"/>
                </a:cubicBezTo>
                <a:lnTo>
                  <a:pt x="2869188" y="541403"/>
                </a:lnTo>
                <a:lnTo>
                  <a:pt x="2842242" y="571731"/>
                </a:lnTo>
                <a:lnTo>
                  <a:pt x="2854092" y="552843"/>
                </a:lnTo>
                <a:lnTo>
                  <a:pt x="2844679" y="559976"/>
                </a:lnTo>
                <a:cubicBezTo>
                  <a:pt x="2657882" y="692157"/>
                  <a:pt x="2387642" y="775219"/>
                  <a:pt x="2087055" y="775219"/>
                </a:cubicBezTo>
                <a:cubicBezTo>
                  <a:pt x="1875654" y="775219"/>
                  <a:pt x="1679263" y="734134"/>
                  <a:pt x="1516352" y="663772"/>
                </a:cubicBezTo>
                <a:lnTo>
                  <a:pt x="1442084" y="628268"/>
                </a:lnTo>
                <a:lnTo>
                  <a:pt x="1435437" y="634736"/>
                </a:lnTo>
                <a:lnTo>
                  <a:pt x="1420746" y="621487"/>
                </a:lnTo>
                <a:cubicBezTo>
                  <a:pt x="1259679" y="489880"/>
                  <a:pt x="1015926" y="405993"/>
                  <a:pt x="743118" y="405993"/>
                </a:cubicBezTo>
                <a:cubicBezTo>
                  <a:pt x="447576" y="405993"/>
                  <a:pt x="186133" y="504444"/>
                  <a:pt x="26977" y="655363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24000">
                <a:srgbClr val="0070C0">
                  <a:lumMod val="69000"/>
                  <a:lumOff val="31000"/>
                </a:srgbClr>
              </a:gs>
              <a:gs pos="62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2 Forma libre"/>
          <p:cNvSpPr/>
          <p:nvPr/>
        </p:nvSpPr>
        <p:spPr>
          <a:xfrm>
            <a:off x="-20873" y="25116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74739" y="5445224"/>
            <a:ext cx="923961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83457" y="573325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39425" y="593130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-53865" y="-99393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48929" y="-27473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09063" y="-310860"/>
            <a:ext cx="9508258" cy="745174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285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2" grpId="0" animBg="1"/>
      <p:bldP spid="12" grpId="1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Álbum de fotografía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Álbum de fotografías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54157"/>
            <a:ext cx="9144000" cy="508314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5400000">
            <a:off x="3888869" y="812271"/>
            <a:ext cx="6048672" cy="4932041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3977527">
                <a:moveTo>
                  <a:pt x="0" y="0"/>
                </a:moveTo>
                <a:lnTo>
                  <a:pt x="9144000" y="0"/>
                </a:lnTo>
                <a:lnTo>
                  <a:pt x="9144000" y="3789040"/>
                </a:lnTo>
                <a:cubicBezTo>
                  <a:pt x="7943530" y="3977527"/>
                  <a:pt x="6804176" y="3961157"/>
                  <a:pt x="5129213" y="3900488"/>
                </a:cubicBezTo>
                <a:cubicBezTo>
                  <a:pt x="3107979" y="3742468"/>
                  <a:pt x="2341141" y="3642311"/>
                  <a:pt x="0" y="3861048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8000">
                <a:srgbClr val="0070C0">
                  <a:alpha val="65000"/>
                </a:srgbClr>
              </a:gs>
              <a:gs pos="0">
                <a:srgbClr val="72F2DD">
                  <a:alpha val="17000"/>
                </a:srgbClr>
              </a:gs>
              <a:gs pos="53000">
                <a:srgbClr val="00B0F0">
                  <a:alpha val="56000"/>
                </a:srgbClr>
              </a:gs>
            </a:gsLst>
            <a:path path="circle">
              <a:fillToRect l="100000" t="100000"/>
            </a:path>
          </a:gradFill>
          <a:ln w="114300"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6200000">
            <a:off x="-777272" y="835766"/>
            <a:ext cx="6048672" cy="4788024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3977527">
                <a:moveTo>
                  <a:pt x="0" y="0"/>
                </a:moveTo>
                <a:lnTo>
                  <a:pt x="9144000" y="0"/>
                </a:lnTo>
                <a:lnTo>
                  <a:pt x="9144000" y="3789040"/>
                </a:lnTo>
                <a:cubicBezTo>
                  <a:pt x="7943530" y="3977527"/>
                  <a:pt x="6804176" y="3961157"/>
                  <a:pt x="5129213" y="3900488"/>
                </a:cubicBezTo>
                <a:cubicBezTo>
                  <a:pt x="3107979" y="3742468"/>
                  <a:pt x="2341141" y="3642311"/>
                  <a:pt x="0" y="3861048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8000">
                <a:srgbClr val="0070C0">
                  <a:alpha val="65000"/>
                </a:srgbClr>
              </a:gs>
              <a:gs pos="0">
                <a:srgbClr val="72F2DD">
                  <a:alpha val="17000"/>
                </a:srgbClr>
              </a:gs>
              <a:gs pos="53000">
                <a:srgbClr val="00B0F0">
                  <a:alpha val="56000"/>
                </a:srgbClr>
              </a:gs>
            </a:gsLst>
            <a:path path="circle">
              <a:fillToRect l="100000" t="100000"/>
            </a:path>
          </a:gradFill>
          <a:ln w="114300"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-129908" y="95501"/>
            <a:ext cx="9453419" cy="3573016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788121 h 3977527"/>
              <a:gd name="connsiteX5" fmla="*/ 0 w 9144000"/>
              <a:gd name="connsiteY5" fmla="*/ 0 h 3977527"/>
              <a:gd name="connsiteX0" fmla="*/ 0 w 9144000"/>
              <a:gd name="connsiteY0" fmla="*/ 0 h 4296065"/>
              <a:gd name="connsiteX1" fmla="*/ 9144000 w 9144000"/>
              <a:gd name="connsiteY1" fmla="*/ 0 h 4296065"/>
              <a:gd name="connsiteX2" fmla="*/ 9144000 w 9144000"/>
              <a:gd name="connsiteY2" fmla="*/ 3789040 h 4296065"/>
              <a:gd name="connsiteX3" fmla="*/ 5129213 w 9144000"/>
              <a:gd name="connsiteY3" fmla="*/ 3900488 h 4296065"/>
              <a:gd name="connsiteX4" fmla="*/ 0 w 9144000"/>
              <a:gd name="connsiteY4" fmla="*/ 3788121 h 4296065"/>
              <a:gd name="connsiteX5" fmla="*/ 0 w 9144000"/>
              <a:gd name="connsiteY5" fmla="*/ 0 h 4296065"/>
              <a:gd name="connsiteX0" fmla="*/ 0 w 9144000"/>
              <a:gd name="connsiteY0" fmla="*/ 0 h 4183698"/>
              <a:gd name="connsiteX1" fmla="*/ 9144000 w 9144000"/>
              <a:gd name="connsiteY1" fmla="*/ 0 h 4183698"/>
              <a:gd name="connsiteX2" fmla="*/ 9144000 w 9144000"/>
              <a:gd name="connsiteY2" fmla="*/ 3789040 h 4183698"/>
              <a:gd name="connsiteX3" fmla="*/ 5148064 w 9144000"/>
              <a:gd name="connsiteY3" fmla="*/ 3788121 h 4183698"/>
              <a:gd name="connsiteX4" fmla="*/ 0 w 9144000"/>
              <a:gd name="connsiteY4" fmla="*/ 3788121 h 4183698"/>
              <a:gd name="connsiteX5" fmla="*/ 0 w 9144000"/>
              <a:gd name="connsiteY5" fmla="*/ 0 h 4183698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9040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4055883">
                <a:moveTo>
                  <a:pt x="0" y="0"/>
                </a:moveTo>
                <a:lnTo>
                  <a:pt x="9144000" y="0"/>
                </a:lnTo>
                <a:lnTo>
                  <a:pt x="9144000" y="3788123"/>
                </a:lnTo>
                <a:cubicBezTo>
                  <a:pt x="7943530" y="3976610"/>
                  <a:pt x="7151067" y="4055883"/>
                  <a:pt x="5148064" y="3788121"/>
                </a:cubicBezTo>
                <a:cubicBezTo>
                  <a:pt x="3124523" y="3392544"/>
                  <a:pt x="1838152" y="3361092"/>
                  <a:pt x="0" y="3693420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88000">
                <a:srgbClr val="0070C0">
                  <a:alpha val="65000"/>
                </a:srgbClr>
              </a:gs>
              <a:gs pos="0">
                <a:srgbClr val="72F2DD">
                  <a:alpha val="17000"/>
                </a:srgbClr>
              </a:gs>
              <a:gs pos="53000">
                <a:srgbClr val="FF3399">
                  <a:alpha val="62000"/>
                </a:srgbClr>
              </a:gs>
            </a:gsLst>
            <a:lin ang="16200000" scaled="1"/>
            <a:tileRect/>
          </a:gradFill>
          <a:ln w="114300">
            <a:solidFill>
              <a:srgbClr val="FF66FF"/>
            </a:solidFill>
            <a:prstDash val="sysDot"/>
          </a:ln>
          <a:scene3d>
            <a:camera prst="orthographicFront"/>
            <a:lightRig rig="flood" dir="t">
              <a:rot lat="0" lon="0" rev="9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4" name="3 Onda"/>
          <p:cNvSpPr/>
          <p:nvPr/>
        </p:nvSpPr>
        <p:spPr>
          <a:xfrm>
            <a:off x="-191718" y="24714"/>
            <a:ext cx="9598424" cy="1244046"/>
          </a:xfrm>
          <a:custGeom>
            <a:avLst/>
            <a:gdLst>
              <a:gd name="connsiteX0" fmla="*/ 0 w 9144000"/>
              <a:gd name="connsiteY0" fmla="*/ 162728 h 1301824"/>
              <a:gd name="connsiteX1" fmla="*/ 9144000 w 9144000"/>
              <a:gd name="connsiteY1" fmla="*/ 162728 h 1301824"/>
              <a:gd name="connsiteX2" fmla="*/ 9144000 w 9144000"/>
              <a:gd name="connsiteY2" fmla="*/ 1139096 h 1301824"/>
              <a:gd name="connsiteX3" fmla="*/ 0 w 9144000"/>
              <a:gd name="connsiteY3" fmla="*/ 1139096 h 1301824"/>
              <a:gd name="connsiteX4" fmla="*/ 0 w 9144000"/>
              <a:gd name="connsiteY4" fmla="*/ 162728 h 1301824"/>
              <a:gd name="connsiteX0" fmla="*/ 0 w 9144000"/>
              <a:gd name="connsiteY0" fmla="*/ 226295 h 1359248"/>
              <a:gd name="connsiteX1" fmla="*/ 9144000 w 9144000"/>
              <a:gd name="connsiteY1" fmla="*/ 226295 h 1359248"/>
              <a:gd name="connsiteX2" fmla="*/ 9144000 w 9144000"/>
              <a:gd name="connsiteY2" fmla="*/ 1202663 h 1359248"/>
              <a:gd name="connsiteX3" fmla="*/ 0 w 9144000"/>
              <a:gd name="connsiteY3" fmla="*/ 1202663 h 1359248"/>
              <a:gd name="connsiteX4" fmla="*/ 0 w 9144000"/>
              <a:gd name="connsiteY4" fmla="*/ 226295 h 1359248"/>
              <a:gd name="connsiteX0" fmla="*/ 0 w 9144000"/>
              <a:gd name="connsiteY0" fmla="*/ 609 h 1133562"/>
              <a:gd name="connsiteX1" fmla="*/ 9144000 w 9144000"/>
              <a:gd name="connsiteY1" fmla="*/ 609 h 1133562"/>
              <a:gd name="connsiteX2" fmla="*/ 9144000 w 9144000"/>
              <a:gd name="connsiteY2" fmla="*/ 976977 h 1133562"/>
              <a:gd name="connsiteX3" fmla="*/ 0 w 9144000"/>
              <a:gd name="connsiteY3" fmla="*/ 976977 h 1133562"/>
              <a:gd name="connsiteX4" fmla="*/ 0 w 9144000"/>
              <a:gd name="connsiteY4" fmla="*/ 609 h 1133562"/>
              <a:gd name="connsiteX0" fmla="*/ 0 w 9154274"/>
              <a:gd name="connsiteY0" fmla="*/ 51371 h 1132953"/>
              <a:gd name="connsiteX1" fmla="*/ 9154274 w 9154274"/>
              <a:gd name="connsiteY1" fmla="*/ 0 h 1132953"/>
              <a:gd name="connsiteX2" fmla="*/ 9154274 w 9154274"/>
              <a:gd name="connsiteY2" fmla="*/ 976368 h 1132953"/>
              <a:gd name="connsiteX3" fmla="*/ 10274 w 9154274"/>
              <a:gd name="connsiteY3" fmla="*/ 976368 h 1132953"/>
              <a:gd name="connsiteX4" fmla="*/ 0 w 9154274"/>
              <a:gd name="connsiteY4" fmla="*/ 51371 h 1132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1132953">
                <a:moveTo>
                  <a:pt x="0" y="51371"/>
                </a:moveTo>
                <a:lnTo>
                  <a:pt x="9154274" y="0"/>
                </a:lnTo>
                <a:lnTo>
                  <a:pt x="9154274" y="976368"/>
                </a:lnTo>
                <a:cubicBezTo>
                  <a:pt x="6106274" y="1518795"/>
                  <a:pt x="3058274" y="433941"/>
                  <a:pt x="10274" y="976368"/>
                </a:cubicBezTo>
                <a:lnTo>
                  <a:pt x="0" y="51371"/>
                </a:lnTo>
                <a:close/>
              </a:path>
            </a:pathLst>
          </a:custGeom>
          <a:gradFill>
            <a:gsLst>
              <a:gs pos="37000">
                <a:srgbClr val="00B0F0"/>
              </a:gs>
              <a:gs pos="0">
                <a:srgbClr val="FFFF99">
                  <a:lumMod val="0"/>
                  <a:lumOff val="100000"/>
                </a:srgbClr>
              </a:gs>
              <a:gs pos="68000">
                <a:srgbClr val="002060">
                  <a:lumMod val="78000"/>
                  <a:lumOff val="2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129908" y="3229777"/>
            <a:ext cx="9433178" cy="3579621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788121 h 3977527"/>
              <a:gd name="connsiteX5" fmla="*/ 0 w 9144000"/>
              <a:gd name="connsiteY5" fmla="*/ 0 h 3977527"/>
              <a:gd name="connsiteX0" fmla="*/ 0 w 9144000"/>
              <a:gd name="connsiteY0" fmla="*/ 0 h 4296065"/>
              <a:gd name="connsiteX1" fmla="*/ 9144000 w 9144000"/>
              <a:gd name="connsiteY1" fmla="*/ 0 h 4296065"/>
              <a:gd name="connsiteX2" fmla="*/ 9144000 w 9144000"/>
              <a:gd name="connsiteY2" fmla="*/ 3789040 h 4296065"/>
              <a:gd name="connsiteX3" fmla="*/ 5129213 w 9144000"/>
              <a:gd name="connsiteY3" fmla="*/ 3900488 h 4296065"/>
              <a:gd name="connsiteX4" fmla="*/ 0 w 9144000"/>
              <a:gd name="connsiteY4" fmla="*/ 3788121 h 4296065"/>
              <a:gd name="connsiteX5" fmla="*/ 0 w 9144000"/>
              <a:gd name="connsiteY5" fmla="*/ 0 h 4296065"/>
              <a:gd name="connsiteX0" fmla="*/ 0 w 9144000"/>
              <a:gd name="connsiteY0" fmla="*/ 0 h 4183698"/>
              <a:gd name="connsiteX1" fmla="*/ 9144000 w 9144000"/>
              <a:gd name="connsiteY1" fmla="*/ 0 h 4183698"/>
              <a:gd name="connsiteX2" fmla="*/ 9144000 w 9144000"/>
              <a:gd name="connsiteY2" fmla="*/ 3789040 h 4183698"/>
              <a:gd name="connsiteX3" fmla="*/ 5148064 w 9144000"/>
              <a:gd name="connsiteY3" fmla="*/ 3788121 h 4183698"/>
              <a:gd name="connsiteX4" fmla="*/ 0 w 9144000"/>
              <a:gd name="connsiteY4" fmla="*/ 3788121 h 4183698"/>
              <a:gd name="connsiteX5" fmla="*/ 0 w 9144000"/>
              <a:gd name="connsiteY5" fmla="*/ 0 h 4183698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9040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4063381">
                <a:moveTo>
                  <a:pt x="0" y="0"/>
                </a:moveTo>
                <a:lnTo>
                  <a:pt x="9144000" y="0"/>
                </a:lnTo>
                <a:lnTo>
                  <a:pt x="9144000" y="3788123"/>
                </a:lnTo>
                <a:cubicBezTo>
                  <a:pt x="7943530" y="3976610"/>
                  <a:pt x="7151067" y="4210177"/>
                  <a:pt x="5148064" y="3942415"/>
                </a:cubicBezTo>
                <a:cubicBezTo>
                  <a:pt x="3124523" y="3588919"/>
                  <a:pt x="1838152" y="3361092"/>
                  <a:pt x="0" y="369342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8000">
                <a:srgbClr val="0070C0">
                  <a:alpha val="65000"/>
                </a:srgbClr>
              </a:gs>
              <a:gs pos="0">
                <a:srgbClr val="72F2DD">
                  <a:alpha val="17000"/>
                </a:srgbClr>
              </a:gs>
              <a:gs pos="53000">
                <a:srgbClr val="FF3399">
                  <a:alpha val="62000"/>
                </a:srgbClr>
              </a:gs>
            </a:gsLst>
            <a:lin ang="16200000" scaled="1"/>
          </a:gradFill>
          <a:ln w="114300">
            <a:solidFill>
              <a:srgbClr val="FF66FF"/>
            </a:solidFill>
            <a:prstDash val="sysDot"/>
          </a:ln>
          <a:scene3d>
            <a:camera prst="orthographicFront"/>
            <a:lightRig rig="flood" dir="t">
              <a:rot lat="0" lon="0" rev="9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3" name="3 Onda"/>
          <p:cNvSpPr/>
          <p:nvPr/>
        </p:nvSpPr>
        <p:spPr>
          <a:xfrm rot="10800000">
            <a:off x="-146949" y="5601351"/>
            <a:ext cx="9570623" cy="1256649"/>
          </a:xfrm>
          <a:custGeom>
            <a:avLst/>
            <a:gdLst>
              <a:gd name="connsiteX0" fmla="*/ 0 w 9144000"/>
              <a:gd name="connsiteY0" fmla="*/ 162728 h 1301824"/>
              <a:gd name="connsiteX1" fmla="*/ 9144000 w 9144000"/>
              <a:gd name="connsiteY1" fmla="*/ 162728 h 1301824"/>
              <a:gd name="connsiteX2" fmla="*/ 9144000 w 9144000"/>
              <a:gd name="connsiteY2" fmla="*/ 1139096 h 1301824"/>
              <a:gd name="connsiteX3" fmla="*/ 0 w 9144000"/>
              <a:gd name="connsiteY3" fmla="*/ 1139096 h 1301824"/>
              <a:gd name="connsiteX4" fmla="*/ 0 w 9144000"/>
              <a:gd name="connsiteY4" fmla="*/ 162728 h 1301824"/>
              <a:gd name="connsiteX0" fmla="*/ 0 w 9144000"/>
              <a:gd name="connsiteY0" fmla="*/ 226295 h 1359248"/>
              <a:gd name="connsiteX1" fmla="*/ 9144000 w 9144000"/>
              <a:gd name="connsiteY1" fmla="*/ 226295 h 1359248"/>
              <a:gd name="connsiteX2" fmla="*/ 9144000 w 9144000"/>
              <a:gd name="connsiteY2" fmla="*/ 1202663 h 1359248"/>
              <a:gd name="connsiteX3" fmla="*/ 0 w 9144000"/>
              <a:gd name="connsiteY3" fmla="*/ 1202663 h 1359248"/>
              <a:gd name="connsiteX4" fmla="*/ 0 w 9144000"/>
              <a:gd name="connsiteY4" fmla="*/ 226295 h 1359248"/>
              <a:gd name="connsiteX0" fmla="*/ 0 w 9144000"/>
              <a:gd name="connsiteY0" fmla="*/ 609 h 1133562"/>
              <a:gd name="connsiteX1" fmla="*/ 9144000 w 9144000"/>
              <a:gd name="connsiteY1" fmla="*/ 609 h 1133562"/>
              <a:gd name="connsiteX2" fmla="*/ 9144000 w 9144000"/>
              <a:gd name="connsiteY2" fmla="*/ 976977 h 1133562"/>
              <a:gd name="connsiteX3" fmla="*/ 0 w 9144000"/>
              <a:gd name="connsiteY3" fmla="*/ 976977 h 1133562"/>
              <a:gd name="connsiteX4" fmla="*/ 0 w 9144000"/>
              <a:gd name="connsiteY4" fmla="*/ 609 h 1133562"/>
              <a:gd name="connsiteX0" fmla="*/ 0 w 9154274"/>
              <a:gd name="connsiteY0" fmla="*/ 51371 h 1132953"/>
              <a:gd name="connsiteX1" fmla="*/ 9154274 w 9154274"/>
              <a:gd name="connsiteY1" fmla="*/ 0 h 1132953"/>
              <a:gd name="connsiteX2" fmla="*/ 9154274 w 9154274"/>
              <a:gd name="connsiteY2" fmla="*/ 976368 h 1132953"/>
              <a:gd name="connsiteX3" fmla="*/ 10274 w 9154274"/>
              <a:gd name="connsiteY3" fmla="*/ 976368 h 1132953"/>
              <a:gd name="connsiteX4" fmla="*/ 0 w 9154274"/>
              <a:gd name="connsiteY4" fmla="*/ 51371 h 1132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1132953">
                <a:moveTo>
                  <a:pt x="0" y="51371"/>
                </a:moveTo>
                <a:lnTo>
                  <a:pt x="9154274" y="0"/>
                </a:lnTo>
                <a:lnTo>
                  <a:pt x="9154274" y="976368"/>
                </a:lnTo>
                <a:cubicBezTo>
                  <a:pt x="6106274" y="1518795"/>
                  <a:pt x="3058274" y="433941"/>
                  <a:pt x="10274" y="976368"/>
                </a:cubicBezTo>
                <a:lnTo>
                  <a:pt x="0" y="51371"/>
                </a:lnTo>
                <a:close/>
              </a:path>
            </a:pathLst>
          </a:custGeom>
          <a:gradFill>
            <a:gsLst>
              <a:gs pos="37000">
                <a:srgbClr val="00B0F0"/>
              </a:gs>
              <a:gs pos="0">
                <a:srgbClr val="FFFF99"/>
              </a:gs>
              <a:gs pos="98000">
                <a:srgbClr val="002060">
                  <a:lumMod val="47000"/>
                </a:srgbClr>
              </a:gs>
              <a:gs pos="68000">
                <a:srgbClr val="00206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3 Onda"/>
          <p:cNvSpPr/>
          <p:nvPr/>
        </p:nvSpPr>
        <p:spPr>
          <a:xfrm>
            <a:off x="-173394" y="-190547"/>
            <a:ext cx="9538284" cy="1132953"/>
          </a:xfrm>
          <a:custGeom>
            <a:avLst/>
            <a:gdLst>
              <a:gd name="connsiteX0" fmla="*/ 0 w 9144000"/>
              <a:gd name="connsiteY0" fmla="*/ 162728 h 1301824"/>
              <a:gd name="connsiteX1" fmla="*/ 9144000 w 9144000"/>
              <a:gd name="connsiteY1" fmla="*/ 162728 h 1301824"/>
              <a:gd name="connsiteX2" fmla="*/ 9144000 w 9144000"/>
              <a:gd name="connsiteY2" fmla="*/ 1139096 h 1301824"/>
              <a:gd name="connsiteX3" fmla="*/ 0 w 9144000"/>
              <a:gd name="connsiteY3" fmla="*/ 1139096 h 1301824"/>
              <a:gd name="connsiteX4" fmla="*/ 0 w 9144000"/>
              <a:gd name="connsiteY4" fmla="*/ 162728 h 1301824"/>
              <a:gd name="connsiteX0" fmla="*/ 0 w 9144000"/>
              <a:gd name="connsiteY0" fmla="*/ 226295 h 1359248"/>
              <a:gd name="connsiteX1" fmla="*/ 9144000 w 9144000"/>
              <a:gd name="connsiteY1" fmla="*/ 226295 h 1359248"/>
              <a:gd name="connsiteX2" fmla="*/ 9144000 w 9144000"/>
              <a:gd name="connsiteY2" fmla="*/ 1202663 h 1359248"/>
              <a:gd name="connsiteX3" fmla="*/ 0 w 9144000"/>
              <a:gd name="connsiteY3" fmla="*/ 1202663 h 1359248"/>
              <a:gd name="connsiteX4" fmla="*/ 0 w 9144000"/>
              <a:gd name="connsiteY4" fmla="*/ 226295 h 1359248"/>
              <a:gd name="connsiteX0" fmla="*/ 0 w 9144000"/>
              <a:gd name="connsiteY0" fmla="*/ 609 h 1133562"/>
              <a:gd name="connsiteX1" fmla="*/ 9144000 w 9144000"/>
              <a:gd name="connsiteY1" fmla="*/ 609 h 1133562"/>
              <a:gd name="connsiteX2" fmla="*/ 9144000 w 9144000"/>
              <a:gd name="connsiteY2" fmla="*/ 976977 h 1133562"/>
              <a:gd name="connsiteX3" fmla="*/ 0 w 9144000"/>
              <a:gd name="connsiteY3" fmla="*/ 976977 h 1133562"/>
              <a:gd name="connsiteX4" fmla="*/ 0 w 9144000"/>
              <a:gd name="connsiteY4" fmla="*/ 609 h 1133562"/>
              <a:gd name="connsiteX0" fmla="*/ 0 w 9154274"/>
              <a:gd name="connsiteY0" fmla="*/ 51371 h 1132953"/>
              <a:gd name="connsiteX1" fmla="*/ 9154274 w 9154274"/>
              <a:gd name="connsiteY1" fmla="*/ 0 h 1132953"/>
              <a:gd name="connsiteX2" fmla="*/ 9154274 w 9154274"/>
              <a:gd name="connsiteY2" fmla="*/ 976368 h 1132953"/>
              <a:gd name="connsiteX3" fmla="*/ 10274 w 9154274"/>
              <a:gd name="connsiteY3" fmla="*/ 976368 h 1132953"/>
              <a:gd name="connsiteX4" fmla="*/ 0 w 9154274"/>
              <a:gd name="connsiteY4" fmla="*/ 51371 h 1132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1132953">
                <a:moveTo>
                  <a:pt x="0" y="51371"/>
                </a:moveTo>
                <a:lnTo>
                  <a:pt x="9154274" y="0"/>
                </a:lnTo>
                <a:lnTo>
                  <a:pt x="9154274" y="976368"/>
                </a:lnTo>
                <a:cubicBezTo>
                  <a:pt x="6106274" y="1518795"/>
                  <a:pt x="3058274" y="433941"/>
                  <a:pt x="10274" y="976368"/>
                </a:cubicBezTo>
                <a:lnTo>
                  <a:pt x="0" y="51371"/>
                </a:lnTo>
                <a:close/>
              </a:path>
            </a:pathLst>
          </a:custGeom>
          <a:gradFill>
            <a:gsLst>
              <a:gs pos="37000">
                <a:srgbClr val="00B0F0"/>
              </a:gs>
              <a:gs pos="0">
                <a:srgbClr val="FFFF99">
                  <a:lumMod val="0"/>
                  <a:lumOff val="100000"/>
                </a:srgbClr>
              </a:gs>
              <a:gs pos="68000">
                <a:srgbClr val="002060">
                  <a:lumMod val="78000"/>
                  <a:lumOff val="22000"/>
                </a:srgbClr>
              </a:gs>
            </a:gsLst>
            <a:lin ang="16200000" scaled="1"/>
          </a:gradFill>
          <a:ln w="114300">
            <a:solidFill>
              <a:srgbClr val="FF66FF"/>
            </a:solidFill>
          </a:ln>
          <a:scene3d>
            <a:camera prst="orthographicFront"/>
            <a:lightRig rig="flood" dir="t">
              <a:rot lat="0" lon="0" rev="48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3 Onda"/>
          <p:cNvSpPr/>
          <p:nvPr/>
        </p:nvSpPr>
        <p:spPr>
          <a:xfrm rot="10800000">
            <a:off x="-134806" y="5949280"/>
            <a:ext cx="9484599" cy="1064103"/>
          </a:xfrm>
          <a:custGeom>
            <a:avLst/>
            <a:gdLst>
              <a:gd name="connsiteX0" fmla="*/ 0 w 9144000"/>
              <a:gd name="connsiteY0" fmla="*/ 162728 h 1301824"/>
              <a:gd name="connsiteX1" fmla="*/ 9144000 w 9144000"/>
              <a:gd name="connsiteY1" fmla="*/ 162728 h 1301824"/>
              <a:gd name="connsiteX2" fmla="*/ 9144000 w 9144000"/>
              <a:gd name="connsiteY2" fmla="*/ 1139096 h 1301824"/>
              <a:gd name="connsiteX3" fmla="*/ 0 w 9144000"/>
              <a:gd name="connsiteY3" fmla="*/ 1139096 h 1301824"/>
              <a:gd name="connsiteX4" fmla="*/ 0 w 9144000"/>
              <a:gd name="connsiteY4" fmla="*/ 162728 h 1301824"/>
              <a:gd name="connsiteX0" fmla="*/ 0 w 9144000"/>
              <a:gd name="connsiteY0" fmla="*/ 226295 h 1359248"/>
              <a:gd name="connsiteX1" fmla="*/ 9144000 w 9144000"/>
              <a:gd name="connsiteY1" fmla="*/ 226295 h 1359248"/>
              <a:gd name="connsiteX2" fmla="*/ 9144000 w 9144000"/>
              <a:gd name="connsiteY2" fmla="*/ 1202663 h 1359248"/>
              <a:gd name="connsiteX3" fmla="*/ 0 w 9144000"/>
              <a:gd name="connsiteY3" fmla="*/ 1202663 h 1359248"/>
              <a:gd name="connsiteX4" fmla="*/ 0 w 9144000"/>
              <a:gd name="connsiteY4" fmla="*/ 226295 h 1359248"/>
              <a:gd name="connsiteX0" fmla="*/ 0 w 9144000"/>
              <a:gd name="connsiteY0" fmla="*/ 609 h 1133562"/>
              <a:gd name="connsiteX1" fmla="*/ 9144000 w 9144000"/>
              <a:gd name="connsiteY1" fmla="*/ 609 h 1133562"/>
              <a:gd name="connsiteX2" fmla="*/ 9144000 w 9144000"/>
              <a:gd name="connsiteY2" fmla="*/ 976977 h 1133562"/>
              <a:gd name="connsiteX3" fmla="*/ 0 w 9144000"/>
              <a:gd name="connsiteY3" fmla="*/ 976977 h 1133562"/>
              <a:gd name="connsiteX4" fmla="*/ 0 w 9144000"/>
              <a:gd name="connsiteY4" fmla="*/ 609 h 1133562"/>
              <a:gd name="connsiteX0" fmla="*/ 0 w 9154274"/>
              <a:gd name="connsiteY0" fmla="*/ 51371 h 1132953"/>
              <a:gd name="connsiteX1" fmla="*/ 9154274 w 9154274"/>
              <a:gd name="connsiteY1" fmla="*/ 0 h 1132953"/>
              <a:gd name="connsiteX2" fmla="*/ 9154274 w 9154274"/>
              <a:gd name="connsiteY2" fmla="*/ 976368 h 1132953"/>
              <a:gd name="connsiteX3" fmla="*/ 10274 w 9154274"/>
              <a:gd name="connsiteY3" fmla="*/ 976368 h 1132953"/>
              <a:gd name="connsiteX4" fmla="*/ 0 w 9154274"/>
              <a:gd name="connsiteY4" fmla="*/ 51371 h 1132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1132953">
                <a:moveTo>
                  <a:pt x="0" y="51371"/>
                </a:moveTo>
                <a:lnTo>
                  <a:pt x="9154274" y="0"/>
                </a:lnTo>
                <a:lnTo>
                  <a:pt x="9154274" y="976368"/>
                </a:lnTo>
                <a:cubicBezTo>
                  <a:pt x="6106274" y="1518795"/>
                  <a:pt x="3058274" y="433941"/>
                  <a:pt x="10274" y="976368"/>
                </a:cubicBezTo>
                <a:lnTo>
                  <a:pt x="0" y="51371"/>
                </a:lnTo>
                <a:close/>
              </a:path>
            </a:pathLst>
          </a:custGeom>
          <a:gradFill>
            <a:gsLst>
              <a:gs pos="37000">
                <a:srgbClr val="00B0F0"/>
              </a:gs>
              <a:gs pos="0">
                <a:srgbClr val="FFFF99">
                  <a:lumMod val="0"/>
                  <a:lumOff val="100000"/>
                </a:srgbClr>
              </a:gs>
              <a:gs pos="68000">
                <a:srgbClr val="002060">
                  <a:lumMod val="78000"/>
                  <a:lumOff val="22000"/>
                </a:srgbClr>
              </a:gs>
            </a:gsLst>
            <a:lin ang="16200000" scaled="1"/>
          </a:gradFill>
          <a:ln w="114300">
            <a:solidFill>
              <a:srgbClr val="FF66FF"/>
            </a:solidFill>
          </a:ln>
          <a:scene3d>
            <a:camera prst="orthographicFront"/>
            <a:lightRig rig="flood" dir="t">
              <a:rot lat="0" lon="0" rev="48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91718" y="-216968"/>
            <a:ext cx="9667497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085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544" y="1230444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524997" y="1280509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067898" y="-2149419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067897" y="4687545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-20873" y="5445225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13000">
                <a:schemeClr val="tx1">
                  <a:lumMod val="9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30338" y="0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-30339" y="-177080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2000">
                <a:srgbClr val="FF0000">
                  <a:lumMod val="35000"/>
                </a:srgbClr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-52703" y="-387424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72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13000">
                <a:schemeClr val="tx1">
                  <a:lumMod val="9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0" y="5661248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2000">
                <a:srgbClr val="FF0000">
                  <a:lumMod val="35000"/>
                </a:srgbClr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20873" y="5877272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72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13000">
                <a:schemeClr val="tx1">
                  <a:lumMod val="9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61257" y="-1302169"/>
            <a:ext cx="9508258" cy="9446815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536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4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4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4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6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324544" y="1715034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043608" y="1700089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534914" y="1700805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1999" y="1700808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152" y="1707921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01155" y="1707920"/>
            <a:ext cx="1993193" cy="344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64696" y="-99392"/>
            <a:ext cx="9273392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FF3399">
                  <a:lumMod val="52000"/>
                </a:srgbClr>
              </a:gs>
              <a:gs pos="80000">
                <a:srgbClr val="CC0066">
                  <a:lumMod val="0"/>
                </a:srgbClr>
              </a:gs>
              <a:gs pos="30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 w="53975">
            <a:gradFill>
              <a:gsLst>
                <a:gs pos="0">
                  <a:schemeClr val="bg1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64697" y="5476679"/>
            <a:ext cx="9273392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FF3399">
                  <a:lumMod val="52000"/>
                </a:srgbClr>
              </a:gs>
              <a:gs pos="80000">
                <a:srgbClr val="CC0066">
                  <a:lumMod val="0"/>
                </a:srgbClr>
              </a:gs>
              <a:gs pos="30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 w="53975">
            <a:gradFill>
              <a:gsLst>
                <a:gs pos="0">
                  <a:schemeClr val="bg1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756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iapositiva65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825500"/>
            <a:ext cx="9144000" cy="5147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" name="7 Grupo"/>
          <p:cNvGrpSpPr/>
          <p:nvPr/>
        </p:nvGrpSpPr>
        <p:grpSpPr>
          <a:xfrm>
            <a:off x="85182" y="1188084"/>
            <a:ext cx="3258536" cy="2693195"/>
            <a:chOff x="4018595" y="2420888"/>
            <a:chExt cx="4846887" cy="4512099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29000">
                <a:schemeClr val="accent5">
                  <a:lumMod val="75000"/>
                </a:schemeClr>
              </a:gs>
              <a:gs pos="12000">
                <a:srgbClr val="0762E9">
                  <a:lumMod val="53000"/>
                  <a:lumOff val="47000"/>
                </a:srgbClr>
              </a:gs>
              <a:gs pos="64000">
                <a:srgbClr val="0762E9"/>
              </a:gs>
              <a:gs pos="88000">
                <a:srgbClr val="002060"/>
              </a:gs>
            </a:gsLst>
            <a:lin ang="0" scaled="0"/>
          </a:gradFill>
          <a:scene3d>
            <a:camera prst="orthographicFront"/>
            <a:lightRig rig="freezing" dir="t"/>
          </a:scene3d>
        </p:grpSpPr>
        <p:sp>
          <p:nvSpPr>
            <p:cNvPr id="9" name="8 Marco"/>
            <p:cNvSpPr/>
            <p:nvPr/>
          </p:nvSpPr>
          <p:spPr>
            <a:xfrm rot="1657801">
              <a:off x="6155829" y="3117026"/>
              <a:ext cx="1600435" cy="1488613"/>
            </a:xfrm>
            <a:prstGeom prst="frame">
              <a:avLst>
                <a:gd name="adj1" fmla="val 15565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" name="9 Marco"/>
            <p:cNvSpPr/>
            <p:nvPr/>
          </p:nvSpPr>
          <p:spPr>
            <a:xfrm rot="642606">
              <a:off x="6161067" y="3905648"/>
              <a:ext cx="969151" cy="1074871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Marco"/>
            <p:cNvSpPr/>
            <p:nvPr/>
          </p:nvSpPr>
          <p:spPr>
            <a:xfrm>
              <a:off x="5117770" y="2420888"/>
              <a:ext cx="1254430" cy="129614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" name="11 Marco"/>
            <p:cNvSpPr/>
            <p:nvPr/>
          </p:nvSpPr>
          <p:spPr>
            <a:xfrm rot="18724121">
              <a:off x="3988426" y="2509178"/>
              <a:ext cx="1531916" cy="1471577"/>
            </a:xfrm>
            <a:prstGeom prst="frame">
              <a:avLst>
                <a:gd name="adj1" fmla="val 1592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Marco"/>
            <p:cNvSpPr/>
            <p:nvPr/>
          </p:nvSpPr>
          <p:spPr>
            <a:xfrm rot="20874800">
              <a:off x="4999633" y="3377262"/>
              <a:ext cx="829116" cy="927720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Marco"/>
            <p:cNvSpPr/>
            <p:nvPr/>
          </p:nvSpPr>
          <p:spPr>
            <a:xfrm rot="1342380">
              <a:off x="4487605" y="3880796"/>
              <a:ext cx="1003948" cy="1001415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5" name="14 Marco"/>
            <p:cNvSpPr/>
            <p:nvPr/>
          </p:nvSpPr>
          <p:spPr>
            <a:xfrm rot="20874800">
              <a:off x="5378312" y="4301630"/>
              <a:ext cx="870974" cy="693769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" name="15 Marco"/>
            <p:cNvSpPr/>
            <p:nvPr/>
          </p:nvSpPr>
          <p:spPr>
            <a:xfrm rot="20874800">
              <a:off x="6864792" y="4836337"/>
              <a:ext cx="713723" cy="65385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7" name="16 Marco"/>
            <p:cNvSpPr/>
            <p:nvPr/>
          </p:nvSpPr>
          <p:spPr>
            <a:xfrm rot="20874800">
              <a:off x="7545834" y="4467608"/>
              <a:ext cx="928709" cy="1003958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8" name="17 Marco"/>
            <p:cNvSpPr/>
            <p:nvPr/>
          </p:nvSpPr>
          <p:spPr>
            <a:xfrm rot="1809957">
              <a:off x="7698879" y="5450941"/>
              <a:ext cx="867811" cy="869458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Marco"/>
            <p:cNvSpPr/>
            <p:nvPr/>
          </p:nvSpPr>
          <p:spPr>
            <a:xfrm rot="21245242">
              <a:off x="8151759" y="6279133"/>
              <a:ext cx="713723" cy="65385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20 Grupo"/>
          <p:cNvGrpSpPr/>
          <p:nvPr/>
        </p:nvGrpSpPr>
        <p:grpSpPr>
          <a:xfrm>
            <a:off x="74257" y="3181997"/>
            <a:ext cx="3258536" cy="2693195"/>
            <a:chOff x="4018595" y="2420888"/>
            <a:chExt cx="4846887" cy="4512099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29000">
                <a:schemeClr val="accent5">
                  <a:lumMod val="75000"/>
                </a:schemeClr>
              </a:gs>
              <a:gs pos="12000">
                <a:srgbClr val="0762E9">
                  <a:lumMod val="53000"/>
                  <a:lumOff val="47000"/>
                </a:srgbClr>
              </a:gs>
              <a:gs pos="64000">
                <a:srgbClr val="0762E9"/>
              </a:gs>
              <a:gs pos="92000">
                <a:srgbClr val="002060"/>
              </a:gs>
            </a:gsLst>
            <a:lin ang="0" scaled="0"/>
          </a:gradFill>
          <a:scene3d>
            <a:camera prst="orthographicFront"/>
            <a:lightRig rig="freezing" dir="t"/>
          </a:scene3d>
        </p:grpSpPr>
        <p:sp>
          <p:nvSpPr>
            <p:cNvPr id="22" name="21 Marco"/>
            <p:cNvSpPr/>
            <p:nvPr/>
          </p:nvSpPr>
          <p:spPr>
            <a:xfrm rot="1657801">
              <a:off x="6155829" y="3117026"/>
              <a:ext cx="1600435" cy="1488613"/>
            </a:xfrm>
            <a:prstGeom prst="frame">
              <a:avLst>
                <a:gd name="adj1" fmla="val 15565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3" name="22 Marco"/>
            <p:cNvSpPr/>
            <p:nvPr/>
          </p:nvSpPr>
          <p:spPr>
            <a:xfrm rot="642606">
              <a:off x="6161067" y="3905648"/>
              <a:ext cx="969151" cy="1074871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4" name="23 Marco"/>
            <p:cNvSpPr/>
            <p:nvPr/>
          </p:nvSpPr>
          <p:spPr>
            <a:xfrm>
              <a:off x="5117770" y="2420888"/>
              <a:ext cx="1254430" cy="129614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Marco"/>
            <p:cNvSpPr/>
            <p:nvPr/>
          </p:nvSpPr>
          <p:spPr>
            <a:xfrm rot="18724121">
              <a:off x="3988426" y="2509178"/>
              <a:ext cx="1531916" cy="1471577"/>
            </a:xfrm>
            <a:prstGeom prst="frame">
              <a:avLst>
                <a:gd name="adj1" fmla="val 1592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Marco"/>
            <p:cNvSpPr/>
            <p:nvPr/>
          </p:nvSpPr>
          <p:spPr>
            <a:xfrm rot="20874800">
              <a:off x="4999633" y="3377262"/>
              <a:ext cx="829116" cy="927720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7" name="26 Marco"/>
            <p:cNvSpPr/>
            <p:nvPr/>
          </p:nvSpPr>
          <p:spPr>
            <a:xfrm rot="1342380">
              <a:off x="4487605" y="3880796"/>
              <a:ext cx="1003948" cy="1001415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Marco"/>
            <p:cNvSpPr/>
            <p:nvPr/>
          </p:nvSpPr>
          <p:spPr>
            <a:xfrm rot="20874800">
              <a:off x="5378312" y="4301630"/>
              <a:ext cx="870974" cy="693769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9" name="28 Marco"/>
            <p:cNvSpPr/>
            <p:nvPr/>
          </p:nvSpPr>
          <p:spPr>
            <a:xfrm rot="20874800">
              <a:off x="6864792" y="4836337"/>
              <a:ext cx="713723" cy="65385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Marco"/>
            <p:cNvSpPr/>
            <p:nvPr/>
          </p:nvSpPr>
          <p:spPr>
            <a:xfrm rot="20874800">
              <a:off x="7545834" y="4467608"/>
              <a:ext cx="928709" cy="1003958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Marco"/>
            <p:cNvSpPr/>
            <p:nvPr/>
          </p:nvSpPr>
          <p:spPr>
            <a:xfrm rot="1809957">
              <a:off x="7698879" y="5450941"/>
              <a:ext cx="867811" cy="869458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2" name="31 Marco"/>
            <p:cNvSpPr/>
            <p:nvPr/>
          </p:nvSpPr>
          <p:spPr>
            <a:xfrm rot="21245242">
              <a:off x="8151759" y="6279133"/>
              <a:ext cx="713723" cy="65385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32 Grupo"/>
          <p:cNvGrpSpPr/>
          <p:nvPr/>
        </p:nvGrpSpPr>
        <p:grpSpPr>
          <a:xfrm flipH="1">
            <a:off x="5796136" y="1171118"/>
            <a:ext cx="3258536" cy="2693195"/>
            <a:chOff x="4018595" y="2420888"/>
            <a:chExt cx="4846887" cy="4512099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29000">
                <a:schemeClr val="accent5">
                  <a:lumMod val="75000"/>
                </a:schemeClr>
              </a:gs>
              <a:gs pos="12000">
                <a:srgbClr val="0762E9">
                  <a:lumMod val="53000"/>
                  <a:lumOff val="47000"/>
                </a:srgbClr>
              </a:gs>
              <a:gs pos="64000">
                <a:srgbClr val="0762E9"/>
              </a:gs>
              <a:gs pos="93000">
                <a:srgbClr val="002060"/>
              </a:gs>
            </a:gsLst>
            <a:lin ang="0" scaled="0"/>
          </a:gradFill>
          <a:scene3d>
            <a:camera prst="orthographicFront"/>
            <a:lightRig rig="freezing" dir="t"/>
          </a:scene3d>
        </p:grpSpPr>
        <p:sp>
          <p:nvSpPr>
            <p:cNvPr id="34" name="33 Marco"/>
            <p:cNvSpPr/>
            <p:nvPr/>
          </p:nvSpPr>
          <p:spPr>
            <a:xfrm rot="1657801">
              <a:off x="6155829" y="3117026"/>
              <a:ext cx="1600435" cy="1488613"/>
            </a:xfrm>
            <a:prstGeom prst="frame">
              <a:avLst>
                <a:gd name="adj1" fmla="val 15565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5" name="34 Marco"/>
            <p:cNvSpPr/>
            <p:nvPr/>
          </p:nvSpPr>
          <p:spPr>
            <a:xfrm rot="642606">
              <a:off x="6161067" y="3905648"/>
              <a:ext cx="969151" cy="1074871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Marco"/>
            <p:cNvSpPr/>
            <p:nvPr/>
          </p:nvSpPr>
          <p:spPr>
            <a:xfrm>
              <a:off x="5117770" y="2420888"/>
              <a:ext cx="1254430" cy="129614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7" name="36 Marco"/>
            <p:cNvSpPr/>
            <p:nvPr/>
          </p:nvSpPr>
          <p:spPr>
            <a:xfrm rot="18724121">
              <a:off x="3988426" y="2509178"/>
              <a:ext cx="1531916" cy="1471577"/>
            </a:xfrm>
            <a:prstGeom prst="frame">
              <a:avLst>
                <a:gd name="adj1" fmla="val 1592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8" name="37 Marco"/>
            <p:cNvSpPr/>
            <p:nvPr/>
          </p:nvSpPr>
          <p:spPr>
            <a:xfrm rot="20874800">
              <a:off x="4999633" y="3377262"/>
              <a:ext cx="829116" cy="927720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Marco"/>
            <p:cNvSpPr/>
            <p:nvPr/>
          </p:nvSpPr>
          <p:spPr>
            <a:xfrm rot="1342380">
              <a:off x="4487605" y="3880796"/>
              <a:ext cx="1003948" cy="1001415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0" name="39 Marco"/>
            <p:cNvSpPr/>
            <p:nvPr/>
          </p:nvSpPr>
          <p:spPr>
            <a:xfrm rot="20874800">
              <a:off x="5378312" y="4301630"/>
              <a:ext cx="870974" cy="693769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1" name="40 Marco"/>
            <p:cNvSpPr/>
            <p:nvPr/>
          </p:nvSpPr>
          <p:spPr>
            <a:xfrm rot="20874800">
              <a:off x="6864792" y="4836337"/>
              <a:ext cx="713723" cy="65385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Marco"/>
            <p:cNvSpPr/>
            <p:nvPr/>
          </p:nvSpPr>
          <p:spPr>
            <a:xfrm rot="20874800">
              <a:off x="7545834" y="4467608"/>
              <a:ext cx="928709" cy="1003958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3" name="42 Marco"/>
            <p:cNvSpPr/>
            <p:nvPr/>
          </p:nvSpPr>
          <p:spPr>
            <a:xfrm rot="1809957">
              <a:off x="7698879" y="5450941"/>
              <a:ext cx="867811" cy="869458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4" name="43 Marco"/>
            <p:cNvSpPr/>
            <p:nvPr/>
          </p:nvSpPr>
          <p:spPr>
            <a:xfrm rot="21245242">
              <a:off x="8151759" y="6279133"/>
              <a:ext cx="713723" cy="65385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5" name="44 Grupo"/>
          <p:cNvGrpSpPr/>
          <p:nvPr/>
        </p:nvGrpSpPr>
        <p:grpSpPr>
          <a:xfrm flipH="1">
            <a:off x="5542661" y="3256153"/>
            <a:ext cx="3258536" cy="2693195"/>
            <a:chOff x="4018595" y="2420888"/>
            <a:chExt cx="4846887" cy="4512099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29000">
                <a:schemeClr val="accent5">
                  <a:lumMod val="75000"/>
                </a:schemeClr>
              </a:gs>
              <a:gs pos="12000">
                <a:srgbClr val="0762E9">
                  <a:lumMod val="53000"/>
                  <a:lumOff val="47000"/>
                </a:srgbClr>
              </a:gs>
              <a:gs pos="64000">
                <a:srgbClr val="0762E9"/>
              </a:gs>
              <a:gs pos="91000">
                <a:srgbClr val="002060"/>
              </a:gs>
            </a:gsLst>
            <a:lin ang="0" scaled="0"/>
          </a:gradFill>
          <a:scene3d>
            <a:camera prst="orthographicFront"/>
            <a:lightRig rig="freezing" dir="t"/>
          </a:scene3d>
        </p:grpSpPr>
        <p:sp>
          <p:nvSpPr>
            <p:cNvPr id="46" name="45 Marco"/>
            <p:cNvSpPr/>
            <p:nvPr/>
          </p:nvSpPr>
          <p:spPr>
            <a:xfrm rot="1657801">
              <a:off x="6155829" y="3117026"/>
              <a:ext cx="1600435" cy="1488613"/>
            </a:xfrm>
            <a:prstGeom prst="frame">
              <a:avLst>
                <a:gd name="adj1" fmla="val 15565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7" name="46 Marco"/>
            <p:cNvSpPr/>
            <p:nvPr/>
          </p:nvSpPr>
          <p:spPr>
            <a:xfrm rot="642606">
              <a:off x="6161067" y="3905648"/>
              <a:ext cx="969151" cy="1074871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8" name="47 Marco"/>
            <p:cNvSpPr/>
            <p:nvPr/>
          </p:nvSpPr>
          <p:spPr>
            <a:xfrm>
              <a:off x="5117770" y="2420888"/>
              <a:ext cx="1254430" cy="129614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9" name="48 Marco"/>
            <p:cNvSpPr/>
            <p:nvPr/>
          </p:nvSpPr>
          <p:spPr>
            <a:xfrm rot="18724121">
              <a:off x="3988426" y="2509178"/>
              <a:ext cx="1531916" cy="1471577"/>
            </a:xfrm>
            <a:prstGeom prst="frame">
              <a:avLst>
                <a:gd name="adj1" fmla="val 1592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0" name="49 Marco"/>
            <p:cNvSpPr/>
            <p:nvPr/>
          </p:nvSpPr>
          <p:spPr>
            <a:xfrm rot="20874800">
              <a:off x="4999633" y="3377262"/>
              <a:ext cx="829116" cy="927720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1" name="50 Marco"/>
            <p:cNvSpPr/>
            <p:nvPr/>
          </p:nvSpPr>
          <p:spPr>
            <a:xfrm rot="1342380">
              <a:off x="4487605" y="3880796"/>
              <a:ext cx="1003948" cy="1001415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2" name="51 Marco"/>
            <p:cNvSpPr/>
            <p:nvPr/>
          </p:nvSpPr>
          <p:spPr>
            <a:xfrm rot="20874800">
              <a:off x="5378312" y="4301630"/>
              <a:ext cx="870974" cy="693769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3" name="52 Marco"/>
            <p:cNvSpPr/>
            <p:nvPr/>
          </p:nvSpPr>
          <p:spPr>
            <a:xfrm rot="20874800">
              <a:off x="6864792" y="4836337"/>
              <a:ext cx="713723" cy="65385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4" name="53 Marco"/>
            <p:cNvSpPr/>
            <p:nvPr/>
          </p:nvSpPr>
          <p:spPr>
            <a:xfrm rot="20874800">
              <a:off x="7545834" y="4467608"/>
              <a:ext cx="928709" cy="1003958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5" name="54 Marco"/>
            <p:cNvSpPr/>
            <p:nvPr/>
          </p:nvSpPr>
          <p:spPr>
            <a:xfrm rot="1809957">
              <a:off x="7698879" y="5450941"/>
              <a:ext cx="867811" cy="869458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6" name="55 Marco"/>
            <p:cNvSpPr/>
            <p:nvPr/>
          </p:nvSpPr>
          <p:spPr>
            <a:xfrm rot="21245242">
              <a:off x="8151759" y="6279133"/>
              <a:ext cx="713723" cy="653854"/>
            </a:xfrm>
            <a:prstGeom prst="frame">
              <a:avLst>
                <a:gd name="adj1" fmla="val 16873"/>
              </a:avLst>
            </a:prstGeom>
            <a:grpFill/>
            <a:ln>
              <a:noFill/>
            </a:ln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</a:endParaRPr>
            </a:p>
          </p:txBody>
        </p:sp>
      </p:grpSp>
      <p:sp>
        <p:nvSpPr>
          <p:cNvPr id="3" name="2 Forma libre"/>
          <p:cNvSpPr/>
          <p:nvPr/>
        </p:nvSpPr>
        <p:spPr>
          <a:xfrm>
            <a:off x="0" y="404664"/>
            <a:ext cx="9185745" cy="1156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-71165" y="-99391"/>
            <a:ext cx="9304708" cy="141493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60325">
            <a:gradFill>
              <a:gsLst>
                <a:gs pos="0">
                  <a:schemeClr val="bg1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41745" y="5301209"/>
            <a:ext cx="9185745" cy="1156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7" name="56 Forma libre"/>
          <p:cNvSpPr/>
          <p:nvPr/>
        </p:nvSpPr>
        <p:spPr>
          <a:xfrm rot="10800000">
            <a:off x="-104614" y="5544041"/>
            <a:ext cx="9322809" cy="14133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60325">
            <a:gradFill>
              <a:gsLst>
                <a:gs pos="0">
                  <a:schemeClr val="bg1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492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803922" y="1912434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31118" y="25451"/>
            <a:ext cx="920623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0559" y="1984689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8814" y="1984689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60187" y="1940078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516915" y="1963398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729436" y="1963647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-88317" y="5445225"/>
            <a:ext cx="925961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-100701" y="-243408"/>
            <a:ext cx="934540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9F3182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2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/>
                </a:gs>
                <a:gs pos="62084">
                  <a:srgbClr val="8F0041"/>
                </a:gs>
                <a:gs pos="85002">
                  <a:srgbClr val="EB54DD"/>
                </a:gs>
                <a:gs pos="38000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27383" y="5688633"/>
            <a:ext cx="934540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9F3182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2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/>
                </a:gs>
                <a:gs pos="62084">
                  <a:srgbClr val="8F0041"/>
                </a:gs>
                <a:gs pos="85002">
                  <a:srgbClr val="EB54DD"/>
                </a:gs>
                <a:gs pos="38000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21016" y="-365394"/>
            <a:ext cx="9508258" cy="7610817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7350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Forma libre 18"/>
          <p:cNvSpPr/>
          <p:nvPr/>
        </p:nvSpPr>
        <p:spPr>
          <a:xfrm rot="10800000" flipH="1">
            <a:off x="2267744" y="900646"/>
            <a:ext cx="1995338" cy="5056707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>
            <a:gsLst>
              <a:gs pos="19000">
                <a:srgbClr val="CC0099">
                  <a:lumMod val="42000"/>
                  <a:lumOff val="58000"/>
                </a:srgbClr>
              </a:gs>
              <a:gs pos="94000">
                <a:srgbClr val="002060">
                  <a:lumMod val="58000"/>
                  <a:lumOff val="42000"/>
                </a:srgbClr>
              </a:gs>
              <a:gs pos="45000">
                <a:srgbClr val="70C8F4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3" name="Forma libre 18"/>
          <p:cNvSpPr/>
          <p:nvPr/>
        </p:nvSpPr>
        <p:spPr>
          <a:xfrm rot="10800000">
            <a:off x="4799884" y="874599"/>
            <a:ext cx="1995338" cy="5056707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 flip="none" rotWithShape="1">
            <a:gsLst>
              <a:gs pos="19000">
                <a:srgbClr val="CC0099">
                  <a:lumMod val="42000"/>
                  <a:lumOff val="58000"/>
                </a:srgbClr>
              </a:gs>
              <a:gs pos="94000">
                <a:srgbClr val="002060">
                  <a:lumMod val="58000"/>
                  <a:lumOff val="42000"/>
                </a:srgbClr>
              </a:gs>
              <a:gs pos="45000">
                <a:srgbClr val="00B0F0">
                  <a:lumMod val="57000"/>
                  <a:lumOff val="43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2 Forma libre"/>
          <p:cNvSpPr/>
          <p:nvPr/>
        </p:nvSpPr>
        <p:spPr>
          <a:xfrm>
            <a:off x="-12493" y="293575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53865" y="5224918"/>
            <a:ext cx="9218736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48929" y="5659542"/>
            <a:ext cx="9205082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53865" y="5950306"/>
            <a:ext cx="9219846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-53865" y="0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48929" y="-27473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94458" y="-219802"/>
            <a:ext cx="9508258" cy="7379682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9891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mmmmmmmmmmm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Forma libre 19"/>
          <p:cNvSpPr/>
          <p:nvPr/>
        </p:nvSpPr>
        <p:spPr>
          <a:xfrm>
            <a:off x="3500070" y="1110181"/>
            <a:ext cx="5643930" cy="4623076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 flip="none" rotWithShape="1">
            <a:gsLst>
              <a:gs pos="50000">
                <a:srgbClr val="66CCFF"/>
              </a:gs>
              <a:gs pos="80000">
                <a:srgbClr val="8F0040"/>
              </a:gs>
              <a:gs pos="100000">
                <a:srgbClr val="F27300">
                  <a:lumMod val="76000"/>
                  <a:lumOff val="24000"/>
                </a:srgbClr>
              </a:gs>
              <a:gs pos="100000">
                <a:srgbClr val="FFBF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254000" h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1" name="Forma libre 19"/>
          <p:cNvSpPr/>
          <p:nvPr/>
        </p:nvSpPr>
        <p:spPr>
          <a:xfrm flipH="1">
            <a:off x="-50024" y="1110181"/>
            <a:ext cx="5643930" cy="4623076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>
            <a:gsLst>
              <a:gs pos="50000">
                <a:srgbClr val="66CCFF"/>
              </a:gs>
              <a:gs pos="80000">
                <a:srgbClr val="8F0040"/>
              </a:gs>
              <a:gs pos="100000">
                <a:srgbClr val="F27300">
                  <a:lumMod val="76000"/>
                  <a:lumOff val="24000"/>
                </a:srgbClr>
              </a:gs>
              <a:gs pos="100000">
                <a:srgbClr val="FFBF00"/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>
              <a:rot lat="0" lon="0" rev="7800000"/>
            </a:lightRig>
          </a:scene3d>
          <a:sp3d>
            <a:bevelT w="254000" h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2 Forma libre"/>
          <p:cNvSpPr/>
          <p:nvPr/>
        </p:nvSpPr>
        <p:spPr>
          <a:xfrm>
            <a:off x="-20873" y="25116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74739" y="5445224"/>
            <a:ext cx="923961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83457" y="573325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39425" y="593130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-53865" y="-99393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48929" y="-27473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82129" y="-274737"/>
            <a:ext cx="9508258" cy="7415618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1511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3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3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1" grpId="0" animBg="1"/>
      <p:bldP spid="11" grpId="1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Diapositiva14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59"/>
          <a:stretch/>
        </p:blipFill>
        <p:spPr>
          <a:xfrm>
            <a:off x="18838" y="504000"/>
            <a:ext cx="9108000" cy="59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Forma libre 33"/>
          <p:cNvSpPr/>
          <p:nvPr/>
        </p:nvSpPr>
        <p:spPr>
          <a:xfrm rot="5400000">
            <a:off x="858095" y="2318370"/>
            <a:ext cx="4887911" cy="2500662"/>
          </a:xfrm>
          <a:custGeom>
            <a:avLst/>
            <a:gdLst>
              <a:gd name="connsiteX0" fmla="*/ 2414300 w 2784766"/>
              <a:gd name="connsiteY0" fmla="*/ 511498 h 1126582"/>
              <a:gd name="connsiteX1" fmla="*/ 2646943 w 2784766"/>
              <a:gd name="connsiteY1" fmla="*/ 479245 h 1126582"/>
              <a:gd name="connsiteX2" fmla="*/ 2784766 w 2784766"/>
              <a:gd name="connsiteY2" fmla="*/ 765188 h 1126582"/>
              <a:gd name="connsiteX3" fmla="*/ 2602470 w 2784766"/>
              <a:gd name="connsiteY3" fmla="*/ 746486 h 1126582"/>
              <a:gd name="connsiteX4" fmla="*/ 2414300 w 2784766"/>
              <a:gd name="connsiteY4" fmla="*/ 511498 h 1126582"/>
              <a:gd name="connsiteX5" fmla="*/ 1957805 w 2784766"/>
              <a:gd name="connsiteY5" fmla="*/ 347944 h 1126582"/>
              <a:gd name="connsiteX6" fmla="*/ 2253026 w 2784766"/>
              <a:gd name="connsiteY6" fmla="*/ 148553 h 1126582"/>
              <a:gd name="connsiteX7" fmla="*/ 2548948 w 2784766"/>
              <a:gd name="connsiteY7" fmla="*/ 379643 h 1126582"/>
              <a:gd name="connsiteX8" fmla="*/ 2300170 w 2784766"/>
              <a:gd name="connsiteY8" fmla="*/ 485541 h 1126582"/>
              <a:gd name="connsiteX9" fmla="*/ 1957805 w 2784766"/>
              <a:gd name="connsiteY9" fmla="*/ 347944 h 1126582"/>
              <a:gd name="connsiteX10" fmla="*/ 1123469 w 2784766"/>
              <a:gd name="connsiteY10" fmla="*/ 437207 h 1126582"/>
              <a:gd name="connsiteX11" fmla="*/ 1488122 w 2784766"/>
              <a:gd name="connsiteY11" fmla="*/ 0 h 1126582"/>
              <a:gd name="connsiteX12" fmla="*/ 2032220 w 2784766"/>
              <a:gd name="connsiteY12" fmla="*/ 217388 h 1126582"/>
              <a:gd name="connsiteX13" fmla="*/ 1699190 w 2784766"/>
              <a:gd name="connsiteY13" fmla="*/ 491300 h 1126582"/>
              <a:gd name="connsiteX14" fmla="*/ 1123469 w 2784766"/>
              <a:gd name="connsiteY14" fmla="*/ 437207 h 1126582"/>
              <a:gd name="connsiteX15" fmla="*/ 0 w 2784766"/>
              <a:gd name="connsiteY15" fmla="*/ 1126582 h 1126582"/>
              <a:gd name="connsiteX16" fmla="*/ 127786 w 2784766"/>
              <a:gd name="connsiteY16" fmla="*/ 361171 h 1126582"/>
              <a:gd name="connsiteX17" fmla="*/ 1133765 w 2784766"/>
              <a:gd name="connsiteY17" fmla="*/ 214101 h 1126582"/>
              <a:gd name="connsiteX18" fmla="*/ 899527 w 2784766"/>
              <a:gd name="connsiteY18" fmla="*/ 769699 h 1126582"/>
              <a:gd name="connsiteX19" fmla="*/ 0 w 2784766"/>
              <a:gd name="connsiteY19" fmla="*/ 1126582 h 1126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784766" h="1126582">
                <a:moveTo>
                  <a:pt x="2414300" y="511498"/>
                </a:moveTo>
                <a:cubicBezTo>
                  <a:pt x="2495216" y="488034"/>
                  <a:pt x="2562660" y="468863"/>
                  <a:pt x="2646943" y="479245"/>
                </a:cubicBezTo>
                <a:cubicBezTo>
                  <a:pt x="2748173" y="598028"/>
                  <a:pt x="2763354" y="661937"/>
                  <a:pt x="2784766" y="765188"/>
                </a:cubicBezTo>
                <a:cubicBezTo>
                  <a:pt x="2718744" y="733666"/>
                  <a:pt x="2657377" y="737318"/>
                  <a:pt x="2602470" y="746486"/>
                </a:cubicBezTo>
                <a:cubicBezTo>
                  <a:pt x="2544665" y="638775"/>
                  <a:pt x="2548374" y="626361"/>
                  <a:pt x="2414300" y="511498"/>
                </a:cubicBezTo>
                <a:close/>
                <a:moveTo>
                  <a:pt x="1957805" y="347944"/>
                </a:moveTo>
                <a:cubicBezTo>
                  <a:pt x="2055627" y="264575"/>
                  <a:pt x="2137316" y="195529"/>
                  <a:pt x="2253026" y="148553"/>
                </a:cubicBezTo>
                <a:cubicBezTo>
                  <a:pt x="2434180" y="213838"/>
                  <a:pt x="2479635" y="276399"/>
                  <a:pt x="2548948" y="379643"/>
                </a:cubicBezTo>
                <a:cubicBezTo>
                  <a:pt x="2449030" y="389665"/>
                  <a:pt x="2369229" y="436702"/>
                  <a:pt x="2300170" y="485541"/>
                </a:cubicBezTo>
                <a:cubicBezTo>
                  <a:pt x="2180903" y="402607"/>
                  <a:pt x="2180889" y="385805"/>
                  <a:pt x="1957805" y="347944"/>
                </a:cubicBezTo>
                <a:close/>
                <a:moveTo>
                  <a:pt x="1123469" y="437207"/>
                </a:moveTo>
                <a:cubicBezTo>
                  <a:pt x="1237129" y="266016"/>
                  <a:pt x="1332281" y="123933"/>
                  <a:pt x="1488122" y="0"/>
                </a:cubicBezTo>
                <a:cubicBezTo>
                  <a:pt x="1789633" y="17179"/>
                  <a:pt x="1884425" y="91745"/>
                  <a:pt x="2032220" y="217388"/>
                </a:cubicBezTo>
                <a:cubicBezTo>
                  <a:pt x="1884992" y="277941"/>
                  <a:pt x="1783581" y="385684"/>
                  <a:pt x="1699190" y="491300"/>
                </a:cubicBezTo>
                <a:cubicBezTo>
                  <a:pt x="1484128" y="419206"/>
                  <a:pt x="1477144" y="393651"/>
                  <a:pt x="1123469" y="437207"/>
                </a:cubicBezTo>
                <a:close/>
                <a:moveTo>
                  <a:pt x="0" y="1126582"/>
                </a:moveTo>
                <a:cubicBezTo>
                  <a:pt x="7099" y="848064"/>
                  <a:pt x="14196" y="616308"/>
                  <a:pt x="127786" y="361171"/>
                </a:cubicBezTo>
                <a:cubicBezTo>
                  <a:pt x="588426" y="161512"/>
                  <a:pt x="798082" y="177866"/>
                  <a:pt x="1133765" y="214101"/>
                </a:cubicBezTo>
                <a:cubicBezTo>
                  <a:pt x="973460" y="390465"/>
                  <a:pt x="924944" y="587489"/>
                  <a:pt x="899527" y="769699"/>
                </a:cubicBezTo>
                <a:cubicBezTo>
                  <a:pt x="514866" y="843655"/>
                  <a:pt x="480615" y="819499"/>
                  <a:pt x="0" y="1126582"/>
                </a:cubicBezTo>
                <a:close/>
              </a:path>
            </a:pathLst>
          </a:custGeom>
          <a:gradFill>
            <a:gsLst>
              <a:gs pos="80000">
                <a:srgbClr val="7030A0"/>
              </a:gs>
              <a:gs pos="100000">
                <a:srgbClr val="CC0066">
                  <a:lumMod val="0"/>
                </a:srgbClr>
              </a:gs>
              <a:gs pos="43320">
                <a:srgbClr val="00B0F0">
                  <a:lumMod val="34000"/>
                  <a:lumOff val="66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threePt" dir="t">
              <a:rot lat="0" lon="0" rev="3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33"/>
          <p:cNvSpPr/>
          <p:nvPr/>
        </p:nvSpPr>
        <p:spPr>
          <a:xfrm rot="16200000" flipH="1">
            <a:off x="3316176" y="2380569"/>
            <a:ext cx="4887911" cy="2376264"/>
          </a:xfrm>
          <a:custGeom>
            <a:avLst/>
            <a:gdLst>
              <a:gd name="connsiteX0" fmla="*/ 2414300 w 2784766"/>
              <a:gd name="connsiteY0" fmla="*/ 511498 h 1126582"/>
              <a:gd name="connsiteX1" fmla="*/ 2646943 w 2784766"/>
              <a:gd name="connsiteY1" fmla="*/ 479245 h 1126582"/>
              <a:gd name="connsiteX2" fmla="*/ 2784766 w 2784766"/>
              <a:gd name="connsiteY2" fmla="*/ 765188 h 1126582"/>
              <a:gd name="connsiteX3" fmla="*/ 2602470 w 2784766"/>
              <a:gd name="connsiteY3" fmla="*/ 746486 h 1126582"/>
              <a:gd name="connsiteX4" fmla="*/ 2414300 w 2784766"/>
              <a:gd name="connsiteY4" fmla="*/ 511498 h 1126582"/>
              <a:gd name="connsiteX5" fmla="*/ 1957805 w 2784766"/>
              <a:gd name="connsiteY5" fmla="*/ 347944 h 1126582"/>
              <a:gd name="connsiteX6" fmla="*/ 2253026 w 2784766"/>
              <a:gd name="connsiteY6" fmla="*/ 148553 h 1126582"/>
              <a:gd name="connsiteX7" fmla="*/ 2548948 w 2784766"/>
              <a:gd name="connsiteY7" fmla="*/ 379643 h 1126582"/>
              <a:gd name="connsiteX8" fmla="*/ 2300170 w 2784766"/>
              <a:gd name="connsiteY8" fmla="*/ 485541 h 1126582"/>
              <a:gd name="connsiteX9" fmla="*/ 1957805 w 2784766"/>
              <a:gd name="connsiteY9" fmla="*/ 347944 h 1126582"/>
              <a:gd name="connsiteX10" fmla="*/ 1123469 w 2784766"/>
              <a:gd name="connsiteY10" fmla="*/ 437207 h 1126582"/>
              <a:gd name="connsiteX11" fmla="*/ 1488122 w 2784766"/>
              <a:gd name="connsiteY11" fmla="*/ 0 h 1126582"/>
              <a:gd name="connsiteX12" fmla="*/ 2032220 w 2784766"/>
              <a:gd name="connsiteY12" fmla="*/ 217388 h 1126582"/>
              <a:gd name="connsiteX13" fmla="*/ 1699190 w 2784766"/>
              <a:gd name="connsiteY13" fmla="*/ 491300 h 1126582"/>
              <a:gd name="connsiteX14" fmla="*/ 1123469 w 2784766"/>
              <a:gd name="connsiteY14" fmla="*/ 437207 h 1126582"/>
              <a:gd name="connsiteX15" fmla="*/ 0 w 2784766"/>
              <a:gd name="connsiteY15" fmla="*/ 1126582 h 1126582"/>
              <a:gd name="connsiteX16" fmla="*/ 127786 w 2784766"/>
              <a:gd name="connsiteY16" fmla="*/ 361171 h 1126582"/>
              <a:gd name="connsiteX17" fmla="*/ 1133765 w 2784766"/>
              <a:gd name="connsiteY17" fmla="*/ 214101 h 1126582"/>
              <a:gd name="connsiteX18" fmla="*/ 899527 w 2784766"/>
              <a:gd name="connsiteY18" fmla="*/ 769699 h 1126582"/>
              <a:gd name="connsiteX19" fmla="*/ 0 w 2784766"/>
              <a:gd name="connsiteY19" fmla="*/ 1126582 h 1126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784766" h="1126582">
                <a:moveTo>
                  <a:pt x="2414300" y="511498"/>
                </a:moveTo>
                <a:cubicBezTo>
                  <a:pt x="2495216" y="488034"/>
                  <a:pt x="2562660" y="468863"/>
                  <a:pt x="2646943" y="479245"/>
                </a:cubicBezTo>
                <a:cubicBezTo>
                  <a:pt x="2748173" y="598028"/>
                  <a:pt x="2763354" y="661937"/>
                  <a:pt x="2784766" y="765188"/>
                </a:cubicBezTo>
                <a:cubicBezTo>
                  <a:pt x="2718744" y="733666"/>
                  <a:pt x="2657377" y="737318"/>
                  <a:pt x="2602470" y="746486"/>
                </a:cubicBezTo>
                <a:cubicBezTo>
                  <a:pt x="2544665" y="638775"/>
                  <a:pt x="2548374" y="626361"/>
                  <a:pt x="2414300" y="511498"/>
                </a:cubicBezTo>
                <a:close/>
                <a:moveTo>
                  <a:pt x="1957805" y="347944"/>
                </a:moveTo>
                <a:cubicBezTo>
                  <a:pt x="2055627" y="264575"/>
                  <a:pt x="2137316" y="195529"/>
                  <a:pt x="2253026" y="148553"/>
                </a:cubicBezTo>
                <a:cubicBezTo>
                  <a:pt x="2434180" y="213838"/>
                  <a:pt x="2479635" y="276399"/>
                  <a:pt x="2548948" y="379643"/>
                </a:cubicBezTo>
                <a:cubicBezTo>
                  <a:pt x="2449030" y="389665"/>
                  <a:pt x="2369229" y="436702"/>
                  <a:pt x="2300170" y="485541"/>
                </a:cubicBezTo>
                <a:cubicBezTo>
                  <a:pt x="2180903" y="402607"/>
                  <a:pt x="2180889" y="385805"/>
                  <a:pt x="1957805" y="347944"/>
                </a:cubicBezTo>
                <a:close/>
                <a:moveTo>
                  <a:pt x="1123469" y="437207"/>
                </a:moveTo>
                <a:cubicBezTo>
                  <a:pt x="1237129" y="266016"/>
                  <a:pt x="1332281" y="123933"/>
                  <a:pt x="1488122" y="0"/>
                </a:cubicBezTo>
                <a:cubicBezTo>
                  <a:pt x="1789633" y="17179"/>
                  <a:pt x="1884425" y="91745"/>
                  <a:pt x="2032220" y="217388"/>
                </a:cubicBezTo>
                <a:cubicBezTo>
                  <a:pt x="1884992" y="277941"/>
                  <a:pt x="1783581" y="385684"/>
                  <a:pt x="1699190" y="491300"/>
                </a:cubicBezTo>
                <a:cubicBezTo>
                  <a:pt x="1484128" y="419206"/>
                  <a:pt x="1477144" y="393651"/>
                  <a:pt x="1123469" y="437207"/>
                </a:cubicBezTo>
                <a:close/>
                <a:moveTo>
                  <a:pt x="0" y="1126582"/>
                </a:moveTo>
                <a:cubicBezTo>
                  <a:pt x="7099" y="848064"/>
                  <a:pt x="14196" y="616308"/>
                  <a:pt x="127786" y="361171"/>
                </a:cubicBezTo>
                <a:cubicBezTo>
                  <a:pt x="588426" y="161512"/>
                  <a:pt x="798082" y="177866"/>
                  <a:pt x="1133765" y="214101"/>
                </a:cubicBezTo>
                <a:cubicBezTo>
                  <a:pt x="973460" y="390465"/>
                  <a:pt x="924944" y="587489"/>
                  <a:pt x="899527" y="769699"/>
                </a:cubicBezTo>
                <a:cubicBezTo>
                  <a:pt x="514866" y="843655"/>
                  <a:pt x="480615" y="819499"/>
                  <a:pt x="0" y="1126582"/>
                </a:cubicBezTo>
                <a:close/>
              </a:path>
            </a:pathLst>
          </a:custGeom>
          <a:gradFill>
            <a:gsLst>
              <a:gs pos="78000">
                <a:srgbClr val="7030A0"/>
              </a:gs>
              <a:gs pos="96000">
                <a:srgbClr val="CC0066">
                  <a:lumMod val="0"/>
                </a:srgbClr>
              </a:gs>
              <a:gs pos="43320">
                <a:srgbClr val="00B0F0">
                  <a:lumMod val="36000"/>
                  <a:lumOff val="64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57313" y="-22944"/>
            <a:ext cx="9306121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5000">
                <a:srgbClr val="7030A0"/>
              </a:gs>
              <a:gs pos="91000">
                <a:srgbClr val="391B03">
                  <a:lumMod val="0"/>
                </a:srgbClr>
              </a:gs>
              <a:gs pos="27000">
                <a:srgbClr val="FFFF00">
                  <a:lumMod val="54000"/>
                  <a:lumOff val="46000"/>
                </a:srgbClr>
              </a:gs>
              <a:gs pos="71000">
                <a:srgbClr val="3333CC">
                  <a:lumMod val="67000"/>
                </a:srgbClr>
              </a:gs>
            </a:gsLst>
            <a:path path="shape">
              <a:fillToRect l="50000" t="50000" r="50000" b="50000"/>
            </a:path>
          </a:gradFill>
          <a:ln w="50800">
            <a:gradFill>
              <a:gsLst>
                <a:gs pos="0">
                  <a:schemeClr val="bg1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100000">
                  <a:srgbClr val="FBD49C">
                    <a:alpha val="0"/>
                  </a:srgb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" name="7 Forma libre"/>
          <p:cNvSpPr/>
          <p:nvPr/>
        </p:nvSpPr>
        <p:spPr>
          <a:xfrm rot="10800000">
            <a:off x="-62222" y="5542364"/>
            <a:ext cx="9306121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5000">
                <a:srgbClr val="7030A0"/>
              </a:gs>
              <a:gs pos="91000">
                <a:srgbClr val="391B03">
                  <a:lumMod val="0"/>
                </a:srgbClr>
              </a:gs>
              <a:gs pos="27000">
                <a:srgbClr val="FFFF00">
                  <a:lumMod val="54000"/>
                  <a:lumOff val="46000"/>
                </a:srgbClr>
              </a:gs>
              <a:gs pos="71000">
                <a:srgbClr val="3333CC">
                  <a:lumMod val="67000"/>
                </a:srgbClr>
              </a:gs>
            </a:gsLst>
            <a:path path="shape">
              <a:fillToRect l="50000" t="50000" r="50000" b="50000"/>
            </a:path>
          </a:gradFill>
          <a:ln w="50800">
            <a:gradFill>
              <a:gsLst>
                <a:gs pos="0">
                  <a:schemeClr val="bg1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100000">
                  <a:srgbClr val="FBD49C">
                    <a:alpha val="0"/>
                  </a:srgb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0860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6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717" y="-1828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524997" y="1280509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544" y="1230444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067898" y="-2149419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067897" y="4687545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-66462" y="260648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24717" y="5085185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80528" y="-99392"/>
            <a:ext cx="9433047" cy="147274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9842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180529" y="5462623"/>
            <a:ext cx="9433047" cy="147274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9842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35732" y="-1326399"/>
            <a:ext cx="9724284" cy="9471045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715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6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Diapositiva29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78069"/>
            <a:ext cx="9144000" cy="570711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Forma libre 18"/>
          <p:cNvSpPr/>
          <p:nvPr/>
        </p:nvSpPr>
        <p:spPr>
          <a:xfrm rot="10086837" flipH="1">
            <a:off x="412242" y="610620"/>
            <a:ext cx="2340498" cy="5323287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 flip="none" rotWithShape="1">
            <a:gsLst>
              <a:gs pos="100000">
                <a:srgbClr val="7030A0"/>
              </a:gs>
              <a:gs pos="43320">
                <a:srgbClr val="00B0F0">
                  <a:lumMod val="57000"/>
                  <a:lumOff val="43000"/>
                </a:srgbClr>
              </a:gs>
              <a:gs pos="17500">
                <a:schemeClr val="tx1">
                  <a:lumMod val="95000"/>
                </a:schemeClr>
              </a:gs>
              <a:gs pos="81000">
                <a:srgbClr val="CC3399"/>
              </a:gs>
              <a:gs pos="27000">
                <a:schemeClr val="tx1">
                  <a:lumMod val="95000"/>
                </a:schemeClr>
              </a:gs>
            </a:gsLst>
            <a:lin ang="2700000" scaled="1"/>
            <a:tileRect/>
          </a:gradFill>
          <a:ln>
            <a:gradFill>
              <a:gsLst>
                <a:gs pos="6000">
                  <a:srgbClr val="0A128C"/>
                </a:gs>
                <a:gs pos="23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8"/>
          <p:cNvSpPr/>
          <p:nvPr/>
        </p:nvSpPr>
        <p:spPr>
          <a:xfrm rot="11513163">
            <a:off x="6535276" y="588899"/>
            <a:ext cx="2340498" cy="5323287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 flip="none" rotWithShape="1">
            <a:gsLst>
              <a:gs pos="100000">
                <a:srgbClr val="7030A0"/>
              </a:gs>
              <a:gs pos="43320">
                <a:srgbClr val="00B0F0">
                  <a:lumMod val="57000"/>
                  <a:lumOff val="43000"/>
                </a:srgbClr>
              </a:gs>
              <a:gs pos="17500">
                <a:schemeClr val="tx1">
                  <a:lumMod val="95000"/>
                </a:schemeClr>
              </a:gs>
              <a:gs pos="81000">
                <a:srgbClr val="CC3399"/>
              </a:gs>
              <a:gs pos="27000">
                <a:schemeClr val="tx1">
                  <a:lumMod val="95000"/>
                </a:schemeClr>
              </a:gs>
            </a:gsLst>
            <a:lin ang="2700000" scaled="1"/>
            <a:tileRect/>
          </a:gradFill>
          <a:ln>
            <a:gradFill>
              <a:gsLst>
                <a:gs pos="4000">
                  <a:srgbClr val="0A128C"/>
                </a:gs>
                <a:gs pos="23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2 Forma libre"/>
          <p:cNvSpPr/>
          <p:nvPr/>
        </p:nvSpPr>
        <p:spPr>
          <a:xfrm>
            <a:off x="-182884" y="0"/>
            <a:ext cx="9509766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85725">
            <a:gradFill>
              <a:gsLst>
                <a:gs pos="26250">
                  <a:schemeClr val="bg1"/>
                </a:gs>
                <a:gs pos="39999">
                  <a:srgbClr val="CC3399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182884" y="5453037"/>
            <a:ext cx="9509766" cy="14127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85725">
            <a:gradFill>
              <a:gsLst>
                <a:gs pos="26250">
                  <a:schemeClr val="bg1"/>
                </a:gs>
                <a:gs pos="39999">
                  <a:srgbClr val="CC3399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4459" y="-152284"/>
            <a:ext cx="9593349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5463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1"/>
          <p:cNvSpPr/>
          <p:nvPr/>
        </p:nvSpPr>
        <p:spPr>
          <a:xfrm rot="8193601">
            <a:off x="478083" y="1196382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FF3399"/>
              </a:gs>
              <a:gs pos="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1"/>
          <p:cNvSpPr/>
          <p:nvPr/>
        </p:nvSpPr>
        <p:spPr>
          <a:xfrm rot="13504793" flipH="1">
            <a:off x="3580046" y="1268286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FF3399"/>
              </a:gs>
              <a:gs pos="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1"/>
          <p:cNvSpPr/>
          <p:nvPr/>
        </p:nvSpPr>
        <p:spPr>
          <a:xfrm rot="2658975" flipH="1">
            <a:off x="446751" y="3633648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FF3399"/>
              </a:gs>
              <a:gs pos="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11"/>
          <p:cNvSpPr/>
          <p:nvPr/>
        </p:nvSpPr>
        <p:spPr>
          <a:xfrm rot="18941025">
            <a:off x="3534415" y="3663724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FF3399"/>
              </a:gs>
              <a:gs pos="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91693" y="-88552"/>
            <a:ext cx="9327386" cy="156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FF3399"/>
              </a:gs>
              <a:gs pos="93000">
                <a:srgbClr val="CC0066">
                  <a:lumMod val="0"/>
                </a:srgbClr>
              </a:gs>
              <a:gs pos="23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40000">
                  <a:schemeClr val="accent1">
                    <a:tint val="44500"/>
                    <a:satMod val="160000"/>
                  </a:schemeClr>
                </a:gs>
                <a:gs pos="81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108187" y="5362296"/>
            <a:ext cx="9327386" cy="155699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FF3399"/>
              </a:gs>
              <a:gs pos="93000">
                <a:srgbClr val="CC0066">
                  <a:lumMod val="0"/>
                </a:srgbClr>
              </a:gs>
              <a:gs pos="23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40000">
                  <a:schemeClr val="accent1">
                    <a:tint val="44500"/>
                    <a:satMod val="160000"/>
                  </a:schemeClr>
                </a:gs>
                <a:gs pos="81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Triángulo rectángulo"/>
          <p:cNvSpPr/>
          <p:nvPr/>
        </p:nvSpPr>
        <p:spPr>
          <a:xfrm rot="10800000">
            <a:off x="5148063" y="0"/>
            <a:ext cx="4074467" cy="980727"/>
          </a:xfrm>
          <a:custGeom>
            <a:avLst/>
            <a:gdLst>
              <a:gd name="connsiteX0" fmla="*/ 0 w 2047800"/>
              <a:gd name="connsiteY0" fmla="*/ 745984 h 745984"/>
              <a:gd name="connsiteX1" fmla="*/ 0 w 2047800"/>
              <a:gd name="connsiteY1" fmla="*/ 0 h 745984"/>
              <a:gd name="connsiteX2" fmla="*/ 2047800 w 2047800"/>
              <a:gd name="connsiteY2" fmla="*/ 745984 h 745984"/>
              <a:gd name="connsiteX3" fmla="*/ 0 w 2047800"/>
              <a:gd name="connsiteY3" fmla="*/ 745984 h 745984"/>
              <a:gd name="connsiteX0" fmla="*/ 0 w 2047800"/>
              <a:gd name="connsiteY0" fmla="*/ 745984 h 745984"/>
              <a:gd name="connsiteX1" fmla="*/ 0 w 2047800"/>
              <a:gd name="connsiteY1" fmla="*/ 0 h 745984"/>
              <a:gd name="connsiteX2" fmla="*/ 2047800 w 2047800"/>
              <a:gd name="connsiteY2" fmla="*/ 745984 h 745984"/>
              <a:gd name="connsiteX3" fmla="*/ 0 w 2047800"/>
              <a:gd name="connsiteY3" fmla="*/ 745984 h 745984"/>
              <a:gd name="connsiteX0" fmla="*/ 0 w 2047800"/>
              <a:gd name="connsiteY0" fmla="*/ 745984 h 745984"/>
              <a:gd name="connsiteX1" fmla="*/ 0 w 2047800"/>
              <a:gd name="connsiteY1" fmla="*/ 0 h 745984"/>
              <a:gd name="connsiteX2" fmla="*/ 2047800 w 2047800"/>
              <a:gd name="connsiteY2" fmla="*/ 745984 h 745984"/>
              <a:gd name="connsiteX3" fmla="*/ 0 w 2047800"/>
              <a:gd name="connsiteY3" fmla="*/ 745984 h 74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7800" h="745984">
                <a:moveTo>
                  <a:pt x="0" y="745984"/>
                </a:moveTo>
                <a:lnTo>
                  <a:pt x="0" y="0"/>
                </a:lnTo>
                <a:cubicBezTo>
                  <a:pt x="738018" y="553461"/>
                  <a:pt x="1309782" y="566596"/>
                  <a:pt x="2047800" y="745984"/>
                </a:cubicBezTo>
                <a:lnTo>
                  <a:pt x="0" y="745984"/>
                </a:lnTo>
                <a:close/>
              </a:path>
            </a:pathLst>
          </a:custGeom>
          <a:gradFill>
            <a:gsLst>
              <a:gs pos="56000">
                <a:srgbClr val="FF3399"/>
              </a:gs>
              <a:gs pos="93000">
                <a:srgbClr val="CC0066">
                  <a:lumMod val="0"/>
                </a:srgbClr>
              </a:gs>
              <a:gs pos="23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81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2 Triángulo rectángulo"/>
          <p:cNvSpPr/>
          <p:nvPr/>
        </p:nvSpPr>
        <p:spPr>
          <a:xfrm>
            <a:off x="-108188" y="5903176"/>
            <a:ext cx="4176131" cy="954824"/>
          </a:xfrm>
          <a:custGeom>
            <a:avLst/>
            <a:gdLst>
              <a:gd name="connsiteX0" fmla="*/ 0 w 2047800"/>
              <a:gd name="connsiteY0" fmla="*/ 745984 h 745984"/>
              <a:gd name="connsiteX1" fmla="*/ 0 w 2047800"/>
              <a:gd name="connsiteY1" fmla="*/ 0 h 745984"/>
              <a:gd name="connsiteX2" fmla="*/ 2047800 w 2047800"/>
              <a:gd name="connsiteY2" fmla="*/ 745984 h 745984"/>
              <a:gd name="connsiteX3" fmla="*/ 0 w 2047800"/>
              <a:gd name="connsiteY3" fmla="*/ 745984 h 745984"/>
              <a:gd name="connsiteX0" fmla="*/ 0 w 2047800"/>
              <a:gd name="connsiteY0" fmla="*/ 745984 h 745984"/>
              <a:gd name="connsiteX1" fmla="*/ 0 w 2047800"/>
              <a:gd name="connsiteY1" fmla="*/ 0 h 745984"/>
              <a:gd name="connsiteX2" fmla="*/ 2047800 w 2047800"/>
              <a:gd name="connsiteY2" fmla="*/ 745984 h 745984"/>
              <a:gd name="connsiteX3" fmla="*/ 0 w 2047800"/>
              <a:gd name="connsiteY3" fmla="*/ 745984 h 745984"/>
              <a:gd name="connsiteX0" fmla="*/ 0 w 2047800"/>
              <a:gd name="connsiteY0" fmla="*/ 745984 h 745984"/>
              <a:gd name="connsiteX1" fmla="*/ 0 w 2047800"/>
              <a:gd name="connsiteY1" fmla="*/ 0 h 745984"/>
              <a:gd name="connsiteX2" fmla="*/ 2047800 w 2047800"/>
              <a:gd name="connsiteY2" fmla="*/ 745984 h 745984"/>
              <a:gd name="connsiteX3" fmla="*/ 0 w 2047800"/>
              <a:gd name="connsiteY3" fmla="*/ 745984 h 74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7800" h="745984">
                <a:moveTo>
                  <a:pt x="0" y="745984"/>
                </a:moveTo>
                <a:lnTo>
                  <a:pt x="0" y="0"/>
                </a:lnTo>
                <a:cubicBezTo>
                  <a:pt x="738018" y="553461"/>
                  <a:pt x="1309782" y="566596"/>
                  <a:pt x="2047800" y="745984"/>
                </a:cubicBezTo>
                <a:lnTo>
                  <a:pt x="0" y="745984"/>
                </a:lnTo>
                <a:close/>
              </a:path>
            </a:pathLst>
          </a:custGeom>
          <a:gradFill flip="none" rotWithShape="1">
            <a:gsLst>
              <a:gs pos="56000">
                <a:srgbClr val="FF3399"/>
              </a:gs>
              <a:gs pos="93000">
                <a:srgbClr val="CC0066">
                  <a:lumMod val="0"/>
                </a:srgbClr>
              </a:gs>
              <a:gs pos="23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890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 rot="16200000" flipH="1">
            <a:off x="4890613" y="2647764"/>
            <a:ext cx="7011464" cy="1562472"/>
          </a:xfrm>
          <a:prstGeom prst="rect">
            <a:avLst/>
          </a:prstGeom>
          <a:gradFill>
            <a:gsLst>
              <a:gs pos="100000">
                <a:srgbClr val="FF3399">
                  <a:lumMod val="5600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-2724496" y="2553097"/>
            <a:ext cx="7011464" cy="1562472"/>
          </a:xfrm>
          <a:prstGeom prst="rect">
            <a:avLst/>
          </a:prstGeom>
          <a:gradFill>
            <a:gsLst>
              <a:gs pos="100000">
                <a:srgbClr val="FF3399">
                  <a:lumMod val="5600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-48302" y="-29267"/>
            <a:ext cx="9185745" cy="1562472"/>
          </a:xfrm>
          <a:prstGeom prst="rect">
            <a:avLst/>
          </a:prstGeom>
          <a:gradFill>
            <a:gsLst>
              <a:gs pos="100000">
                <a:srgbClr val="FF3399">
                  <a:lumMod val="5600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2577" y="5333194"/>
            <a:ext cx="9185745" cy="1562472"/>
          </a:xfrm>
          <a:prstGeom prst="rect">
            <a:avLst/>
          </a:prstGeom>
          <a:gradFill>
            <a:gsLst>
              <a:gs pos="100000">
                <a:srgbClr val="FF3399">
                  <a:lumMod val="5600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83814" y="5427286"/>
            <a:ext cx="934540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3399">
                  <a:lumMod val="34000"/>
                </a:srgbClr>
              </a:gs>
              <a:gs pos="92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4175">
                  <a:srgbClr val="4FCAF9"/>
                </a:gs>
                <a:gs pos="62084">
                  <a:srgbClr val="8F0041"/>
                </a:gs>
                <a:gs pos="45000">
                  <a:srgbClr val="00B0F0">
                    <a:lumMod val="64000"/>
                    <a:lumOff val="36000"/>
                  </a:srgbClr>
                </a:gs>
                <a:gs pos="62000">
                  <a:srgbClr val="8F0040"/>
                </a:gs>
                <a:gs pos="89999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100700" y="0"/>
            <a:ext cx="934540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3399">
                  <a:lumMod val="34000"/>
                </a:srgbClr>
              </a:gs>
              <a:gs pos="92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4175">
                  <a:srgbClr val="4FCAF9"/>
                </a:gs>
                <a:gs pos="62084">
                  <a:srgbClr val="8F0041"/>
                </a:gs>
                <a:gs pos="45000">
                  <a:srgbClr val="00B0F0">
                    <a:lumMod val="64000"/>
                    <a:lumOff val="36000"/>
                  </a:srgbClr>
                </a:gs>
                <a:gs pos="62000">
                  <a:srgbClr val="8F0040"/>
                </a:gs>
                <a:gs pos="89999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978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4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9" grpId="0" animBg="1"/>
      <p:bldP spid="9" grpId="1" animBg="1"/>
      <p:bldP spid="9" grpId="2" animBg="1"/>
      <p:bldP spid="9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3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5" y="980728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527712" y="980728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19287" y="1119678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99" y="1111707"/>
            <a:ext cx="2608188" cy="4922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Forma libre"/>
          <p:cNvSpPr/>
          <p:nvPr/>
        </p:nvSpPr>
        <p:spPr>
          <a:xfrm>
            <a:off x="-143485" y="26982"/>
            <a:ext cx="9389224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578">
                <a:srgbClr val="00B0F0"/>
              </a:gs>
              <a:gs pos="63000">
                <a:schemeClr val="accent5">
                  <a:lumMod val="41000"/>
                </a:schemeClr>
              </a:gs>
              <a:gs pos="78000">
                <a:srgbClr val="CC0066">
                  <a:lumMod val="0"/>
                </a:srgbClr>
              </a:gs>
              <a:gs pos="43320">
                <a:srgbClr val="70C8F4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0000">
                  <a:srgbClr val="C00000">
                    <a:lumMod val="24000"/>
                  </a:srgbClr>
                </a:gs>
                <a:gs pos="56000">
                  <a:srgbClr val="C00000"/>
                </a:gs>
                <a:gs pos="100000">
                  <a:srgbClr val="F27300"/>
                </a:gs>
                <a:gs pos="83000">
                  <a:srgbClr val="FF0066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122612" y="5480993"/>
            <a:ext cx="9389224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578">
                <a:srgbClr val="00B0F0"/>
              </a:gs>
              <a:gs pos="63000">
                <a:schemeClr val="accent5">
                  <a:lumMod val="41000"/>
                </a:schemeClr>
              </a:gs>
              <a:gs pos="78000">
                <a:srgbClr val="CC0066">
                  <a:lumMod val="0"/>
                </a:srgbClr>
              </a:gs>
              <a:gs pos="43320">
                <a:srgbClr val="70C8F4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0000">
                  <a:srgbClr val="C00000">
                    <a:lumMod val="24000"/>
                  </a:srgbClr>
                </a:gs>
                <a:gs pos="56000">
                  <a:srgbClr val="C00000"/>
                </a:gs>
                <a:gs pos="100000">
                  <a:srgbClr val="F27300"/>
                </a:gs>
                <a:gs pos="83000">
                  <a:srgbClr val="FF0066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5946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52" y="-51470"/>
            <a:ext cx="9144000" cy="6858000"/>
          </a:xfrm>
          <a:prstGeom prst="rect">
            <a:avLst/>
          </a:prstGeom>
          <a:noFill/>
          <a:ln>
            <a:noFill/>
          </a:ln>
          <a:effectLst>
            <a:reflection blurRad="6350" stA="0" endPos="14000" dir="5400000" sy="-100000" algn="bl" rotWithShape="0"/>
          </a:effectLst>
        </p:spPr>
      </p:pic>
      <p:sp>
        <p:nvSpPr>
          <p:cNvPr id="15" name="Forma libre 11"/>
          <p:cNvSpPr/>
          <p:nvPr/>
        </p:nvSpPr>
        <p:spPr>
          <a:xfrm rot="18079641">
            <a:off x="-408414" y="606453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2075">
                <a:srgbClr val="FE0202"/>
              </a:gs>
              <a:gs pos="54000">
                <a:srgbClr val="FF0000"/>
              </a:gs>
              <a:gs pos="1100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11"/>
          <p:cNvSpPr/>
          <p:nvPr/>
        </p:nvSpPr>
        <p:spPr>
          <a:xfrm rot="3534978" flipH="1">
            <a:off x="4419196" y="608181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2075">
                <a:srgbClr val="FE0202"/>
              </a:gs>
              <a:gs pos="54000">
                <a:srgbClr val="FF0000"/>
              </a:gs>
              <a:gs pos="1100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11"/>
          <p:cNvSpPr/>
          <p:nvPr/>
        </p:nvSpPr>
        <p:spPr>
          <a:xfrm rot="17986067">
            <a:off x="-439537" y="3072905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2075">
                <a:srgbClr val="FE0202"/>
              </a:gs>
              <a:gs pos="54000">
                <a:srgbClr val="FF0000"/>
              </a:gs>
              <a:gs pos="1100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3" name="Forma libre 11"/>
          <p:cNvSpPr/>
          <p:nvPr/>
        </p:nvSpPr>
        <p:spPr>
          <a:xfrm rot="3534212" flipH="1">
            <a:off x="4418837" y="3081477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2075">
                <a:srgbClr val="FE0202"/>
              </a:gs>
              <a:gs pos="54000">
                <a:srgbClr val="FF0000"/>
              </a:gs>
              <a:gs pos="1100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20873" y="25116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74739" y="5445224"/>
            <a:ext cx="923961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83457" y="573325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0000">
                <a:srgbClr val="000040"/>
              </a:gs>
              <a:gs pos="25000">
                <a:srgbClr val="400040"/>
              </a:gs>
              <a:gs pos="75000">
                <a:srgbClr val="FF0000"/>
              </a:gs>
              <a:gs pos="95000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83457" y="5931308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-53865" y="-99393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0000">
                <a:srgbClr val="000040"/>
              </a:gs>
              <a:gs pos="25000">
                <a:srgbClr val="400040"/>
              </a:gs>
              <a:gs pos="75000">
                <a:srgbClr val="FF0000"/>
              </a:gs>
              <a:gs pos="95000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48929" y="-27473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82130" y="-915259"/>
            <a:ext cx="9508258" cy="1039293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348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2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4" grpId="0" animBg="1"/>
      <p:bldP spid="14" grpId="1" animBg="1"/>
      <p:bldP spid="11" grpId="0" animBg="1"/>
      <p:bldP spid="11" grpId="1" animBg="1"/>
      <p:bldP spid="13" grpId="0" animBg="1"/>
      <p:bldP spid="13" grpId="1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-22472"/>
            <a:ext cx="9137037" cy="6858000"/>
          </a:xfrm>
          <a:prstGeom prst="rect">
            <a:avLst/>
          </a:prstGeom>
          <a:gradFill flip="none" rotWithShape="1">
            <a:gsLst>
              <a:gs pos="50000">
                <a:srgbClr val="1AC6E1"/>
              </a:gs>
              <a:gs pos="31000">
                <a:srgbClr val="002060">
                  <a:lumMod val="0"/>
                </a:srgbClr>
              </a:gs>
              <a:gs pos="60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4301" y="17691"/>
            <a:ext cx="9178230" cy="6858000"/>
          </a:xfrm>
          <a:prstGeom prst="rect">
            <a:avLst/>
          </a:prstGeom>
          <a:gradFill flip="none" rotWithShape="1">
            <a:gsLst>
              <a:gs pos="37000">
                <a:srgbClr val="C00000">
                  <a:lumMod val="0"/>
                </a:srgbClr>
              </a:gs>
              <a:gs pos="83000">
                <a:srgbClr val="C00000"/>
              </a:gs>
              <a:gs pos="63000">
                <a:srgbClr val="C00000"/>
              </a:gs>
              <a:gs pos="48000">
                <a:srgbClr val="FF0000"/>
              </a:gs>
              <a:gs pos="76000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6"/>
          <p:cNvSpPr/>
          <p:nvPr/>
        </p:nvSpPr>
        <p:spPr>
          <a:xfrm rot="16200000" flipV="1">
            <a:off x="3041414" y="783122"/>
            <a:ext cx="3018590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69804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3" name="Forma libre 6"/>
          <p:cNvSpPr/>
          <p:nvPr/>
        </p:nvSpPr>
        <p:spPr>
          <a:xfrm rot="18888691" flipV="1">
            <a:off x="4271446" y="1262162"/>
            <a:ext cx="3148948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69804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4" name="Forma libre 6"/>
          <p:cNvSpPr/>
          <p:nvPr/>
        </p:nvSpPr>
        <p:spPr>
          <a:xfrm flipV="1">
            <a:off x="4846204" y="2578991"/>
            <a:ext cx="3038163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69804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5" name="Forma libre 6"/>
          <p:cNvSpPr/>
          <p:nvPr/>
        </p:nvSpPr>
        <p:spPr>
          <a:xfrm rot="2824169" flipV="1">
            <a:off x="4277441" y="3847500"/>
            <a:ext cx="3135768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69804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6" name="Forma libre 6"/>
          <p:cNvSpPr/>
          <p:nvPr/>
        </p:nvSpPr>
        <p:spPr>
          <a:xfrm rot="5400000" flipV="1">
            <a:off x="3050806" y="4326652"/>
            <a:ext cx="2999805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69804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7" name="Forma libre 6"/>
          <p:cNvSpPr/>
          <p:nvPr/>
        </p:nvSpPr>
        <p:spPr>
          <a:xfrm rot="8194401" flipV="1">
            <a:off x="1613831" y="3889905"/>
            <a:ext cx="3261259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69804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8" name="Forma libre 6"/>
          <p:cNvSpPr/>
          <p:nvPr/>
        </p:nvSpPr>
        <p:spPr>
          <a:xfrm rot="10800000" flipV="1">
            <a:off x="1090309" y="2603886"/>
            <a:ext cx="3234614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69804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9" name="Forma libre 6"/>
          <p:cNvSpPr/>
          <p:nvPr/>
        </p:nvSpPr>
        <p:spPr>
          <a:xfrm rot="13529747" flipV="1">
            <a:off x="1604696" y="1283243"/>
            <a:ext cx="3191791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69804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9" name="18 Forma libre"/>
          <p:cNvSpPr/>
          <p:nvPr/>
        </p:nvSpPr>
        <p:spPr>
          <a:xfrm>
            <a:off x="-44698" y="292809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C00000"/>
              </a:gs>
              <a:gs pos="99000">
                <a:srgbClr val="CC0066">
                  <a:lumMod val="0"/>
                </a:srgbClr>
              </a:gs>
              <a:gs pos="46000">
                <a:srgbClr val="B51A1F"/>
              </a:gs>
              <a:gs pos="12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Forma libre"/>
          <p:cNvSpPr/>
          <p:nvPr/>
        </p:nvSpPr>
        <p:spPr>
          <a:xfrm>
            <a:off x="-20873" y="0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C00000"/>
              </a:gs>
              <a:gs pos="99000">
                <a:srgbClr val="CC0066">
                  <a:lumMod val="0"/>
                </a:srgbClr>
              </a:gs>
              <a:gs pos="46000">
                <a:srgbClr val="B51A1F"/>
              </a:gs>
              <a:gs pos="12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Forma libre"/>
          <p:cNvSpPr/>
          <p:nvPr/>
        </p:nvSpPr>
        <p:spPr>
          <a:xfrm rot="10800000">
            <a:off x="-34512" y="5150513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C00000"/>
              </a:gs>
              <a:gs pos="99000">
                <a:srgbClr val="CC0066">
                  <a:lumMod val="0"/>
                </a:srgbClr>
              </a:gs>
              <a:gs pos="46000">
                <a:srgbClr val="B51A1F"/>
              </a:gs>
              <a:gs pos="12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Forma libre"/>
          <p:cNvSpPr/>
          <p:nvPr/>
        </p:nvSpPr>
        <p:spPr>
          <a:xfrm rot="10800000">
            <a:off x="-27598" y="5445225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C00000"/>
              </a:gs>
              <a:gs pos="99000">
                <a:srgbClr val="CC0066">
                  <a:lumMod val="0"/>
                </a:srgbClr>
              </a:gs>
              <a:gs pos="46000">
                <a:srgbClr val="B51A1F"/>
              </a:gs>
              <a:gs pos="12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7211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0" dur="3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Diapositiva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2" y="116632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Diapositiva45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21295"/>
            <a:ext cx="9144000" cy="57911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5400000">
            <a:off x="3939406" y="986410"/>
            <a:ext cx="6048672" cy="4932041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3977527">
                <a:moveTo>
                  <a:pt x="0" y="0"/>
                </a:moveTo>
                <a:lnTo>
                  <a:pt x="9144000" y="0"/>
                </a:lnTo>
                <a:lnTo>
                  <a:pt x="9144000" y="3789040"/>
                </a:lnTo>
                <a:cubicBezTo>
                  <a:pt x="7943530" y="3977527"/>
                  <a:pt x="6804176" y="3961157"/>
                  <a:pt x="5129213" y="3900488"/>
                </a:cubicBezTo>
                <a:cubicBezTo>
                  <a:pt x="3107979" y="3742468"/>
                  <a:pt x="2341141" y="3642311"/>
                  <a:pt x="0" y="3861048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8000">
                <a:srgbClr val="0070C0">
                  <a:alpha val="65000"/>
                </a:srgbClr>
              </a:gs>
              <a:gs pos="0">
                <a:srgbClr val="72F2DD">
                  <a:alpha val="17000"/>
                </a:srgbClr>
              </a:gs>
              <a:gs pos="53000">
                <a:srgbClr val="00B0F0">
                  <a:alpha val="56000"/>
                </a:srgbClr>
              </a:gs>
            </a:gsLst>
            <a:path path="circle">
              <a:fillToRect l="100000" t="100000"/>
            </a:path>
          </a:gradFill>
          <a:ln w="114300"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6200000">
            <a:off x="-738845" y="1034988"/>
            <a:ext cx="6048672" cy="4788024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3977527">
                <a:moveTo>
                  <a:pt x="0" y="0"/>
                </a:moveTo>
                <a:lnTo>
                  <a:pt x="9144000" y="0"/>
                </a:lnTo>
                <a:lnTo>
                  <a:pt x="9144000" y="3789040"/>
                </a:lnTo>
                <a:cubicBezTo>
                  <a:pt x="7943530" y="3977527"/>
                  <a:pt x="6804176" y="3961157"/>
                  <a:pt x="5129213" y="3900488"/>
                </a:cubicBezTo>
                <a:cubicBezTo>
                  <a:pt x="3107979" y="3742468"/>
                  <a:pt x="2341141" y="3642311"/>
                  <a:pt x="0" y="3861048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8000">
                <a:srgbClr val="0070C0">
                  <a:alpha val="65000"/>
                </a:srgbClr>
              </a:gs>
              <a:gs pos="0">
                <a:srgbClr val="72F2DD">
                  <a:alpha val="17000"/>
                </a:srgbClr>
              </a:gs>
              <a:gs pos="53000">
                <a:srgbClr val="00B0F0">
                  <a:alpha val="56000"/>
                </a:srgbClr>
              </a:gs>
            </a:gsLst>
            <a:path path="circle">
              <a:fillToRect l="100000" t="100000"/>
            </a:path>
          </a:gradFill>
          <a:ln w="114300"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-119709" y="116632"/>
            <a:ext cx="9507017" cy="3573016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788121 h 3977527"/>
              <a:gd name="connsiteX5" fmla="*/ 0 w 9144000"/>
              <a:gd name="connsiteY5" fmla="*/ 0 h 3977527"/>
              <a:gd name="connsiteX0" fmla="*/ 0 w 9144000"/>
              <a:gd name="connsiteY0" fmla="*/ 0 h 4296065"/>
              <a:gd name="connsiteX1" fmla="*/ 9144000 w 9144000"/>
              <a:gd name="connsiteY1" fmla="*/ 0 h 4296065"/>
              <a:gd name="connsiteX2" fmla="*/ 9144000 w 9144000"/>
              <a:gd name="connsiteY2" fmla="*/ 3789040 h 4296065"/>
              <a:gd name="connsiteX3" fmla="*/ 5129213 w 9144000"/>
              <a:gd name="connsiteY3" fmla="*/ 3900488 h 4296065"/>
              <a:gd name="connsiteX4" fmla="*/ 0 w 9144000"/>
              <a:gd name="connsiteY4" fmla="*/ 3788121 h 4296065"/>
              <a:gd name="connsiteX5" fmla="*/ 0 w 9144000"/>
              <a:gd name="connsiteY5" fmla="*/ 0 h 4296065"/>
              <a:gd name="connsiteX0" fmla="*/ 0 w 9144000"/>
              <a:gd name="connsiteY0" fmla="*/ 0 h 4183698"/>
              <a:gd name="connsiteX1" fmla="*/ 9144000 w 9144000"/>
              <a:gd name="connsiteY1" fmla="*/ 0 h 4183698"/>
              <a:gd name="connsiteX2" fmla="*/ 9144000 w 9144000"/>
              <a:gd name="connsiteY2" fmla="*/ 3789040 h 4183698"/>
              <a:gd name="connsiteX3" fmla="*/ 5148064 w 9144000"/>
              <a:gd name="connsiteY3" fmla="*/ 3788121 h 4183698"/>
              <a:gd name="connsiteX4" fmla="*/ 0 w 9144000"/>
              <a:gd name="connsiteY4" fmla="*/ 3788121 h 4183698"/>
              <a:gd name="connsiteX5" fmla="*/ 0 w 9144000"/>
              <a:gd name="connsiteY5" fmla="*/ 0 h 4183698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9040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4055883">
                <a:moveTo>
                  <a:pt x="0" y="0"/>
                </a:moveTo>
                <a:lnTo>
                  <a:pt x="9144000" y="0"/>
                </a:lnTo>
                <a:lnTo>
                  <a:pt x="9144000" y="3788123"/>
                </a:lnTo>
                <a:cubicBezTo>
                  <a:pt x="7943530" y="3976610"/>
                  <a:pt x="7151067" y="4055883"/>
                  <a:pt x="5148064" y="3788121"/>
                </a:cubicBezTo>
                <a:cubicBezTo>
                  <a:pt x="3124523" y="3392544"/>
                  <a:pt x="1838152" y="3361092"/>
                  <a:pt x="0" y="3693420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88000">
                <a:srgbClr val="0070C0">
                  <a:alpha val="65000"/>
                </a:srgbClr>
              </a:gs>
              <a:gs pos="0">
                <a:srgbClr val="72F2DD">
                  <a:alpha val="17000"/>
                </a:srgbClr>
              </a:gs>
              <a:gs pos="53000">
                <a:srgbClr val="FF3399">
                  <a:alpha val="62000"/>
                </a:srgbClr>
              </a:gs>
            </a:gsLst>
            <a:lin ang="16200000" scaled="1"/>
            <a:tileRect/>
          </a:gradFill>
          <a:ln w="114300">
            <a:solidFill>
              <a:srgbClr val="FF66FF"/>
            </a:solidFill>
            <a:prstDash val="sysDot"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4" name="3 Onda"/>
          <p:cNvSpPr/>
          <p:nvPr/>
        </p:nvSpPr>
        <p:spPr>
          <a:xfrm>
            <a:off x="-119709" y="24714"/>
            <a:ext cx="9598424" cy="1132953"/>
          </a:xfrm>
          <a:custGeom>
            <a:avLst/>
            <a:gdLst>
              <a:gd name="connsiteX0" fmla="*/ 0 w 9144000"/>
              <a:gd name="connsiteY0" fmla="*/ 162728 h 1301824"/>
              <a:gd name="connsiteX1" fmla="*/ 9144000 w 9144000"/>
              <a:gd name="connsiteY1" fmla="*/ 162728 h 1301824"/>
              <a:gd name="connsiteX2" fmla="*/ 9144000 w 9144000"/>
              <a:gd name="connsiteY2" fmla="*/ 1139096 h 1301824"/>
              <a:gd name="connsiteX3" fmla="*/ 0 w 9144000"/>
              <a:gd name="connsiteY3" fmla="*/ 1139096 h 1301824"/>
              <a:gd name="connsiteX4" fmla="*/ 0 w 9144000"/>
              <a:gd name="connsiteY4" fmla="*/ 162728 h 1301824"/>
              <a:gd name="connsiteX0" fmla="*/ 0 w 9144000"/>
              <a:gd name="connsiteY0" fmla="*/ 226295 h 1359248"/>
              <a:gd name="connsiteX1" fmla="*/ 9144000 w 9144000"/>
              <a:gd name="connsiteY1" fmla="*/ 226295 h 1359248"/>
              <a:gd name="connsiteX2" fmla="*/ 9144000 w 9144000"/>
              <a:gd name="connsiteY2" fmla="*/ 1202663 h 1359248"/>
              <a:gd name="connsiteX3" fmla="*/ 0 w 9144000"/>
              <a:gd name="connsiteY3" fmla="*/ 1202663 h 1359248"/>
              <a:gd name="connsiteX4" fmla="*/ 0 w 9144000"/>
              <a:gd name="connsiteY4" fmla="*/ 226295 h 1359248"/>
              <a:gd name="connsiteX0" fmla="*/ 0 w 9144000"/>
              <a:gd name="connsiteY0" fmla="*/ 609 h 1133562"/>
              <a:gd name="connsiteX1" fmla="*/ 9144000 w 9144000"/>
              <a:gd name="connsiteY1" fmla="*/ 609 h 1133562"/>
              <a:gd name="connsiteX2" fmla="*/ 9144000 w 9144000"/>
              <a:gd name="connsiteY2" fmla="*/ 976977 h 1133562"/>
              <a:gd name="connsiteX3" fmla="*/ 0 w 9144000"/>
              <a:gd name="connsiteY3" fmla="*/ 976977 h 1133562"/>
              <a:gd name="connsiteX4" fmla="*/ 0 w 9144000"/>
              <a:gd name="connsiteY4" fmla="*/ 609 h 1133562"/>
              <a:gd name="connsiteX0" fmla="*/ 0 w 9154274"/>
              <a:gd name="connsiteY0" fmla="*/ 51371 h 1132953"/>
              <a:gd name="connsiteX1" fmla="*/ 9154274 w 9154274"/>
              <a:gd name="connsiteY1" fmla="*/ 0 h 1132953"/>
              <a:gd name="connsiteX2" fmla="*/ 9154274 w 9154274"/>
              <a:gd name="connsiteY2" fmla="*/ 976368 h 1132953"/>
              <a:gd name="connsiteX3" fmla="*/ 10274 w 9154274"/>
              <a:gd name="connsiteY3" fmla="*/ 976368 h 1132953"/>
              <a:gd name="connsiteX4" fmla="*/ 0 w 9154274"/>
              <a:gd name="connsiteY4" fmla="*/ 51371 h 1132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1132953">
                <a:moveTo>
                  <a:pt x="0" y="51371"/>
                </a:moveTo>
                <a:lnTo>
                  <a:pt x="9154274" y="0"/>
                </a:lnTo>
                <a:lnTo>
                  <a:pt x="9154274" y="976368"/>
                </a:lnTo>
                <a:cubicBezTo>
                  <a:pt x="6106274" y="1518795"/>
                  <a:pt x="3058274" y="433941"/>
                  <a:pt x="10274" y="976368"/>
                </a:cubicBezTo>
                <a:lnTo>
                  <a:pt x="0" y="51371"/>
                </a:lnTo>
                <a:close/>
              </a:path>
            </a:pathLst>
          </a:custGeom>
          <a:gradFill>
            <a:gsLst>
              <a:gs pos="37000">
                <a:srgbClr val="00B0F0"/>
              </a:gs>
              <a:gs pos="0">
                <a:srgbClr val="FFFF99">
                  <a:lumMod val="0"/>
                  <a:lumOff val="100000"/>
                </a:srgbClr>
              </a:gs>
              <a:gs pos="68000">
                <a:srgbClr val="002060">
                  <a:lumMod val="78000"/>
                  <a:lumOff val="2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85243" y="3278379"/>
            <a:ext cx="9432032" cy="3579621"/>
          </a:xfrm>
          <a:custGeom>
            <a:avLst/>
            <a:gdLst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4077072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077072"/>
              <a:gd name="connsiteX1" fmla="*/ 9144000 w 9144000"/>
              <a:gd name="connsiteY1" fmla="*/ 0 h 4077072"/>
              <a:gd name="connsiteX2" fmla="*/ 9144000 w 9144000"/>
              <a:gd name="connsiteY2" fmla="*/ 4077072 h 4077072"/>
              <a:gd name="connsiteX3" fmla="*/ 0 w 9144000"/>
              <a:gd name="connsiteY3" fmla="*/ 3861048 h 4077072"/>
              <a:gd name="connsiteX4" fmla="*/ 0 w 9144000"/>
              <a:gd name="connsiteY4" fmla="*/ 0 h 4077072"/>
              <a:gd name="connsiteX0" fmla="*/ 0 w 9144000"/>
              <a:gd name="connsiteY0" fmla="*/ 0 h 4727153"/>
              <a:gd name="connsiteX1" fmla="*/ 9144000 w 9144000"/>
              <a:gd name="connsiteY1" fmla="*/ 0 h 4727153"/>
              <a:gd name="connsiteX2" fmla="*/ 9144000 w 9144000"/>
              <a:gd name="connsiteY2" fmla="*/ 4077072 h 4727153"/>
              <a:gd name="connsiteX3" fmla="*/ 5129213 w 9144000"/>
              <a:gd name="connsiteY3" fmla="*/ 3900488 h 4727153"/>
              <a:gd name="connsiteX4" fmla="*/ 0 w 9144000"/>
              <a:gd name="connsiteY4" fmla="*/ 3861048 h 4727153"/>
              <a:gd name="connsiteX5" fmla="*/ 0 w 9144000"/>
              <a:gd name="connsiteY5" fmla="*/ 0 h 4727153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511129"/>
              <a:gd name="connsiteX1" fmla="*/ 9144000 w 9144000"/>
              <a:gd name="connsiteY1" fmla="*/ 0 h 4511129"/>
              <a:gd name="connsiteX2" fmla="*/ 9144000 w 9144000"/>
              <a:gd name="connsiteY2" fmla="*/ 3789040 h 4511129"/>
              <a:gd name="connsiteX3" fmla="*/ 5129213 w 9144000"/>
              <a:gd name="connsiteY3" fmla="*/ 3900488 h 4511129"/>
              <a:gd name="connsiteX4" fmla="*/ 0 w 9144000"/>
              <a:gd name="connsiteY4" fmla="*/ 3861048 h 4511129"/>
              <a:gd name="connsiteX5" fmla="*/ 0 w 9144000"/>
              <a:gd name="connsiteY5" fmla="*/ 0 h 4511129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201964"/>
              <a:gd name="connsiteX1" fmla="*/ 9144000 w 9144000"/>
              <a:gd name="connsiteY1" fmla="*/ 0 h 4201964"/>
              <a:gd name="connsiteX2" fmla="*/ 9144000 w 9144000"/>
              <a:gd name="connsiteY2" fmla="*/ 3789040 h 4201964"/>
              <a:gd name="connsiteX3" fmla="*/ 5129213 w 9144000"/>
              <a:gd name="connsiteY3" fmla="*/ 3900488 h 4201964"/>
              <a:gd name="connsiteX4" fmla="*/ 0 w 9144000"/>
              <a:gd name="connsiteY4" fmla="*/ 3861048 h 4201964"/>
              <a:gd name="connsiteX5" fmla="*/ 0 w 9144000"/>
              <a:gd name="connsiteY5" fmla="*/ 0 h 4201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4109964"/>
              <a:gd name="connsiteX1" fmla="*/ 9144000 w 9144000"/>
              <a:gd name="connsiteY1" fmla="*/ 0 h 4109964"/>
              <a:gd name="connsiteX2" fmla="*/ 9144000 w 9144000"/>
              <a:gd name="connsiteY2" fmla="*/ 3789040 h 4109964"/>
              <a:gd name="connsiteX3" fmla="*/ 5129213 w 9144000"/>
              <a:gd name="connsiteY3" fmla="*/ 3900488 h 4109964"/>
              <a:gd name="connsiteX4" fmla="*/ 0 w 9144000"/>
              <a:gd name="connsiteY4" fmla="*/ 3861048 h 4109964"/>
              <a:gd name="connsiteX5" fmla="*/ 0 w 9144000"/>
              <a:gd name="connsiteY5" fmla="*/ 0 h 4109964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861048 h 3977527"/>
              <a:gd name="connsiteX5" fmla="*/ 0 w 9144000"/>
              <a:gd name="connsiteY5" fmla="*/ 0 h 3977527"/>
              <a:gd name="connsiteX0" fmla="*/ 0 w 9144000"/>
              <a:gd name="connsiteY0" fmla="*/ 0 h 3977527"/>
              <a:gd name="connsiteX1" fmla="*/ 9144000 w 9144000"/>
              <a:gd name="connsiteY1" fmla="*/ 0 h 3977527"/>
              <a:gd name="connsiteX2" fmla="*/ 9144000 w 9144000"/>
              <a:gd name="connsiteY2" fmla="*/ 3789040 h 3977527"/>
              <a:gd name="connsiteX3" fmla="*/ 5129213 w 9144000"/>
              <a:gd name="connsiteY3" fmla="*/ 3900488 h 3977527"/>
              <a:gd name="connsiteX4" fmla="*/ 0 w 9144000"/>
              <a:gd name="connsiteY4" fmla="*/ 3788121 h 3977527"/>
              <a:gd name="connsiteX5" fmla="*/ 0 w 9144000"/>
              <a:gd name="connsiteY5" fmla="*/ 0 h 3977527"/>
              <a:gd name="connsiteX0" fmla="*/ 0 w 9144000"/>
              <a:gd name="connsiteY0" fmla="*/ 0 h 4296065"/>
              <a:gd name="connsiteX1" fmla="*/ 9144000 w 9144000"/>
              <a:gd name="connsiteY1" fmla="*/ 0 h 4296065"/>
              <a:gd name="connsiteX2" fmla="*/ 9144000 w 9144000"/>
              <a:gd name="connsiteY2" fmla="*/ 3789040 h 4296065"/>
              <a:gd name="connsiteX3" fmla="*/ 5129213 w 9144000"/>
              <a:gd name="connsiteY3" fmla="*/ 3900488 h 4296065"/>
              <a:gd name="connsiteX4" fmla="*/ 0 w 9144000"/>
              <a:gd name="connsiteY4" fmla="*/ 3788121 h 4296065"/>
              <a:gd name="connsiteX5" fmla="*/ 0 w 9144000"/>
              <a:gd name="connsiteY5" fmla="*/ 0 h 4296065"/>
              <a:gd name="connsiteX0" fmla="*/ 0 w 9144000"/>
              <a:gd name="connsiteY0" fmla="*/ 0 h 4183698"/>
              <a:gd name="connsiteX1" fmla="*/ 9144000 w 9144000"/>
              <a:gd name="connsiteY1" fmla="*/ 0 h 4183698"/>
              <a:gd name="connsiteX2" fmla="*/ 9144000 w 9144000"/>
              <a:gd name="connsiteY2" fmla="*/ 3789040 h 4183698"/>
              <a:gd name="connsiteX3" fmla="*/ 5148064 w 9144000"/>
              <a:gd name="connsiteY3" fmla="*/ 3788121 h 4183698"/>
              <a:gd name="connsiteX4" fmla="*/ 0 w 9144000"/>
              <a:gd name="connsiteY4" fmla="*/ 3788121 h 4183698"/>
              <a:gd name="connsiteX5" fmla="*/ 0 w 9144000"/>
              <a:gd name="connsiteY5" fmla="*/ 0 h 4183698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9040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788121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55883"/>
              <a:gd name="connsiteX1" fmla="*/ 9144000 w 9144000"/>
              <a:gd name="connsiteY1" fmla="*/ 0 h 4055883"/>
              <a:gd name="connsiteX2" fmla="*/ 9144000 w 9144000"/>
              <a:gd name="connsiteY2" fmla="*/ 3788123 h 4055883"/>
              <a:gd name="connsiteX3" fmla="*/ 5148064 w 9144000"/>
              <a:gd name="connsiteY3" fmla="*/ 3788121 h 4055883"/>
              <a:gd name="connsiteX4" fmla="*/ 0 w 9144000"/>
              <a:gd name="connsiteY4" fmla="*/ 3693420 h 4055883"/>
              <a:gd name="connsiteX5" fmla="*/ 0 w 9144000"/>
              <a:gd name="connsiteY5" fmla="*/ 0 h 4055883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  <a:gd name="connsiteX0" fmla="*/ 0 w 9144000"/>
              <a:gd name="connsiteY0" fmla="*/ 0 h 4063381"/>
              <a:gd name="connsiteX1" fmla="*/ 9144000 w 9144000"/>
              <a:gd name="connsiteY1" fmla="*/ 0 h 4063381"/>
              <a:gd name="connsiteX2" fmla="*/ 9144000 w 9144000"/>
              <a:gd name="connsiteY2" fmla="*/ 3788123 h 4063381"/>
              <a:gd name="connsiteX3" fmla="*/ 5148064 w 9144000"/>
              <a:gd name="connsiteY3" fmla="*/ 3942415 h 4063381"/>
              <a:gd name="connsiteX4" fmla="*/ 0 w 9144000"/>
              <a:gd name="connsiteY4" fmla="*/ 3693420 h 4063381"/>
              <a:gd name="connsiteX5" fmla="*/ 0 w 9144000"/>
              <a:gd name="connsiteY5" fmla="*/ 0 h 4063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4063381">
                <a:moveTo>
                  <a:pt x="0" y="0"/>
                </a:moveTo>
                <a:lnTo>
                  <a:pt x="9144000" y="0"/>
                </a:lnTo>
                <a:lnTo>
                  <a:pt x="9144000" y="3788123"/>
                </a:lnTo>
                <a:cubicBezTo>
                  <a:pt x="7943530" y="3976610"/>
                  <a:pt x="7151067" y="4210177"/>
                  <a:pt x="5148064" y="3942415"/>
                </a:cubicBezTo>
                <a:cubicBezTo>
                  <a:pt x="3124523" y="3588919"/>
                  <a:pt x="1838152" y="3361092"/>
                  <a:pt x="0" y="369342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8000">
                <a:srgbClr val="0070C0">
                  <a:alpha val="65000"/>
                </a:srgbClr>
              </a:gs>
              <a:gs pos="0">
                <a:srgbClr val="72F2DD">
                  <a:alpha val="17000"/>
                </a:srgbClr>
              </a:gs>
              <a:gs pos="53000">
                <a:srgbClr val="FF3399">
                  <a:alpha val="62000"/>
                </a:srgbClr>
              </a:gs>
            </a:gsLst>
            <a:lin ang="16200000" scaled="1"/>
          </a:gradFill>
          <a:ln w="114300">
            <a:solidFill>
              <a:srgbClr val="FF66FF"/>
            </a:solidFill>
            <a:prstDash val="sysDot"/>
          </a:ln>
          <a:scene3d>
            <a:camera prst="orthographicFront"/>
            <a:lightRig rig="flood" dir="t">
              <a:rot lat="0" lon="0" rev="9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3" name="3 Onda"/>
          <p:cNvSpPr/>
          <p:nvPr/>
        </p:nvSpPr>
        <p:spPr>
          <a:xfrm rot="10800000">
            <a:off x="-163916" y="5784944"/>
            <a:ext cx="9649073" cy="1132953"/>
          </a:xfrm>
          <a:custGeom>
            <a:avLst/>
            <a:gdLst>
              <a:gd name="connsiteX0" fmla="*/ 0 w 9144000"/>
              <a:gd name="connsiteY0" fmla="*/ 162728 h 1301824"/>
              <a:gd name="connsiteX1" fmla="*/ 9144000 w 9144000"/>
              <a:gd name="connsiteY1" fmla="*/ 162728 h 1301824"/>
              <a:gd name="connsiteX2" fmla="*/ 9144000 w 9144000"/>
              <a:gd name="connsiteY2" fmla="*/ 1139096 h 1301824"/>
              <a:gd name="connsiteX3" fmla="*/ 0 w 9144000"/>
              <a:gd name="connsiteY3" fmla="*/ 1139096 h 1301824"/>
              <a:gd name="connsiteX4" fmla="*/ 0 w 9144000"/>
              <a:gd name="connsiteY4" fmla="*/ 162728 h 1301824"/>
              <a:gd name="connsiteX0" fmla="*/ 0 w 9144000"/>
              <a:gd name="connsiteY0" fmla="*/ 226295 h 1359248"/>
              <a:gd name="connsiteX1" fmla="*/ 9144000 w 9144000"/>
              <a:gd name="connsiteY1" fmla="*/ 226295 h 1359248"/>
              <a:gd name="connsiteX2" fmla="*/ 9144000 w 9144000"/>
              <a:gd name="connsiteY2" fmla="*/ 1202663 h 1359248"/>
              <a:gd name="connsiteX3" fmla="*/ 0 w 9144000"/>
              <a:gd name="connsiteY3" fmla="*/ 1202663 h 1359248"/>
              <a:gd name="connsiteX4" fmla="*/ 0 w 9144000"/>
              <a:gd name="connsiteY4" fmla="*/ 226295 h 1359248"/>
              <a:gd name="connsiteX0" fmla="*/ 0 w 9144000"/>
              <a:gd name="connsiteY0" fmla="*/ 609 h 1133562"/>
              <a:gd name="connsiteX1" fmla="*/ 9144000 w 9144000"/>
              <a:gd name="connsiteY1" fmla="*/ 609 h 1133562"/>
              <a:gd name="connsiteX2" fmla="*/ 9144000 w 9144000"/>
              <a:gd name="connsiteY2" fmla="*/ 976977 h 1133562"/>
              <a:gd name="connsiteX3" fmla="*/ 0 w 9144000"/>
              <a:gd name="connsiteY3" fmla="*/ 976977 h 1133562"/>
              <a:gd name="connsiteX4" fmla="*/ 0 w 9144000"/>
              <a:gd name="connsiteY4" fmla="*/ 609 h 1133562"/>
              <a:gd name="connsiteX0" fmla="*/ 0 w 9154274"/>
              <a:gd name="connsiteY0" fmla="*/ 51371 h 1132953"/>
              <a:gd name="connsiteX1" fmla="*/ 9154274 w 9154274"/>
              <a:gd name="connsiteY1" fmla="*/ 0 h 1132953"/>
              <a:gd name="connsiteX2" fmla="*/ 9154274 w 9154274"/>
              <a:gd name="connsiteY2" fmla="*/ 976368 h 1132953"/>
              <a:gd name="connsiteX3" fmla="*/ 10274 w 9154274"/>
              <a:gd name="connsiteY3" fmla="*/ 976368 h 1132953"/>
              <a:gd name="connsiteX4" fmla="*/ 0 w 9154274"/>
              <a:gd name="connsiteY4" fmla="*/ 51371 h 1132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1132953">
                <a:moveTo>
                  <a:pt x="0" y="51371"/>
                </a:moveTo>
                <a:lnTo>
                  <a:pt x="9154274" y="0"/>
                </a:lnTo>
                <a:lnTo>
                  <a:pt x="9154274" y="976368"/>
                </a:lnTo>
                <a:cubicBezTo>
                  <a:pt x="6106274" y="1518795"/>
                  <a:pt x="3058274" y="433941"/>
                  <a:pt x="10274" y="976368"/>
                </a:cubicBezTo>
                <a:lnTo>
                  <a:pt x="0" y="51371"/>
                </a:lnTo>
                <a:close/>
              </a:path>
            </a:pathLst>
          </a:custGeom>
          <a:gradFill>
            <a:gsLst>
              <a:gs pos="37000">
                <a:srgbClr val="00B0F0"/>
              </a:gs>
              <a:gs pos="0">
                <a:srgbClr val="FFFF99"/>
              </a:gs>
              <a:gs pos="98000">
                <a:srgbClr val="002060">
                  <a:lumMod val="47000"/>
                </a:srgbClr>
              </a:gs>
              <a:gs pos="68000">
                <a:srgbClr val="00206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3 Onda"/>
          <p:cNvSpPr/>
          <p:nvPr/>
        </p:nvSpPr>
        <p:spPr>
          <a:xfrm>
            <a:off x="-108521" y="-282433"/>
            <a:ext cx="9538284" cy="1132953"/>
          </a:xfrm>
          <a:custGeom>
            <a:avLst/>
            <a:gdLst>
              <a:gd name="connsiteX0" fmla="*/ 0 w 9144000"/>
              <a:gd name="connsiteY0" fmla="*/ 162728 h 1301824"/>
              <a:gd name="connsiteX1" fmla="*/ 9144000 w 9144000"/>
              <a:gd name="connsiteY1" fmla="*/ 162728 h 1301824"/>
              <a:gd name="connsiteX2" fmla="*/ 9144000 w 9144000"/>
              <a:gd name="connsiteY2" fmla="*/ 1139096 h 1301824"/>
              <a:gd name="connsiteX3" fmla="*/ 0 w 9144000"/>
              <a:gd name="connsiteY3" fmla="*/ 1139096 h 1301824"/>
              <a:gd name="connsiteX4" fmla="*/ 0 w 9144000"/>
              <a:gd name="connsiteY4" fmla="*/ 162728 h 1301824"/>
              <a:gd name="connsiteX0" fmla="*/ 0 w 9144000"/>
              <a:gd name="connsiteY0" fmla="*/ 226295 h 1359248"/>
              <a:gd name="connsiteX1" fmla="*/ 9144000 w 9144000"/>
              <a:gd name="connsiteY1" fmla="*/ 226295 h 1359248"/>
              <a:gd name="connsiteX2" fmla="*/ 9144000 w 9144000"/>
              <a:gd name="connsiteY2" fmla="*/ 1202663 h 1359248"/>
              <a:gd name="connsiteX3" fmla="*/ 0 w 9144000"/>
              <a:gd name="connsiteY3" fmla="*/ 1202663 h 1359248"/>
              <a:gd name="connsiteX4" fmla="*/ 0 w 9144000"/>
              <a:gd name="connsiteY4" fmla="*/ 226295 h 1359248"/>
              <a:gd name="connsiteX0" fmla="*/ 0 w 9144000"/>
              <a:gd name="connsiteY0" fmla="*/ 609 h 1133562"/>
              <a:gd name="connsiteX1" fmla="*/ 9144000 w 9144000"/>
              <a:gd name="connsiteY1" fmla="*/ 609 h 1133562"/>
              <a:gd name="connsiteX2" fmla="*/ 9144000 w 9144000"/>
              <a:gd name="connsiteY2" fmla="*/ 976977 h 1133562"/>
              <a:gd name="connsiteX3" fmla="*/ 0 w 9144000"/>
              <a:gd name="connsiteY3" fmla="*/ 976977 h 1133562"/>
              <a:gd name="connsiteX4" fmla="*/ 0 w 9144000"/>
              <a:gd name="connsiteY4" fmla="*/ 609 h 1133562"/>
              <a:gd name="connsiteX0" fmla="*/ 0 w 9154274"/>
              <a:gd name="connsiteY0" fmla="*/ 51371 h 1132953"/>
              <a:gd name="connsiteX1" fmla="*/ 9154274 w 9154274"/>
              <a:gd name="connsiteY1" fmla="*/ 0 h 1132953"/>
              <a:gd name="connsiteX2" fmla="*/ 9154274 w 9154274"/>
              <a:gd name="connsiteY2" fmla="*/ 976368 h 1132953"/>
              <a:gd name="connsiteX3" fmla="*/ 10274 w 9154274"/>
              <a:gd name="connsiteY3" fmla="*/ 976368 h 1132953"/>
              <a:gd name="connsiteX4" fmla="*/ 0 w 9154274"/>
              <a:gd name="connsiteY4" fmla="*/ 51371 h 1132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1132953">
                <a:moveTo>
                  <a:pt x="0" y="51371"/>
                </a:moveTo>
                <a:lnTo>
                  <a:pt x="9154274" y="0"/>
                </a:lnTo>
                <a:lnTo>
                  <a:pt x="9154274" y="976368"/>
                </a:lnTo>
                <a:cubicBezTo>
                  <a:pt x="6106274" y="1518795"/>
                  <a:pt x="3058274" y="433941"/>
                  <a:pt x="10274" y="976368"/>
                </a:cubicBezTo>
                <a:lnTo>
                  <a:pt x="0" y="51371"/>
                </a:lnTo>
                <a:close/>
              </a:path>
            </a:pathLst>
          </a:custGeom>
          <a:gradFill>
            <a:gsLst>
              <a:gs pos="37000">
                <a:srgbClr val="00B0F0"/>
              </a:gs>
              <a:gs pos="0">
                <a:srgbClr val="FFFF99">
                  <a:lumMod val="0"/>
                  <a:lumOff val="100000"/>
                </a:srgbClr>
              </a:gs>
              <a:gs pos="68000">
                <a:srgbClr val="002060">
                  <a:lumMod val="78000"/>
                  <a:lumOff val="22000"/>
                </a:srgbClr>
              </a:gs>
            </a:gsLst>
            <a:lin ang="16200000" scaled="1"/>
          </a:gradFill>
          <a:ln w="114300">
            <a:solidFill>
              <a:srgbClr val="FF66FF"/>
            </a:solidFill>
          </a:ln>
          <a:scene3d>
            <a:camera prst="orthographicFront"/>
            <a:lightRig rig="flood" dir="t">
              <a:rot lat="0" lon="0" rev="48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3 Onda"/>
          <p:cNvSpPr/>
          <p:nvPr/>
        </p:nvSpPr>
        <p:spPr>
          <a:xfrm rot="10800000">
            <a:off x="-119709" y="6093295"/>
            <a:ext cx="9598424" cy="1132953"/>
          </a:xfrm>
          <a:custGeom>
            <a:avLst/>
            <a:gdLst>
              <a:gd name="connsiteX0" fmla="*/ 0 w 9144000"/>
              <a:gd name="connsiteY0" fmla="*/ 162728 h 1301824"/>
              <a:gd name="connsiteX1" fmla="*/ 9144000 w 9144000"/>
              <a:gd name="connsiteY1" fmla="*/ 162728 h 1301824"/>
              <a:gd name="connsiteX2" fmla="*/ 9144000 w 9144000"/>
              <a:gd name="connsiteY2" fmla="*/ 1139096 h 1301824"/>
              <a:gd name="connsiteX3" fmla="*/ 0 w 9144000"/>
              <a:gd name="connsiteY3" fmla="*/ 1139096 h 1301824"/>
              <a:gd name="connsiteX4" fmla="*/ 0 w 9144000"/>
              <a:gd name="connsiteY4" fmla="*/ 162728 h 1301824"/>
              <a:gd name="connsiteX0" fmla="*/ 0 w 9144000"/>
              <a:gd name="connsiteY0" fmla="*/ 226295 h 1359248"/>
              <a:gd name="connsiteX1" fmla="*/ 9144000 w 9144000"/>
              <a:gd name="connsiteY1" fmla="*/ 226295 h 1359248"/>
              <a:gd name="connsiteX2" fmla="*/ 9144000 w 9144000"/>
              <a:gd name="connsiteY2" fmla="*/ 1202663 h 1359248"/>
              <a:gd name="connsiteX3" fmla="*/ 0 w 9144000"/>
              <a:gd name="connsiteY3" fmla="*/ 1202663 h 1359248"/>
              <a:gd name="connsiteX4" fmla="*/ 0 w 9144000"/>
              <a:gd name="connsiteY4" fmla="*/ 226295 h 1359248"/>
              <a:gd name="connsiteX0" fmla="*/ 0 w 9144000"/>
              <a:gd name="connsiteY0" fmla="*/ 609 h 1133562"/>
              <a:gd name="connsiteX1" fmla="*/ 9144000 w 9144000"/>
              <a:gd name="connsiteY1" fmla="*/ 609 h 1133562"/>
              <a:gd name="connsiteX2" fmla="*/ 9144000 w 9144000"/>
              <a:gd name="connsiteY2" fmla="*/ 976977 h 1133562"/>
              <a:gd name="connsiteX3" fmla="*/ 0 w 9144000"/>
              <a:gd name="connsiteY3" fmla="*/ 976977 h 1133562"/>
              <a:gd name="connsiteX4" fmla="*/ 0 w 9144000"/>
              <a:gd name="connsiteY4" fmla="*/ 609 h 1133562"/>
              <a:gd name="connsiteX0" fmla="*/ 0 w 9154274"/>
              <a:gd name="connsiteY0" fmla="*/ 51371 h 1132953"/>
              <a:gd name="connsiteX1" fmla="*/ 9154274 w 9154274"/>
              <a:gd name="connsiteY1" fmla="*/ 0 h 1132953"/>
              <a:gd name="connsiteX2" fmla="*/ 9154274 w 9154274"/>
              <a:gd name="connsiteY2" fmla="*/ 976368 h 1132953"/>
              <a:gd name="connsiteX3" fmla="*/ 10274 w 9154274"/>
              <a:gd name="connsiteY3" fmla="*/ 976368 h 1132953"/>
              <a:gd name="connsiteX4" fmla="*/ 0 w 9154274"/>
              <a:gd name="connsiteY4" fmla="*/ 51371 h 1132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1132953">
                <a:moveTo>
                  <a:pt x="0" y="51371"/>
                </a:moveTo>
                <a:lnTo>
                  <a:pt x="9154274" y="0"/>
                </a:lnTo>
                <a:lnTo>
                  <a:pt x="9154274" y="976368"/>
                </a:lnTo>
                <a:cubicBezTo>
                  <a:pt x="6106274" y="1518795"/>
                  <a:pt x="3058274" y="433941"/>
                  <a:pt x="10274" y="976368"/>
                </a:cubicBezTo>
                <a:lnTo>
                  <a:pt x="0" y="51371"/>
                </a:lnTo>
                <a:close/>
              </a:path>
            </a:pathLst>
          </a:custGeom>
          <a:gradFill>
            <a:gsLst>
              <a:gs pos="37000">
                <a:srgbClr val="00B0F0"/>
              </a:gs>
              <a:gs pos="0">
                <a:srgbClr val="FFFF99">
                  <a:lumMod val="0"/>
                  <a:lumOff val="100000"/>
                </a:srgbClr>
              </a:gs>
              <a:gs pos="68000">
                <a:srgbClr val="002060">
                  <a:lumMod val="78000"/>
                  <a:lumOff val="22000"/>
                </a:srgbClr>
              </a:gs>
            </a:gsLst>
            <a:lin ang="16200000" scaled="1"/>
          </a:gradFill>
          <a:ln w="114300">
            <a:solidFill>
              <a:srgbClr val="FF66FF"/>
            </a:solidFill>
          </a:ln>
          <a:scene3d>
            <a:camera prst="orthographicFront"/>
            <a:lightRig rig="flood" dir="t">
              <a:rot lat="0" lon="0" rev="48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63916" y="-282433"/>
            <a:ext cx="9676221" cy="7671873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2892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22 Imagen" descr="Diapositiva6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30" y="-2204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5"/>
          <p:cNvSpPr/>
          <p:nvPr/>
        </p:nvSpPr>
        <p:spPr>
          <a:xfrm rot="16200000">
            <a:off x="-70835" y="380393"/>
            <a:ext cx="1779721" cy="16262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5"/>
          <p:cNvSpPr/>
          <p:nvPr/>
        </p:nvSpPr>
        <p:spPr>
          <a:xfrm rot="5400000" flipH="1">
            <a:off x="7409788" y="380393"/>
            <a:ext cx="1758398" cy="162623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5"/>
          <p:cNvSpPr/>
          <p:nvPr/>
        </p:nvSpPr>
        <p:spPr>
          <a:xfrm rot="16200000" flipH="1">
            <a:off x="-43154" y="4836228"/>
            <a:ext cx="1749295" cy="1664846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5"/>
          <p:cNvSpPr/>
          <p:nvPr/>
        </p:nvSpPr>
        <p:spPr>
          <a:xfrm rot="16200000">
            <a:off x="1412439" y="1155865"/>
            <a:ext cx="1687215" cy="1548509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5"/>
          <p:cNvSpPr/>
          <p:nvPr/>
        </p:nvSpPr>
        <p:spPr>
          <a:xfrm rot="5400000" flipH="1">
            <a:off x="6012160" y="1155867"/>
            <a:ext cx="1696460" cy="1548508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5"/>
          <p:cNvSpPr/>
          <p:nvPr/>
        </p:nvSpPr>
        <p:spPr>
          <a:xfrm rot="16200000" flipH="1">
            <a:off x="1412438" y="4124834"/>
            <a:ext cx="1666957" cy="155794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5"/>
          <p:cNvSpPr/>
          <p:nvPr/>
        </p:nvSpPr>
        <p:spPr>
          <a:xfrm rot="5400000">
            <a:off x="7439788" y="4850359"/>
            <a:ext cx="1763688" cy="1664845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5"/>
          <p:cNvSpPr/>
          <p:nvPr/>
        </p:nvSpPr>
        <p:spPr>
          <a:xfrm rot="5400000">
            <a:off x="6036314" y="4099868"/>
            <a:ext cx="1696460" cy="158291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25"/>
          <p:cNvSpPr/>
          <p:nvPr/>
        </p:nvSpPr>
        <p:spPr>
          <a:xfrm rot="16200000" flipV="1">
            <a:off x="4860032" y="1981628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25"/>
          <p:cNvSpPr/>
          <p:nvPr/>
        </p:nvSpPr>
        <p:spPr>
          <a:xfrm rot="5400000" flipH="1" flipV="1">
            <a:off x="2699792" y="2006628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25"/>
          <p:cNvSpPr/>
          <p:nvPr/>
        </p:nvSpPr>
        <p:spPr>
          <a:xfrm rot="5400000">
            <a:off x="4860032" y="3402121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25"/>
          <p:cNvSpPr/>
          <p:nvPr/>
        </p:nvSpPr>
        <p:spPr>
          <a:xfrm rot="16200000" flipH="1">
            <a:off x="2699792" y="3440838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>
                  <a:alpha val="77000"/>
                </a:srgbClr>
              </a:gs>
              <a:gs pos="32001">
                <a:srgbClr val="7D8496">
                  <a:alpha val="77000"/>
                </a:srgbClr>
              </a:gs>
              <a:gs pos="47000">
                <a:srgbClr val="E6E6E6">
                  <a:alpha val="77000"/>
                </a:srgbClr>
              </a:gs>
              <a:gs pos="85001">
                <a:srgbClr val="7D8496">
                  <a:alpha val="67000"/>
                </a:srgbClr>
              </a:gs>
              <a:gs pos="100000">
                <a:srgbClr val="E6E6E6"/>
              </a:gs>
            </a:gsLst>
            <a:lin ang="5400000" scaled="0"/>
          </a:gradFill>
          <a:ln w="19050">
            <a:solidFill>
              <a:schemeClr val="tx1"/>
            </a:solidFill>
            <a:prstDash val="sysDot"/>
          </a:ln>
          <a:scene3d>
            <a:camera prst="orthographicFront"/>
            <a:lightRig rig="freezing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18 Forma libre"/>
          <p:cNvSpPr/>
          <p:nvPr/>
        </p:nvSpPr>
        <p:spPr>
          <a:xfrm>
            <a:off x="-128292" y="-99392"/>
            <a:ext cx="9389224" cy="106500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578">
                <a:srgbClr val="0673EA">
                  <a:lumMod val="64000"/>
                  <a:lumOff val="36000"/>
                </a:srgbClr>
              </a:gs>
              <a:gs pos="63000">
                <a:schemeClr val="accent5">
                  <a:lumMod val="41000"/>
                </a:schemeClr>
              </a:gs>
              <a:gs pos="78000">
                <a:srgbClr val="CC0066">
                  <a:lumMod val="0"/>
                </a:srgbClr>
              </a:gs>
              <a:gs pos="43320">
                <a:srgbClr val="70C8F4"/>
              </a:gs>
              <a:gs pos="32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13000">
                  <a:srgbClr val="000040"/>
                </a:gs>
                <a:gs pos="24000">
                  <a:srgbClr val="C00000">
                    <a:lumMod val="24000"/>
                  </a:srgbClr>
                </a:gs>
                <a:gs pos="48000">
                  <a:srgbClr val="C00000"/>
                </a:gs>
                <a:gs pos="100000">
                  <a:srgbClr val="F27300"/>
                </a:gs>
                <a:gs pos="83000">
                  <a:srgbClr val="FF00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Forma libre"/>
          <p:cNvSpPr/>
          <p:nvPr/>
        </p:nvSpPr>
        <p:spPr>
          <a:xfrm rot="10800000">
            <a:off x="-101575" y="6022638"/>
            <a:ext cx="9389224" cy="104132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578">
                <a:srgbClr val="0673EA">
                  <a:lumMod val="64000"/>
                  <a:lumOff val="36000"/>
                </a:srgbClr>
              </a:gs>
              <a:gs pos="63000">
                <a:schemeClr val="accent5">
                  <a:lumMod val="41000"/>
                </a:schemeClr>
              </a:gs>
              <a:gs pos="78000">
                <a:srgbClr val="CC0066">
                  <a:lumMod val="0"/>
                </a:srgbClr>
              </a:gs>
              <a:gs pos="43320">
                <a:srgbClr val="70C8F4"/>
              </a:gs>
              <a:gs pos="32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13000">
                  <a:srgbClr val="000040"/>
                </a:gs>
                <a:gs pos="24000">
                  <a:srgbClr val="C00000">
                    <a:lumMod val="24000"/>
                  </a:srgbClr>
                </a:gs>
                <a:gs pos="48000">
                  <a:srgbClr val="C00000"/>
                </a:gs>
                <a:gs pos="100000">
                  <a:srgbClr val="F27300"/>
                </a:gs>
                <a:gs pos="83000">
                  <a:srgbClr val="FF00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774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2" animBg="1"/>
      <p:bldP spid="2" grpId="3" animBg="1"/>
      <p:bldP spid="3" grpId="0" animBg="1"/>
      <p:bldP spid="3" grpId="2" animBg="1"/>
      <p:bldP spid="3" grpId="3" animBg="1"/>
      <p:bldP spid="5" grpId="0" animBg="1"/>
      <p:bldP spid="5" grpId="2" animBg="1"/>
      <p:bldP spid="5" grpId="3" animBg="1"/>
      <p:bldP spid="6" grpId="0" animBg="1"/>
      <p:bldP spid="6" grpId="2" animBg="1"/>
      <p:bldP spid="6" grpId="3" animBg="1"/>
      <p:bldP spid="7" grpId="0" animBg="1"/>
      <p:bldP spid="7" grpId="2" animBg="1"/>
      <p:bldP spid="7" grpId="3" animBg="1"/>
      <p:bldP spid="8" grpId="0" animBg="1"/>
      <p:bldP spid="8" grpId="2" animBg="1"/>
      <p:bldP spid="8" grpId="3" animBg="1"/>
      <p:bldP spid="9" grpId="0" animBg="1"/>
      <p:bldP spid="9" grpId="2" animBg="1"/>
      <p:bldP spid="9" grpId="3" animBg="1"/>
      <p:bldP spid="4" grpId="0" animBg="1"/>
      <p:bldP spid="4" grpId="2" animBg="1"/>
      <p:bldP spid="4" grpId="3" animBg="1"/>
      <p:bldP spid="16" grpId="0" animBg="1"/>
      <p:bldP spid="16" grpId="2" animBg="1"/>
      <p:bldP spid="16" grpId="3" animBg="1"/>
      <p:bldP spid="17" grpId="0" animBg="1"/>
      <p:bldP spid="17" grpId="2" animBg="1"/>
      <p:bldP spid="17" grpId="3" animBg="1"/>
      <p:bldP spid="15" grpId="0" animBg="1"/>
      <p:bldP spid="15" grpId="2" animBg="1"/>
      <p:bldP spid="15" grpId="3" animBg="1"/>
      <p:bldP spid="14" grpId="0" animBg="1"/>
      <p:bldP spid="14" grpId="2" animBg="1"/>
      <p:bldP spid="14" grpId="3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Forma libre 5"/>
          <p:cNvSpPr/>
          <p:nvPr/>
        </p:nvSpPr>
        <p:spPr>
          <a:xfrm rot="16200000" flipH="1">
            <a:off x="1100691" y="2505937"/>
            <a:ext cx="5025148" cy="1876303"/>
          </a:xfrm>
          <a:custGeom>
            <a:avLst/>
            <a:gdLst>
              <a:gd name="connsiteX0" fmla="*/ 4251782 w 5871180"/>
              <a:gd name="connsiteY0" fmla="*/ 902365 h 902365"/>
              <a:gd name="connsiteX1" fmla="*/ 4458207 w 5871180"/>
              <a:gd name="connsiteY1" fmla="*/ 870821 h 902365"/>
              <a:gd name="connsiteX2" fmla="*/ 4251782 w 5871180"/>
              <a:gd name="connsiteY2" fmla="*/ 902365 h 902365"/>
              <a:gd name="connsiteX3" fmla="*/ 4171446 w 5871180"/>
              <a:gd name="connsiteY3" fmla="*/ 868271 h 902365"/>
              <a:gd name="connsiteX4" fmla="*/ 4390920 w 5871180"/>
              <a:gd name="connsiteY4" fmla="*/ 790751 h 902365"/>
              <a:gd name="connsiteX5" fmla="*/ 4394288 w 5871180"/>
              <a:gd name="connsiteY5" fmla="*/ 796148 h 902365"/>
              <a:gd name="connsiteX6" fmla="*/ 4171446 w 5871180"/>
              <a:gd name="connsiteY6" fmla="*/ 868271 h 902365"/>
              <a:gd name="connsiteX7" fmla="*/ 4083177 w 5871180"/>
              <a:gd name="connsiteY7" fmla="*/ 824348 h 902365"/>
              <a:gd name="connsiteX8" fmla="*/ 4295288 w 5871180"/>
              <a:gd name="connsiteY8" fmla="*/ 705982 h 902365"/>
              <a:gd name="connsiteX9" fmla="*/ 4303865 w 5871180"/>
              <a:gd name="connsiteY9" fmla="*/ 718991 h 902365"/>
              <a:gd name="connsiteX10" fmla="*/ 4083177 w 5871180"/>
              <a:gd name="connsiteY10" fmla="*/ 824348 h 902365"/>
              <a:gd name="connsiteX11" fmla="*/ 3970894 w 5871180"/>
              <a:gd name="connsiteY11" fmla="*/ 800483 h 902365"/>
              <a:gd name="connsiteX12" fmla="*/ 4184482 w 5871180"/>
              <a:gd name="connsiteY12" fmla="*/ 624337 h 902365"/>
              <a:gd name="connsiteX13" fmla="*/ 4201941 w 5871180"/>
              <a:gd name="connsiteY13" fmla="*/ 639954 h 902365"/>
              <a:gd name="connsiteX14" fmla="*/ 3970894 w 5871180"/>
              <a:gd name="connsiteY14" fmla="*/ 800483 h 902365"/>
              <a:gd name="connsiteX15" fmla="*/ 3833387 w 5871180"/>
              <a:gd name="connsiteY15" fmla="*/ 779469 h 902365"/>
              <a:gd name="connsiteX16" fmla="*/ 4019689 w 5871180"/>
              <a:gd name="connsiteY16" fmla="*/ 543587 h 902365"/>
              <a:gd name="connsiteX17" fmla="*/ 4046425 w 5871180"/>
              <a:gd name="connsiteY17" fmla="*/ 571116 h 902365"/>
              <a:gd name="connsiteX18" fmla="*/ 3833387 w 5871180"/>
              <a:gd name="connsiteY18" fmla="*/ 779469 h 902365"/>
              <a:gd name="connsiteX19" fmla="*/ 3722902 w 5871180"/>
              <a:gd name="connsiteY19" fmla="*/ 640913 h 902365"/>
              <a:gd name="connsiteX20" fmla="*/ 3805259 w 5871180"/>
              <a:gd name="connsiteY20" fmla="*/ 486103 h 902365"/>
              <a:gd name="connsiteX21" fmla="*/ 3847327 w 5871180"/>
              <a:gd name="connsiteY21" fmla="*/ 524036 h 902365"/>
              <a:gd name="connsiteX22" fmla="*/ 3738587 w 5871180"/>
              <a:gd name="connsiteY22" fmla="*/ 758058 h 902365"/>
              <a:gd name="connsiteX23" fmla="*/ 3722902 w 5871180"/>
              <a:gd name="connsiteY23" fmla="*/ 640913 h 902365"/>
              <a:gd name="connsiteX24" fmla="*/ 3515894 w 5871180"/>
              <a:gd name="connsiteY24" fmla="*/ 540552 h 902365"/>
              <a:gd name="connsiteX25" fmla="*/ 3583847 w 5871180"/>
              <a:gd name="connsiteY25" fmla="*/ 460936 h 902365"/>
              <a:gd name="connsiteX26" fmla="*/ 3574525 w 5871180"/>
              <a:gd name="connsiteY26" fmla="*/ 774031 h 902365"/>
              <a:gd name="connsiteX27" fmla="*/ 3515894 w 5871180"/>
              <a:gd name="connsiteY27" fmla="*/ 540552 h 902365"/>
              <a:gd name="connsiteX28" fmla="*/ 3318119 w 5871180"/>
              <a:gd name="connsiteY28" fmla="*/ 524036 h 902365"/>
              <a:gd name="connsiteX29" fmla="*/ 3360187 w 5871180"/>
              <a:gd name="connsiteY29" fmla="*/ 486103 h 902365"/>
              <a:gd name="connsiteX30" fmla="*/ 3426859 w 5871180"/>
              <a:gd name="connsiteY30" fmla="*/ 758058 h 902365"/>
              <a:gd name="connsiteX31" fmla="*/ 3318119 w 5871180"/>
              <a:gd name="connsiteY31" fmla="*/ 524036 h 902365"/>
              <a:gd name="connsiteX32" fmla="*/ 3119021 w 5871180"/>
              <a:gd name="connsiteY32" fmla="*/ 571116 h 902365"/>
              <a:gd name="connsiteX33" fmla="*/ 3145757 w 5871180"/>
              <a:gd name="connsiteY33" fmla="*/ 543587 h 902365"/>
              <a:gd name="connsiteX34" fmla="*/ 3332059 w 5871180"/>
              <a:gd name="connsiteY34" fmla="*/ 779468 h 902365"/>
              <a:gd name="connsiteX35" fmla="*/ 3119021 w 5871180"/>
              <a:gd name="connsiteY35" fmla="*/ 571116 h 902365"/>
              <a:gd name="connsiteX36" fmla="*/ 2963505 w 5871180"/>
              <a:gd name="connsiteY36" fmla="*/ 639954 h 902365"/>
              <a:gd name="connsiteX37" fmla="*/ 2980964 w 5871180"/>
              <a:gd name="connsiteY37" fmla="*/ 624337 h 902365"/>
              <a:gd name="connsiteX38" fmla="*/ 3194552 w 5871180"/>
              <a:gd name="connsiteY38" fmla="*/ 800483 h 902365"/>
              <a:gd name="connsiteX39" fmla="*/ 2963505 w 5871180"/>
              <a:gd name="connsiteY39" fmla="*/ 639954 h 902365"/>
              <a:gd name="connsiteX40" fmla="*/ 2934667 w 5871180"/>
              <a:gd name="connsiteY40" fmla="*/ 0 h 902365"/>
              <a:gd name="connsiteX41" fmla="*/ 3141092 w 5871180"/>
              <a:gd name="connsiteY41" fmla="*/ 31544 h 902365"/>
              <a:gd name="connsiteX42" fmla="*/ 2934667 w 5871180"/>
              <a:gd name="connsiteY42" fmla="*/ 0 h 902365"/>
              <a:gd name="connsiteX43" fmla="*/ 2861581 w 5871180"/>
              <a:gd name="connsiteY43" fmla="*/ 718991 h 902365"/>
              <a:gd name="connsiteX44" fmla="*/ 2870158 w 5871180"/>
              <a:gd name="connsiteY44" fmla="*/ 705982 h 902365"/>
              <a:gd name="connsiteX45" fmla="*/ 3082269 w 5871180"/>
              <a:gd name="connsiteY45" fmla="*/ 824348 h 902365"/>
              <a:gd name="connsiteX46" fmla="*/ 2861581 w 5871180"/>
              <a:gd name="connsiteY46" fmla="*/ 718991 h 902365"/>
              <a:gd name="connsiteX47" fmla="*/ 2854331 w 5871180"/>
              <a:gd name="connsiteY47" fmla="*/ 34094 h 902365"/>
              <a:gd name="connsiteX48" fmla="*/ 3077173 w 5871180"/>
              <a:gd name="connsiteY48" fmla="*/ 106217 h 902365"/>
              <a:gd name="connsiteX49" fmla="*/ 3073805 w 5871180"/>
              <a:gd name="connsiteY49" fmla="*/ 111614 h 902365"/>
              <a:gd name="connsiteX50" fmla="*/ 2854331 w 5871180"/>
              <a:gd name="connsiteY50" fmla="*/ 34094 h 902365"/>
              <a:gd name="connsiteX51" fmla="*/ 2771158 w 5871180"/>
              <a:gd name="connsiteY51" fmla="*/ 796147 h 902365"/>
              <a:gd name="connsiteX52" fmla="*/ 2774527 w 5871180"/>
              <a:gd name="connsiteY52" fmla="*/ 790750 h 902365"/>
              <a:gd name="connsiteX53" fmla="*/ 2993999 w 5871180"/>
              <a:gd name="connsiteY53" fmla="*/ 868271 h 902365"/>
              <a:gd name="connsiteX54" fmla="*/ 2771158 w 5871180"/>
              <a:gd name="connsiteY54" fmla="*/ 796147 h 902365"/>
              <a:gd name="connsiteX55" fmla="*/ 2766062 w 5871180"/>
              <a:gd name="connsiteY55" fmla="*/ 78017 h 902365"/>
              <a:gd name="connsiteX56" fmla="*/ 2986750 w 5871180"/>
              <a:gd name="connsiteY56" fmla="*/ 183374 h 902365"/>
              <a:gd name="connsiteX57" fmla="*/ 2978173 w 5871180"/>
              <a:gd name="connsiteY57" fmla="*/ 196383 h 902365"/>
              <a:gd name="connsiteX58" fmla="*/ 2766062 w 5871180"/>
              <a:gd name="connsiteY58" fmla="*/ 78017 h 902365"/>
              <a:gd name="connsiteX59" fmla="*/ 2706949 w 5871180"/>
              <a:gd name="connsiteY59" fmla="*/ 875269 h 902365"/>
              <a:gd name="connsiteX60" fmla="*/ 2707239 w 5871180"/>
              <a:gd name="connsiteY60" fmla="*/ 870820 h 902365"/>
              <a:gd name="connsiteX61" fmla="*/ 2913664 w 5871180"/>
              <a:gd name="connsiteY61" fmla="*/ 902365 h 902365"/>
              <a:gd name="connsiteX62" fmla="*/ 2706949 w 5871180"/>
              <a:gd name="connsiteY62" fmla="*/ 875269 h 902365"/>
              <a:gd name="connsiteX63" fmla="*/ 2653779 w 5871180"/>
              <a:gd name="connsiteY63" fmla="*/ 101882 h 902365"/>
              <a:gd name="connsiteX64" fmla="*/ 2884826 w 5871180"/>
              <a:gd name="connsiteY64" fmla="*/ 262411 h 902365"/>
              <a:gd name="connsiteX65" fmla="*/ 2867367 w 5871180"/>
              <a:gd name="connsiteY65" fmla="*/ 278028 h 902365"/>
              <a:gd name="connsiteX66" fmla="*/ 2653779 w 5871180"/>
              <a:gd name="connsiteY66" fmla="*/ 101882 h 902365"/>
              <a:gd name="connsiteX67" fmla="*/ 2516272 w 5871180"/>
              <a:gd name="connsiteY67" fmla="*/ 122896 h 902365"/>
              <a:gd name="connsiteX68" fmla="*/ 2729310 w 5871180"/>
              <a:gd name="connsiteY68" fmla="*/ 331249 h 902365"/>
              <a:gd name="connsiteX69" fmla="*/ 2702574 w 5871180"/>
              <a:gd name="connsiteY69" fmla="*/ 358778 h 902365"/>
              <a:gd name="connsiteX70" fmla="*/ 2516272 w 5871180"/>
              <a:gd name="connsiteY70" fmla="*/ 122896 h 902365"/>
              <a:gd name="connsiteX71" fmla="*/ 2405787 w 5871180"/>
              <a:gd name="connsiteY71" fmla="*/ 261452 h 902365"/>
              <a:gd name="connsiteX72" fmla="*/ 2421472 w 5871180"/>
              <a:gd name="connsiteY72" fmla="*/ 144307 h 902365"/>
              <a:gd name="connsiteX73" fmla="*/ 2530212 w 5871180"/>
              <a:gd name="connsiteY73" fmla="*/ 378329 h 902365"/>
              <a:gd name="connsiteX74" fmla="*/ 2488144 w 5871180"/>
              <a:gd name="connsiteY74" fmla="*/ 416262 h 902365"/>
              <a:gd name="connsiteX75" fmla="*/ 2405787 w 5871180"/>
              <a:gd name="connsiteY75" fmla="*/ 261452 h 902365"/>
              <a:gd name="connsiteX76" fmla="*/ 2198779 w 5871180"/>
              <a:gd name="connsiteY76" fmla="*/ 361813 h 902365"/>
              <a:gd name="connsiteX77" fmla="*/ 2257410 w 5871180"/>
              <a:gd name="connsiteY77" fmla="*/ 128334 h 902365"/>
              <a:gd name="connsiteX78" fmla="*/ 2266732 w 5871180"/>
              <a:gd name="connsiteY78" fmla="*/ 441429 h 902365"/>
              <a:gd name="connsiteX79" fmla="*/ 2198779 w 5871180"/>
              <a:gd name="connsiteY79" fmla="*/ 361813 h 902365"/>
              <a:gd name="connsiteX80" fmla="*/ 2001004 w 5871180"/>
              <a:gd name="connsiteY80" fmla="*/ 378330 h 902365"/>
              <a:gd name="connsiteX81" fmla="*/ 2109744 w 5871180"/>
              <a:gd name="connsiteY81" fmla="*/ 144307 h 902365"/>
              <a:gd name="connsiteX82" fmla="*/ 2043072 w 5871180"/>
              <a:gd name="connsiteY82" fmla="*/ 416262 h 902365"/>
              <a:gd name="connsiteX83" fmla="*/ 2001004 w 5871180"/>
              <a:gd name="connsiteY83" fmla="*/ 378330 h 902365"/>
              <a:gd name="connsiteX84" fmla="*/ 1801906 w 5871180"/>
              <a:gd name="connsiteY84" fmla="*/ 331249 h 902365"/>
              <a:gd name="connsiteX85" fmla="*/ 2014944 w 5871180"/>
              <a:gd name="connsiteY85" fmla="*/ 122896 h 902365"/>
              <a:gd name="connsiteX86" fmla="*/ 1828642 w 5871180"/>
              <a:gd name="connsiteY86" fmla="*/ 358778 h 902365"/>
              <a:gd name="connsiteX87" fmla="*/ 1801906 w 5871180"/>
              <a:gd name="connsiteY87" fmla="*/ 331249 h 902365"/>
              <a:gd name="connsiteX88" fmla="*/ 1646390 w 5871180"/>
              <a:gd name="connsiteY88" fmla="*/ 262411 h 902365"/>
              <a:gd name="connsiteX89" fmla="*/ 1877437 w 5871180"/>
              <a:gd name="connsiteY89" fmla="*/ 101882 h 902365"/>
              <a:gd name="connsiteX90" fmla="*/ 1663849 w 5871180"/>
              <a:gd name="connsiteY90" fmla="*/ 278028 h 902365"/>
              <a:gd name="connsiteX91" fmla="*/ 1646390 w 5871180"/>
              <a:gd name="connsiteY91" fmla="*/ 262411 h 902365"/>
              <a:gd name="connsiteX92" fmla="*/ 1544466 w 5871180"/>
              <a:gd name="connsiteY92" fmla="*/ 183374 h 902365"/>
              <a:gd name="connsiteX93" fmla="*/ 1765154 w 5871180"/>
              <a:gd name="connsiteY93" fmla="*/ 78017 h 902365"/>
              <a:gd name="connsiteX94" fmla="*/ 1553043 w 5871180"/>
              <a:gd name="connsiteY94" fmla="*/ 196384 h 902365"/>
              <a:gd name="connsiteX95" fmla="*/ 1544466 w 5871180"/>
              <a:gd name="connsiteY95" fmla="*/ 183374 h 902365"/>
              <a:gd name="connsiteX96" fmla="*/ 1454043 w 5871180"/>
              <a:gd name="connsiteY96" fmla="*/ 106218 h 902365"/>
              <a:gd name="connsiteX97" fmla="*/ 1676885 w 5871180"/>
              <a:gd name="connsiteY97" fmla="*/ 34094 h 902365"/>
              <a:gd name="connsiteX98" fmla="*/ 1457412 w 5871180"/>
              <a:gd name="connsiteY98" fmla="*/ 111615 h 902365"/>
              <a:gd name="connsiteX99" fmla="*/ 1454043 w 5871180"/>
              <a:gd name="connsiteY99" fmla="*/ 106218 h 902365"/>
              <a:gd name="connsiteX100" fmla="*/ 1389835 w 5871180"/>
              <a:gd name="connsiteY100" fmla="*/ 27096 h 902365"/>
              <a:gd name="connsiteX101" fmla="*/ 1596549 w 5871180"/>
              <a:gd name="connsiteY101" fmla="*/ 0 h 902365"/>
              <a:gd name="connsiteX102" fmla="*/ 1390124 w 5871180"/>
              <a:gd name="connsiteY102" fmla="*/ 31545 h 902365"/>
              <a:gd name="connsiteX103" fmla="*/ 1389835 w 5871180"/>
              <a:gd name="connsiteY103" fmla="*/ 27096 h 902365"/>
              <a:gd name="connsiteX104" fmla="*/ 0 w 5871180"/>
              <a:gd name="connsiteY104" fmla="*/ 685726 h 902365"/>
              <a:gd name="connsiteX105" fmla="*/ 27244 w 5871180"/>
              <a:gd name="connsiteY105" fmla="*/ 642301 h 902365"/>
              <a:gd name="connsiteX106" fmla="*/ 941884 w 5871180"/>
              <a:gd name="connsiteY106" fmla="*/ 279762 h 902365"/>
              <a:gd name="connsiteX107" fmla="*/ 1512587 w 5871180"/>
              <a:gd name="connsiteY107" fmla="*/ 391209 h 902365"/>
              <a:gd name="connsiteX108" fmla="*/ 1586856 w 5871180"/>
              <a:gd name="connsiteY108" fmla="*/ 426713 h 902365"/>
              <a:gd name="connsiteX109" fmla="*/ 1593502 w 5871180"/>
              <a:gd name="connsiteY109" fmla="*/ 420246 h 902365"/>
              <a:gd name="connsiteX110" fmla="*/ 1608193 w 5871180"/>
              <a:gd name="connsiteY110" fmla="*/ 433494 h 902365"/>
              <a:gd name="connsiteX111" fmla="*/ 2285821 w 5871180"/>
              <a:gd name="connsiteY111" fmla="*/ 648988 h 902365"/>
              <a:gd name="connsiteX112" fmla="*/ 2937617 w 5871180"/>
              <a:gd name="connsiteY112" fmla="*/ 453663 h 902365"/>
              <a:gd name="connsiteX113" fmla="*/ 2938005 w 5871180"/>
              <a:gd name="connsiteY113" fmla="*/ 453357 h 902365"/>
              <a:gd name="connsiteX114" fmla="*/ 2940303 w 5871180"/>
              <a:gd name="connsiteY114" fmla="*/ 451036 h 902365"/>
              <a:gd name="connsiteX115" fmla="*/ 2981572 w 5871180"/>
              <a:gd name="connsiteY115" fmla="*/ 415059 h 902365"/>
              <a:gd name="connsiteX116" fmla="*/ 3001994 w 5871180"/>
              <a:gd name="connsiteY116" fmla="*/ 399583 h 902365"/>
              <a:gd name="connsiteX117" fmla="*/ 3028938 w 5871180"/>
              <a:gd name="connsiteY117" fmla="*/ 369255 h 902365"/>
              <a:gd name="connsiteX118" fmla="*/ 3017089 w 5871180"/>
              <a:gd name="connsiteY118" fmla="*/ 388143 h 902365"/>
              <a:gd name="connsiteX119" fmla="*/ 3026502 w 5871180"/>
              <a:gd name="connsiteY119" fmla="*/ 381010 h 902365"/>
              <a:gd name="connsiteX120" fmla="*/ 3784125 w 5871180"/>
              <a:gd name="connsiteY120" fmla="*/ 165767 h 902365"/>
              <a:gd name="connsiteX121" fmla="*/ 4354828 w 5871180"/>
              <a:gd name="connsiteY121" fmla="*/ 277214 h 902365"/>
              <a:gd name="connsiteX122" fmla="*/ 4429098 w 5871180"/>
              <a:gd name="connsiteY122" fmla="*/ 312718 h 902365"/>
              <a:gd name="connsiteX123" fmla="*/ 4435744 w 5871180"/>
              <a:gd name="connsiteY123" fmla="*/ 306251 h 902365"/>
              <a:gd name="connsiteX124" fmla="*/ 4450435 w 5871180"/>
              <a:gd name="connsiteY124" fmla="*/ 319499 h 902365"/>
              <a:gd name="connsiteX125" fmla="*/ 5128062 w 5871180"/>
              <a:gd name="connsiteY125" fmla="*/ 534993 h 902365"/>
              <a:gd name="connsiteX126" fmla="*/ 5844204 w 5871180"/>
              <a:gd name="connsiteY126" fmla="*/ 285623 h 902365"/>
              <a:gd name="connsiteX127" fmla="*/ 5871180 w 5871180"/>
              <a:gd name="connsiteY127" fmla="*/ 255260 h 902365"/>
              <a:gd name="connsiteX128" fmla="*/ 5843936 w 5871180"/>
              <a:gd name="connsiteY128" fmla="*/ 298686 h 902365"/>
              <a:gd name="connsiteX129" fmla="*/ 4929297 w 5871180"/>
              <a:gd name="connsiteY129" fmla="*/ 661224 h 902365"/>
              <a:gd name="connsiteX130" fmla="*/ 4358594 w 5871180"/>
              <a:gd name="connsiteY130" fmla="*/ 549777 h 902365"/>
              <a:gd name="connsiteX131" fmla="*/ 4284325 w 5871180"/>
              <a:gd name="connsiteY131" fmla="*/ 514273 h 902365"/>
              <a:gd name="connsiteX132" fmla="*/ 4277679 w 5871180"/>
              <a:gd name="connsiteY132" fmla="*/ 520740 h 902365"/>
              <a:gd name="connsiteX133" fmla="*/ 4262988 w 5871180"/>
              <a:gd name="connsiteY133" fmla="*/ 507492 h 902365"/>
              <a:gd name="connsiteX134" fmla="*/ 3585360 w 5871180"/>
              <a:gd name="connsiteY134" fmla="*/ 291998 h 902365"/>
              <a:gd name="connsiteX135" fmla="*/ 2933564 w 5871180"/>
              <a:gd name="connsiteY135" fmla="*/ 487323 h 902365"/>
              <a:gd name="connsiteX136" fmla="*/ 2933176 w 5871180"/>
              <a:gd name="connsiteY136" fmla="*/ 487629 h 902365"/>
              <a:gd name="connsiteX137" fmla="*/ 2930878 w 5871180"/>
              <a:gd name="connsiteY137" fmla="*/ 489950 h 902365"/>
              <a:gd name="connsiteX138" fmla="*/ 2889609 w 5871180"/>
              <a:gd name="connsiteY138" fmla="*/ 525928 h 902365"/>
              <a:gd name="connsiteX139" fmla="*/ 2869188 w 5871180"/>
              <a:gd name="connsiteY139" fmla="*/ 541403 h 902365"/>
              <a:gd name="connsiteX140" fmla="*/ 2842242 w 5871180"/>
              <a:gd name="connsiteY140" fmla="*/ 571731 h 902365"/>
              <a:gd name="connsiteX141" fmla="*/ 2854092 w 5871180"/>
              <a:gd name="connsiteY141" fmla="*/ 552843 h 902365"/>
              <a:gd name="connsiteX142" fmla="*/ 2844679 w 5871180"/>
              <a:gd name="connsiteY142" fmla="*/ 559976 h 902365"/>
              <a:gd name="connsiteX143" fmla="*/ 2087055 w 5871180"/>
              <a:gd name="connsiteY143" fmla="*/ 775219 h 902365"/>
              <a:gd name="connsiteX144" fmla="*/ 1516352 w 5871180"/>
              <a:gd name="connsiteY144" fmla="*/ 663772 h 902365"/>
              <a:gd name="connsiteX145" fmla="*/ 1442084 w 5871180"/>
              <a:gd name="connsiteY145" fmla="*/ 628268 h 902365"/>
              <a:gd name="connsiteX146" fmla="*/ 1435437 w 5871180"/>
              <a:gd name="connsiteY146" fmla="*/ 634736 h 902365"/>
              <a:gd name="connsiteX147" fmla="*/ 1420746 w 5871180"/>
              <a:gd name="connsiteY147" fmla="*/ 621487 h 902365"/>
              <a:gd name="connsiteX148" fmla="*/ 743118 w 5871180"/>
              <a:gd name="connsiteY148" fmla="*/ 405993 h 902365"/>
              <a:gd name="connsiteX149" fmla="*/ 26977 w 5871180"/>
              <a:gd name="connsiteY149" fmla="*/ 655363 h 902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5871180" h="902365">
                <a:moveTo>
                  <a:pt x="4251782" y="902365"/>
                </a:moveTo>
                <a:cubicBezTo>
                  <a:pt x="4295683" y="887872"/>
                  <a:pt x="4445696" y="845858"/>
                  <a:pt x="4458207" y="870821"/>
                </a:cubicBezTo>
                <a:cubicBezTo>
                  <a:pt x="4470719" y="895784"/>
                  <a:pt x="4301460" y="900580"/>
                  <a:pt x="4251782" y="902365"/>
                </a:cubicBezTo>
                <a:close/>
                <a:moveTo>
                  <a:pt x="4171446" y="868271"/>
                </a:moveTo>
                <a:cubicBezTo>
                  <a:pt x="4212820" y="842245"/>
                  <a:pt x="4359307" y="762514"/>
                  <a:pt x="4390920" y="790751"/>
                </a:cubicBezTo>
                <a:cubicBezTo>
                  <a:pt x="4392895" y="792516"/>
                  <a:pt x="4393989" y="794318"/>
                  <a:pt x="4394288" y="796148"/>
                </a:cubicBezTo>
                <a:cubicBezTo>
                  <a:pt x="4398781" y="823603"/>
                  <a:pt x="4224673" y="857452"/>
                  <a:pt x="4171446" y="868271"/>
                </a:cubicBezTo>
                <a:close/>
                <a:moveTo>
                  <a:pt x="4083177" y="824348"/>
                </a:moveTo>
                <a:cubicBezTo>
                  <a:pt x="4116637" y="788261"/>
                  <a:pt x="4242206" y="675477"/>
                  <a:pt x="4295288" y="705982"/>
                </a:cubicBezTo>
                <a:cubicBezTo>
                  <a:pt x="4301924" y="709795"/>
                  <a:pt x="4304519" y="714186"/>
                  <a:pt x="4303865" y="718991"/>
                </a:cubicBezTo>
                <a:cubicBezTo>
                  <a:pt x="4299283" y="752629"/>
                  <a:pt x="4135448" y="806546"/>
                  <a:pt x="4083177" y="824348"/>
                </a:cubicBezTo>
                <a:close/>
                <a:moveTo>
                  <a:pt x="3970894" y="800483"/>
                </a:moveTo>
                <a:cubicBezTo>
                  <a:pt x="3995954" y="750444"/>
                  <a:pt x="4101221" y="591589"/>
                  <a:pt x="4184482" y="624337"/>
                </a:cubicBezTo>
                <a:cubicBezTo>
                  <a:pt x="4194890" y="628431"/>
                  <a:pt x="4200399" y="633737"/>
                  <a:pt x="4201941" y="639954"/>
                </a:cubicBezTo>
                <a:cubicBezTo>
                  <a:pt x="4212737" y="683473"/>
                  <a:pt x="4029166" y="771600"/>
                  <a:pt x="3970894" y="800483"/>
                </a:cubicBezTo>
                <a:close/>
                <a:moveTo>
                  <a:pt x="3833387" y="779469"/>
                </a:moveTo>
                <a:cubicBezTo>
                  <a:pt x="3846343" y="717465"/>
                  <a:pt x="3916329" y="517013"/>
                  <a:pt x="4019689" y="543587"/>
                </a:cubicBezTo>
                <a:cubicBezTo>
                  <a:pt x="4039070" y="548570"/>
                  <a:pt x="4046908" y="558292"/>
                  <a:pt x="4046425" y="571116"/>
                </a:cubicBezTo>
                <a:cubicBezTo>
                  <a:pt x="4044331" y="626688"/>
                  <a:pt x="3885979" y="740520"/>
                  <a:pt x="3833387" y="779469"/>
                </a:cubicBezTo>
                <a:close/>
                <a:moveTo>
                  <a:pt x="3722902" y="640913"/>
                </a:moveTo>
                <a:cubicBezTo>
                  <a:pt x="3720428" y="562547"/>
                  <a:pt x="3735676" y="480378"/>
                  <a:pt x="3805259" y="486103"/>
                </a:cubicBezTo>
                <a:cubicBezTo>
                  <a:pt x="3833093" y="488393"/>
                  <a:pt x="3845294" y="502791"/>
                  <a:pt x="3847327" y="524036"/>
                </a:cubicBezTo>
                <a:cubicBezTo>
                  <a:pt x="3853426" y="587770"/>
                  <a:pt x="3768008" y="713127"/>
                  <a:pt x="3738587" y="758058"/>
                </a:cubicBezTo>
                <a:cubicBezTo>
                  <a:pt x="3732251" y="733584"/>
                  <a:pt x="3724387" y="687933"/>
                  <a:pt x="3722902" y="640913"/>
                </a:cubicBezTo>
                <a:close/>
                <a:moveTo>
                  <a:pt x="3515894" y="540552"/>
                </a:moveTo>
                <a:cubicBezTo>
                  <a:pt x="3516914" y="494279"/>
                  <a:pt x="3534321" y="460435"/>
                  <a:pt x="3583847" y="460936"/>
                </a:cubicBezTo>
                <a:cubicBezTo>
                  <a:pt x="3715917" y="462272"/>
                  <a:pt x="3614922" y="702334"/>
                  <a:pt x="3574525" y="774031"/>
                </a:cubicBezTo>
                <a:cubicBezTo>
                  <a:pt x="3558016" y="729319"/>
                  <a:pt x="3514195" y="617673"/>
                  <a:pt x="3515894" y="540552"/>
                </a:cubicBezTo>
                <a:close/>
                <a:moveTo>
                  <a:pt x="3318119" y="524036"/>
                </a:moveTo>
                <a:cubicBezTo>
                  <a:pt x="3320152" y="502791"/>
                  <a:pt x="3332354" y="488393"/>
                  <a:pt x="3360187" y="486103"/>
                </a:cubicBezTo>
                <a:cubicBezTo>
                  <a:pt x="3471521" y="476942"/>
                  <a:pt x="3443755" y="692792"/>
                  <a:pt x="3426859" y="758058"/>
                </a:cubicBezTo>
                <a:cubicBezTo>
                  <a:pt x="3397438" y="713126"/>
                  <a:pt x="3312020" y="587770"/>
                  <a:pt x="3318119" y="524036"/>
                </a:cubicBezTo>
                <a:close/>
                <a:moveTo>
                  <a:pt x="3119021" y="571116"/>
                </a:moveTo>
                <a:cubicBezTo>
                  <a:pt x="3118538" y="558291"/>
                  <a:pt x="3126377" y="548570"/>
                  <a:pt x="3145757" y="543587"/>
                </a:cubicBezTo>
                <a:cubicBezTo>
                  <a:pt x="3249117" y="517012"/>
                  <a:pt x="3319103" y="717465"/>
                  <a:pt x="3332059" y="779468"/>
                </a:cubicBezTo>
                <a:cubicBezTo>
                  <a:pt x="3279468" y="740520"/>
                  <a:pt x="3121114" y="626687"/>
                  <a:pt x="3119021" y="571116"/>
                </a:cubicBezTo>
                <a:close/>
                <a:moveTo>
                  <a:pt x="2963505" y="639954"/>
                </a:moveTo>
                <a:cubicBezTo>
                  <a:pt x="2965047" y="633737"/>
                  <a:pt x="2970556" y="628430"/>
                  <a:pt x="2980964" y="624337"/>
                </a:cubicBezTo>
                <a:cubicBezTo>
                  <a:pt x="3064225" y="591589"/>
                  <a:pt x="3169492" y="750444"/>
                  <a:pt x="3194552" y="800483"/>
                </a:cubicBezTo>
                <a:cubicBezTo>
                  <a:pt x="3136281" y="771600"/>
                  <a:pt x="2952709" y="683473"/>
                  <a:pt x="2963505" y="639954"/>
                </a:cubicBezTo>
                <a:close/>
                <a:moveTo>
                  <a:pt x="2934667" y="0"/>
                </a:moveTo>
                <a:cubicBezTo>
                  <a:pt x="2984345" y="1785"/>
                  <a:pt x="3153604" y="6581"/>
                  <a:pt x="3141092" y="31544"/>
                </a:cubicBezTo>
                <a:cubicBezTo>
                  <a:pt x="3128581" y="56507"/>
                  <a:pt x="2978568" y="14493"/>
                  <a:pt x="2934667" y="0"/>
                </a:cubicBezTo>
                <a:close/>
                <a:moveTo>
                  <a:pt x="2861581" y="718991"/>
                </a:moveTo>
                <a:cubicBezTo>
                  <a:pt x="2860927" y="714186"/>
                  <a:pt x="2863522" y="709795"/>
                  <a:pt x="2870158" y="705982"/>
                </a:cubicBezTo>
                <a:cubicBezTo>
                  <a:pt x="2923239" y="675477"/>
                  <a:pt x="3048809" y="788261"/>
                  <a:pt x="3082269" y="824348"/>
                </a:cubicBezTo>
                <a:cubicBezTo>
                  <a:pt x="3029998" y="806546"/>
                  <a:pt x="2866163" y="752628"/>
                  <a:pt x="2861581" y="718991"/>
                </a:cubicBezTo>
                <a:close/>
                <a:moveTo>
                  <a:pt x="2854331" y="34094"/>
                </a:moveTo>
                <a:cubicBezTo>
                  <a:pt x="2907558" y="44913"/>
                  <a:pt x="3081666" y="78762"/>
                  <a:pt x="3077173" y="106217"/>
                </a:cubicBezTo>
                <a:cubicBezTo>
                  <a:pt x="3076874" y="108047"/>
                  <a:pt x="3075780" y="109849"/>
                  <a:pt x="3073805" y="111614"/>
                </a:cubicBezTo>
                <a:cubicBezTo>
                  <a:pt x="3042192" y="139851"/>
                  <a:pt x="2895705" y="60120"/>
                  <a:pt x="2854331" y="34094"/>
                </a:cubicBezTo>
                <a:close/>
                <a:moveTo>
                  <a:pt x="2771158" y="796147"/>
                </a:moveTo>
                <a:cubicBezTo>
                  <a:pt x="2771457" y="794317"/>
                  <a:pt x="2772551" y="792515"/>
                  <a:pt x="2774527" y="790750"/>
                </a:cubicBezTo>
                <a:cubicBezTo>
                  <a:pt x="2806140" y="762513"/>
                  <a:pt x="2952627" y="842245"/>
                  <a:pt x="2993999" y="868271"/>
                </a:cubicBezTo>
                <a:cubicBezTo>
                  <a:pt x="2940773" y="857452"/>
                  <a:pt x="2766665" y="823603"/>
                  <a:pt x="2771158" y="796147"/>
                </a:cubicBezTo>
                <a:close/>
                <a:moveTo>
                  <a:pt x="2766062" y="78017"/>
                </a:moveTo>
                <a:cubicBezTo>
                  <a:pt x="2818333" y="95819"/>
                  <a:pt x="2982168" y="149736"/>
                  <a:pt x="2986750" y="183374"/>
                </a:cubicBezTo>
                <a:cubicBezTo>
                  <a:pt x="2987404" y="188179"/>
                  <a:pt x="2984809" y="192570"/>
                  <a:pt x="2978173" y="196383"/>
                </a:cubicBezTo>
                <a:cubicBezTo>
                  <a:pt x="2925091" y="226888"/>
                  <a:pt x="2799522" y="114104"/>
                  <a:pt x="2766062" y="78017"/>
                </a:cubicBezTo>
                <a:close/>
                <a:moveTo>
                  <a:pt x="2706949" y="875269"/>
                </a:moveTo>
                <a:cubicBezTo>
                  <a:pt x="2706385" y="873862"/>
                  <a:pt x="2706457" y="872381"/>
                  <a:pt x="2707239" y="870820"/>
                </a:cubicBezTo>
                <a:cubicBezTo>
                  <a:pt x="2719751" y="845858"/>
                  <a:pt x="2869763" y="887872"/>
                  <a:pt x="2913664" y="902365"/>
                </a:cubicBezTo>
                <a:cubicBezTo>
                  <a:pt x="2867091" y="900691"/>
                  <a:pt x="2715417" y="896371"/>
                  <a:pt x="2706949" y="875269"/>
                </a:cubicBezTo>
                <a:close/>
                <a:moveTo>
                  <a:pt x="2653779" y="101882"/>
                </a:moveTo>
                <a:cubicBezTo>
                  <a:pt x="2712051" y="130765"/>
                  <a:pt x="2895622" y="218892"/>
                  <a:pt x="2884826" y="262411"/>
                </a:cubicBezTo>
                <a:cubicBezTo>
                  <a:pt x="2883284" y="268628"/>
                  <a:pt x="2877775" y="273935"/>
                  <a:pt x="2867367" y="278028"/>
                </a:cubicBezTo>
                <a:cubicBezTo>
                  <a:pt x="2784106" y="310776"/>
                  <a:pt x="2678839" y="151921"/>
                  <a:pt x="2653779" y="101882"/>
                </a:cubicBezTo>
                <a:close/>
                <a:moveTo>
                  <a:pt x="2516272" y="122896"/>
                </a:moveTo>
                <a:cubicBezTo>
                  <a:pt x="2568864" y="161845"/>
                  <a:pt x="2727217" y="275677"/>
                  <a:pt x="2729310" y="331249"/>
                </a:cubicBezTo>
                <a:cubicBezTo>
                  <a:pt x="2729793" y="344074"/>
                  <a:pt x="2721955" y="353795"/>
                  <a:pt x="2702574" y="358778"/>
                </a:cubicBezTo>
                <a:cubicBezTo>
                  <a:pt x="2599214" y="385352"/>
                  <a:pt x="2529228" y="184900"/>
                  <a:pt x="2516272" y="122896"/>
                </a:cubicBezTo>
                <a:close/>
                <a:moveTo>
                  <a:pt x="2405787" y="261452"/>
                </a:moveTo>
                <a:cubicBezTo>
                  <a:pt x="2407272" y="214432"/>
                  <a:pt x="2415136" y="168782"/>
                  <a:pt x="2421472" y="144307"/>
                </a:cubicBezTo>
                <a:cubicBezTo>
                  <a:pt x="2450893" y="189239"/>
                  <a:pt x="2536311" y="314595"/>
                  <a:pt x="2530212" y="378329"/>
                </a:cubicBezTo>
                <a:cubicBezTo>
                  <a:pt x="2528179" y="399574"/>
                  <a:pt x="2515978" y="413972"/>
                  <a:pt x="2488144" y="416262"/>
                </a:cubicBezTo>
                <a:cubicBezTo>
                  <a:pt x="2418561" y="421987"/>
                  <a:pt x="2403313" y="339818"/>
                  <a:pt x="2405787" y="261452"/>
                </a:cubicBezTo>
                <a:close/>
                <a:moveTo>
                  <a:pt x="2198779" y="361813"/>
                </a:moveTo>
                <a:cubicBezTo>
                  <a:pt x="2197080" y="284692"/>
                  <a:pt x="2240901" y="173046"/>
                  <a:pt x="2257410" y="128334"/>
                </a:cubicBezTo>
                <a:cubicBezTo>
                  <a:pt x="2297807" y="200031"/>
                  <a:pt x="2398802" y="440093"/>
                  <a:pt x="2266732" y="441429"/>
                </a:cubicBezTo>
                <a:cubicBezTo>
                  <a:pt x="2217206" y="441930"/>
                  <a:pt x="2199799" y="408086"/>
                  <a:pt x="2198779" y="361813"/>
                </a:cubicBezTo>
                <a:close/>
                <a:moveTo>
                  <a:pt x="2001004" y="378330"/>
                </a:moveTo>
                <a:cubicBezTo>
                  <a:pt x="1994905" y="314595"/>
                  <a:pt x="2080323" y="189239"/>
                  <a:pt x="2109744" y="144307"/>
                </a:cubicBezTo>
                <a:cubicBezTo>
                  <a:pt x="2126640" y="209573"/>
                  <a:pt x="2154406" y="425423"/>
                  <a:pt x="2043072" y="416262"/>
                </a:cubicBezTo>
                <a:cubicBezTo>
                  <a:pt x="2015239" y="413972"/>
                  <a:pt x="2003037" y="399574"/>
                  <a:pt x="2001004" y="378330"/>
                </a:cubicBezTo>
                <a:close/>
                <a:moveTo>
                  <a:pt x="1801906" y="331249"/>
                </a:moveTo>
                <a:cubicBezTo>
                  <a:pt x="1803999" y="275678"/>
                  <a:pt x="1962353" y="161845"/>
                  <a:pt x="2014944" y="122896"/>
                </a:cubicBezTo>
                <a:cubicBezTo>
                  <a:pt x="2001988" y="184900"/>
                  <a:pt x="1932002" y="385353"/>
                  <a:pt x="1828642" y="358778"/>
                </a:cubicBezTo>
                <a:cubicBezTo>
                  <a:pt x="1809262" y="353795"/>
                  <a:pt x="1801423" y="344074"/>
                  <a:pt x="1801906" y="331249"/>
                </a:cubicBezTo>
                <a:close/>
                <a:moveTo>
                  <a:pt x="1646390" y="262411"/>
                </a:moveTo>
                <a:cubicBezTo>
                  <a:pt x="1635594" y="218892"/>
                  <a:pt x="1819166" y="130765"/>
                  <a:pt x="1877437" y="101882"/>
                </a:cubicBezTo>
                <a:cubicBezTo>
                  <a:pt x="1852377" y="151921"/>
                  <a:pt x="1747110" y="310776"/>
                  <a:pt x="1663849" y="278028"/>
                </a:cubicBezTo>
                <a:cubicBezTo>
                  <a:pt x="1653441" y="273935"/>
                  <a:pt x="1647932" y="268628"/>
                  <a:pt x="1646390" y="262411"/>
                </a:cubicBezTo>
                <a:close/>
                <a:moveTo>
                  <a:pt x="1544466" y="183374"/>
                </a:moveTo>
                <a:cubicBezTo>
                  <a:pt x="1549048" y="149737"/>
                  <a:pt x="1712883" y="95819"/>
                  <a:pt x="1765154" y="78017"/>
                </a:cubicBezTo>
                <a:cubicBezTo>
                  <a:pt x="1731694" y="114104"/>
                  <a:pt x="1606124" y="226888"/>
                  <a:pt x="1553043" y="196384"/>
                </a:cubicBezTo>
                <a:cubicBezTo>
                  <a:pt x="1546407" y="192570"/>
                  <a:pt x="1543812" y="188179"/>
                  <a:pt x="1544466" y="183374"/>
                </a:cubicBezTo>
                <a:close/>
                <a:moveTo>
                  <a:pt x="1454043" y="106218"/>
                </a:moveTo>
                <a:cubicBezTo>
                  <a:pt x="1449551" y="78762"/>
                  <a:pt x="1623659" y="44913"/>
                  <a:pt x="1676885" y="34094"/>
                </a:cubicBezTo>
                <a:cubicBezTo>
                  <a:pt x="1635512" y="60120"/>
                  <a:pt x="1489024" y="139852"/>
                  <a:pt x="1457412" y="111615"/>
                </a:cubicBezTo>
                <a:cubicBezTo>
                  <a:pt x="1455436" y="109850"/>
                  <a:pt x="1454343" y="108048"/>
                  <a:pt x="1454043" y="106218"/>
                </a:cubicBezTo>
                <a:close/>
                <a:moveTo>
                  <a:pt x="1389835" y="27096"/>
                </a:moveTo>
                <a:cubicBezTo>
                  <a:pt x="1398303" y="5994"/>
                  <a:pt x="1549976" y="1674"/>
                  <a:pt x="1596549" y="0"/>
                </a:cubicBezTo>
                <a:cubicBezTo>
                  <a:pt x="1552648" y="14493"/>
                  <a:pt x="1402636" y="56507"/>
                  <a:pt x="1390124" y="31545"/>
                </a:cubicBezTo>
                <a:cubicBezTo>
                  <a:pt x="1389342" y="29984"/>
                  <a:pt x="1389270" y="28503"/>
                  <a:pt x="1389835" y="27096"/>
                </a:cubicBezTo>
                <a:close/>
                <a:moveTo>
                  <a:pt x="0" y="685726"/>
                </a:moveTo>
                <a:lnTo>
                  <a:pt x="27244" y="642301"/>
                </a:lnTo>
                <a:cubicBezTo>
                  <a:pt x="194269" y="427429"/>
                  <a:pt x="541102" y="279762"/>
                  <a:pt x="941884" y="279762"/>
                </a:cubicBezTo>
                <a:cubicBezTo>
                  <a:pt x="1153285" y="279762"/>
                  <a:pt x="1349676" y="320847"/>
                  <a:pt x="1512587" y="391209"/>
                </a:cubicBezTo>
                <a:lnTo>
                  <a:pt x="1586856" y="426713"/>
                </a:lnTo>
                <a:lnTo>
                  <a:pt x="1593502" y="420246"/>
                </a:lnTo>
                <a:lnTo>
                  <a:pt x="1608193" y="433494"/>
                </a:lnTo>
                <a:cubicBezTo>
                  <a:pt x="1769260" y="565102"/>
                  <a:pt x="2013013" y="648988"/>
                  <a:pt x="2285821" y="648988"/>
                </a:cubicBezTo>
                <a:cubicBezTo>
                  <a:pt x="2544419" y="648988"/>
                  <a:pt x="2776912" y="573612"/>
                  <a:pt x="2937617" y="453663"/>
                </a:cubicBezTo>
                <a:lnTo>
                  <a:pt x="2938005" y="453357"/>
                </a:lnTo>
                <a:lnTo>
                  <a:pt x="2940303" y="451036"/>
                </a:lnTo>
                <a:cubicBezTo>
                  <a:pt x="2953429" y="438735"/>
                  <a:pt x="2967196" y="426736"/>
                  <a:pt x="2981572" y="415059"/>
                </a:cubicBezTo>
                <a:lnTo>
                  <a:pt x="3001994" y="399583"/>
                </a:lnTo>
                <a:lnTo>
                  <a:pt x="3028938" y="369255"/>
                </a:lnTo>
                <a:lnTo>
                  <a:pt x="3017089" y="388143"/>
                </a:lnTo>
                <a:lnTo>
                  <a:pt x="3026502" y="381010"/>
                </a:lnTo>
                <a:cubicBezTo>
                  <a:pt x="3213299" y="248829"/>
                  <a:pt x="3483539" y="165767"/>
                  <a:pt x="3784125" y="165767"/>
                </a:cubicBezTo>
                <a:cubicBezTo>
                  <a:pt x="3995526" y="165767"/>
                  <a:pt x="4191917" y="206852"/>
                  <a:pt x="4354828" y="277214"/>
                </a:cubicBezTo>
                <a:lnTo>
                  <a:pt x="4429098" y="312718"/>
                </a:lnTo>
                <a:lnTo>
                  <a:pt x="4435744" y="306251"/>
                </a:lnTo>
                <a:lnTo>
                  <a:pt x="4450435" y="319499"/>
                </a:lnTo>
                <a:cubicBezTo>
                  <a:pt x="4611502" y="451107"/>
                  <a:pt x="4855255" y="534993"/>
                  <a:pt x="5128062" y="534993"/>
                </a:cubicBezTo>
                <a:cubicBezTo>
                  <a:pt x="5423604" y="534993"/>
                  <a:pt x="5685047" y="436542"/>
                  <a:pt x="5844204" y="285623"/>
                </a:cubicBezTo>
                <a:lnTo>
                  <a:pt x="5871180" y="255260"/>
                </a:lnTo>
                <a:lnTo>
                  <a:pt x="5843936" y="298686"/>
                </a:lnTo>
                <a:cubicBezTo>
                  <a:pt x="5676911" y="513558"/>
                  <a:pt x="5330079" y="661224"/>
                  <a:pt x="4929297" y="661224"/>
                </a:cubicBezTo>
                <a:cubicBezTo>
                  <a:pt x="4717896" y="661224"/>
                  <a:pt x="4521505" y="620139"/>
                  <a:pt x="4358594" y="549777"/>
                </a:cubicBezTo>
                <a:lnTo>
                  <a:pt x="4284325" y="514273"/>
                </a:lnTo>
                <a:lnTo>
                  <a:pt x="4277679" y="520740"/>
                </a:lnTo>
                <a:lnTo>
                  <a:pt x="4262988" y="507492"/>
                </a:lnTo>
                <a:cubicBezTo>
                  <a:pt x="4101920" y="375885"/>
                  <a:pt x="3858167" y="291998"/>
                  <a:pt x="3585360" y="291998"/>
                </a:cubicBezTo>
                <a:cubicBezTo>
                  <a:pt x="3326761" y="291998"/>
                  <a:pt x="3094268" y="367374"/>
                  <a:pt x="2933564" y="487323"/>
                </a:cubicBezTo>
                <a:lnTo>
                  <a:pt x="2933176" y="487629"/>
                </a:lnTo>
                <a:lnTo>
                  <a:pt x="2930878" y="489950"/>
                </a:lnTo>
                <a:cubicBezTo>
                  <a:pt x="2917752" y="502251"/>
                  <a:pt x="2903985" y="514250"/>
                  <a:pt x="2889609" y="525928"/>
                </a:cubicBezTo>
                <a:lnTo>
                  <a:pt x="2869188" y="541403"/>
                </a:lnTo>
                <a:lnTo>
                  <a:pt x="2842242" y="571731"/>
                </a:lnTo>
                <a:lnTo>
                  <a:pt x="2854092" y="552843"/>
                </a:lnTo>
                <a:lnTo>
                  <a:pt x="2844679" y="559976"/>
                </a:lnTo>
                <a:cubicBezTo>
                  <a:pt x="2657882" y="692157"/>
                  <a:pt x="2387642" y="775219"/>
                  <a:pt x="2087055" y="775219"/>
                </a:cubicBezTo>
                <a:cubicBezTo>
                  <a:pt x="1875654" y="775219"/>
                  <a:pt x="1679263" y="734134"/>
                  <a:pt x="1516352" y="663772"/>
                </a:cubicBezTo>
                <a:lnTo>
                  <a:pt x="1442084" y="628268"/>
                </a:lnTo>
                <a:lnTo>
                  <a:pt x="1435437" y="634736"/>
                </a:lnTo>
                <a:lnTo>
                  <a:pt x="1420746" y="621487"/>
                </a:lnTo>
                <a:cubicBezTo>
                  <a:pt x="1259679" y="489880"/>
                  <a:pt x="1015926" y="405993"/>
                  <a:pt x="743118" y="405993"/>
                </a:cubicBezTo>
                <a:cubicBezTo>
                  <a:pt x="447576" y="405993"/>
                  <a:pt x="186133" y="504444"/>
                  <a:pt x="26977" y="655363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24000">
                <a:srgbClr val="0070C0">
                  <a:lumMod val="19000"/>
                  <a:lumOff val="81000"/>
                </a:srgbClr>
              </a:gs>
              <a:gs pos="62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5"/>
          <p:cNvSpPr/>
          <p:nvPr/>
        </p:nvSpPr>
        <p:spPr>
          <a:xfrm rot="5400000">
            <a:off x="2997577" y="2490849"/>
            <a:ext cx="5025148" cy="1876303"/>
          </a:xfrm>
          <a:custGeom>
            <a:avLst/>
            <a:gdLst>
              <a:gd name="connsiteX0" fmla="*/ 4251782 w 5871180"/>
              <a:gd name="connsiteY0" fmla="*/ 902365 h 902365"/>
              <a:gd name="connsiteX1" fmla="*/ 4458207 w 5871180"/>
              <a:gd name="connsiteY1" fmla="*/ 870821 h 902365"/>
              <a:gd name="connsiteX2" fmla="*/ 4251782 w 5871180"/>
              <a:gd name="connsiteY2" fmla="*/ 902365 h 902365"/>
              <a:gd name="connsiteX3" fmla="*/ 4171446 w 5871180"/>
              <a:gd name="connsiteY3" fmla="*/ 868271 h 902365"/>
              <a:gd name="connsiteX4" fmla="*/ 4390920 w 5871180"/>
              <a:gd name="connsiteY4" fmla="*/ 790751 h 902365"/>
              <a:gd name="connsiteX5" fmla="*/ 4394288 w 5871180"/>
              <a:gd name="connsiteY5" fmla="*/ 796148 h 902365"/>
              <a:gd name="connsiteX6" fmla="*/ 4171446 w 5871180"/>
              <a:gd name="connsiteY6" fmla="*/ 868271 h 902365"/>
              <a:gd name="connsiteX7" fmla="*/ 4083177 w 5871180"/>
              <a:gd name="connsiteY7" fmla="*/ 824348 h 902365"/>
              <a:gd name="connsiteX8" fmla="*/ 4295288 w 5871180"/>
              <a:gd name="connsiteY8" fmla="*/ 705982 h 902365"/>
              <a:gd name="connsiteX9" fmla="*/ 4303865 w 5871180"/>
              <a:gd name="connsiteY9" fmla="*/ 718991 h 902365"/>
              <a:gd name="connsiteX10" fmla="*/ 4083177 w 5871180"/>
              <a:gd name="connsiteY10" fmla="*/ 824348 h 902365"/>
              <a:gd name="connsiteX11" fmla="*/ 3970894 w 5871180"/>
              <a:gd name="connsiteY11" fmla="*/ 800483 h 902365"/>
              <a:gd name="connsiteX12" fmla="*/ 4184482 w 5871180"/>
              <a:gd name="connsiteY12" fmla="*/ 624337 h 902365"/>
              <a:gd name="connsiteX13" fmla="*/ 4201941 w 5871180"/>
              <a:gd name="connsiteY13" fmla="*/ 639954 h 902365"/>
              <a:gd name="connsiteX14" fmla="*/ 3970894 w 5871180"/>
              <a:gd name="connsiteY14" fmla="*/ 800483 h 902365"/>
              <a:gd name="connsiteX15" fmla="*/ 3833387 w 5871180"/>
              <a:gd name="connsiteY15" fmla="*/ 779469 h 902365"/>
              <a:gd name="connsiteX16" fmla="*/ 4019689 w 5871180"/>
              <a:gd name="connsiteY16" fmla="*/ 543587 h 902365"/>
              <a:gd name="connsiteX17" fmla="*/ 4046425 w 5871180"/>
              <a:gd name="connsiteY17" fmla="*/ 571116 h 902365"/>
              <a:gd name="connsiteX18" fmla="*/ 3833387 w 5871180"/>
              <a:gd name="connsiteY18" fmla="*/ 779469 h 902365"/>
              <a:gd name="connsiteX19" fmla="*/ 3722902 w 5871180"/>
              <a:gd name="connsiteY19" fmla="*/ 640913 h 902365"/>
              <a:gd name="connsiteX20" fmla="*/ 3805259 w 5871180"/>
              <a:gd name="connsiteY20" fmla="*/ 486103 h 902365"/>
              <a:gd name="connsiteX21" fmla="*/ 3847327 w 5871180"/>
              <a:gd name="connsiteY21" fmla="*/ 524036 h 902365"/>
              <a:gd name="connsiteX22" fmla="*/ 3738587 w 5871180"/>
              <a:gd name="connsiteY22" fmla="*/ 758058 h 902365"/>
              <a:gd name="connsiteX23" fmla="*/ 3722902 w 5871180"/>
              <a:gd name="connsiteY23" fmla="*/ 640913 h 902365"/>
              <a:gd name="connsiteX24" fmla="*/ 3515894 w 5871180"/>
              <a:gd name="connsiteY24" fmla="*/ 540552 h 902365"/>
              <a:gd name="connsiteX25" fmla="*/ 3583847 w 5871180"/>
              <a:gd name="connsiteY25" fmla="*/ 460936 h 902365"/>
              <a:gd name="connsiteX26" fmla="*/ 3574525 w 5871180"/>
              <a:gd name="connsiteY26" fmla="*/ 774031 h 902365"/>
              <a:gd name="connsiteX27" fmla="*/ 3515894 w 5871180"/>
              <a:gd name="connsiteY27" fmla="*/ 540552 h 902365"/>
              <a:gd name="connsiteX28" fmla="*/ 3318119 w 5871180"/>
              <a:gd name="connsiteY28" fmla="*/ 524036 h 902365"/>
              <a:gd name="connsiteX29" fmla="*/ 3360187 w 5871180"/>
              <a:gd name="connsiteY29" fmla="*/ 486103 h 902365"/>
              <a:gd name="connsiteX30" fmla="*/ 3426859 w 5871180"/>
              <a:gd name="connsiteY30" fmla="*/ 758058 h 902365"/>
              <a:gd name="connsiteX31" fmla="*/ 3318119 w 5871180"/>
              <a:gd name="connsiteY31" fmla="*/ 524036 h 902365"/>
              <a:gd name="connsiteX32" fmla="*/ 3119021 w 5871180"/>
              <a:gd name="connsiteY32" fmla="*/ 571116 h 902365"/>
              <a:gd name="connsiteX33" fmla="*/ 3145757 w 5871180"/>
              <a:gd name="connsiteY33" fmla="*/ 543587 h 902365"/>
              <a:gd name="connsiteX34" fmla="*/ 3332059 w 5871180"/>
              <a:gd name="connsiteY34" fmla="*/ 779468 h 902365"/>
              <a:gd name="connsiteX35" fmla="*/ 3119021 w 5871180"/>
              <a:gd name="connsiteY35" fmla="*/ 571116 h 902365"/>
              <a:gd name="connsiteX36" fmla="*/ 2963505 w 5871180"/>
              <a:gd name="connsiteY36" fmla="*/ 639954 h 902365"/>
              <a:gd name="connsiteX37" fmla="*/ 2980964 w 5871180"/>
              <a:gd name="connsiteY37" fmla="*/ 624337 h 902365"/>
              <a:gd name="connsiteX38" fmla="*/ 3194552 w 5871180"/>
              <a:gd name="connsiteY38" fmla="*/ 800483 h 902365"/>
              <a:gd name="connsiteX39" fmla="*/ 2963505 w 5871180"/>
              <a:gd name="connsiteY39" fmla="*/ 639954 h 902365"/>
              <a:gd name="connsiteX40" fmla="*/ 2934667 w 5871180"/>
              <a:gd name="connsiteY40" fmla="*/ 0 h 902365"/>
              <a:gd name="connsiteX41" fmla="*/ 3141092 w 5871180"/>
              <a:gd name="connsiteY41" fmla="*/ 31544 h 902365"/>
              <a:gd name="connsiteX42" fmla="*/ 2934667 w 5871180"/>
              <a:gd name="connsiteY42" fmla="*/ 0 h 902365"/>
              <a:gd name="connsiteX43" fmla="*/ 2861581 w 5871180"/>
              <a:gd name="connsiteY43" fmla="*/ 718991 h 902365"/>
              <a:gd name="connsiteX44" fmla="*/ 2870158 w 5871180"/>
              <a:gd name="connsiteY44" fmla="*/ 705982 h 902365"/>
              <a:gd name="connsiteX45" fmla="*/ 3082269 w 5871180"/>
              <a:gd name="connsiteY45" fmla="*/ 824348 h 902365"/>
              <a:gd name="connsiteX46" fmla="*/ 2861581 w 5871180"/>
              <a:gd name="connsiteY46" fmla="*/ 718991 h 902365"/>
              <a:gd name="connsiteX47" fmla="*/ 2854331 w 5871180"/>
              <a:gd name="connsiteY47" fmla="*/ 34094 h 902365"/>
              <a:gd name="connsiteX48" fmla="*/ 3077173 w 5871180"/>
              <a:gd name="connsiteY48" fmla="*/ 106217 h 902365"/>
              <a:gd name="connsiteX49" fmla="*/ 3073805 w 5871180"/>
              <a:gd name="connsiteY49" fmla="*/ 111614 h 902365"/>
              <a:gd name="connsiteX50" fmla="*/ 2854331 w 5871180"/>
              <a:gd name="connsiteY50" fmla="*/ 34094 h 902365"/>
              <a:gd name="connsiteX51" fmla="*/ 2771158 w 5871180"/>
              <a:gd name="connsiteY51" fmla="*/ 796147 h 902365"/>
              <a:gd name="connsiteX52" fmla="*/ 2774527 w 5871180"/>
              <a:gd name="connsiteY52" fmla="*/ 790750 h 902365"/>
              <a:gd name="connsiteX53" fmla="*/ 2993999 w 5871180"/>
              <a:gd name="connsiteY53" fmla="*/ 868271 h 902365"/>
              <a:gd name="connsiteX54" fmla="*/ 2771158 w 5871180"/>
              <a:gd name="connsiteY54" fmla="*/ 796147 h 902365"/>
              <a:gd name="connsiteX55" fmla="*/ 2766062 w 5871180"/>
              <a:gd name="connsiteY55" fmla="*/ 78017 h 902365"/>
              <a:gd name="connsiteX56" fmla="*/ 2986750 w 5871180"/>
              <a:gd name="connsiteY56" fmla="*/ 183374 h 902365"/>
              <a:gd name="connsiteX57" fmla="*/ 2978173 w 5871180"/>
              <a:gd name="connsiteY57" fmla="*/ 196383 h 902365"/>
              <a:gd name="connsiteX58" fmla="*/ 2766062 w 5871180"/>
              <a:gd name="connsiteY58" fmla="*/ 78017 h 902365"/>
              <a:gd name="connsiteX59" fmla="*/ 2706949 w 5871180"/>
              <a:gd name="connsiteY59" fmla="*/ 875269 h 902365"/>
              <a:gd name="connsiteX60" fmla="*/ 2707239 w 5871180"/>
              <a:gd name="connsiteY60" fmla="*/ 870820 h 902365"/>
              <a:gd name="connsiteX61" fmla="*/ 2913664 w 5871180"/>
              <a:gd name="connsiteY61" fmla="*/ 902365 h 902365"/>
              <a:gd name="connsiteX62" fmla="*/ 2706949 w 5871180"/>
              <a:gd name="connsiteY62" fmla="*/ 875269 h 902365"/>
              <a:gd name="connsiteX63" fmla="*/ 2653779 w 5871180"/>
              <a:gd name="connsiteY63" fmla="*/ 101882 h 902365"/>
              <a:gd name="connsiteX64" fmla="*/ 2884826 w 5871180"/>
              <a:gd name="connsiteY64" fmla="*/ 262411 h 902365"/>
              <a:gd name="connsiteX65" fmla="*/ 2867367 w 5871180"/>
              <a:gd name="connsiteY65" fmla="*/ 278028 h 902365"/>
              <a:gd name="connsiteX66" fmla="*/ 2653779 w 5871180"/>
              <a:gd name="connsiteY66" fmla="*/ 101882 h 902365"/>
              <a:gd name="connsiteX67" fmla="*/ 2516272 w 5871180"/>
              <a:gd name="connsiteY67" fmla="*/ 122896 h 902365"/>
              <a:gd name="connsiteX68" fmla="*/ 2729310 w 5871180"/>
              <a:gd name="connsiteY68" fmla="*/ 331249 h 902365"/>
              <a:gd name="connsiteX69" fmla="*/ 2702574 w 5871180"/>
              <a:gd name="connsiteY69" fmla="*/ 358778 h 902365"/>
              <a:gd name="connsiteX70" fmla="*/ 2516272 w 5871180"/>
              <a:gd name="connsiteY70" fmla="*/ 122896 h 902365"/>
              <a:gd name="connsiteX71" fmla="*/ 2405787 w 5871180"/>
              <a:gd name="connsiteY71" fmla="*/ 261452 h 902365"/>
              <a:gd name="connsiteX72" fmla="*/ 2421472 w 5871180"/>
              <a:gd name="connsiteY72" fmla="*/ 144307 h 902365"/>
              <a:gd name="connsiteX73" fmla="*/ 2530212 w 5871180"/>
              <a:gd name="connsiteY73" fmla="*/ 378329 h 902365"/>
              <a:gd name="connsiteX74" fmla="*/ 2488144 w 5871180"/>
              <a:gd name="connsiteY74" fmla="*/ 416262 h 902365"/>
              <a:gd name="connsiteX75" fmla="*/ 2405787 w 5871180"/>
              <a:gd name="connsiteY75" fmla="*/ 261452 h 902365"/>
              <a:gd name="connsiteX76" fmla="*/ 2198779 w 5871180"/>
              <a:gd name="connsiteY76" fmla="*/ 361813 h 902365"/>
              <a:gd name="connsiteX77" fmla="*/ 2257410 w 5871180"/>
              <a:gd name="connsiteY77" fmla="*/ 128334 h 902365"/>
              <a:gd name="connsiteX78" fmla="*/ 2266732 w 5871180"/>
              <a:gd name="connsiteY78" fmla="*/ 441429 h 902365"/>
              <a:gd name="connsiteX79" fmla="*/ 2198779 w 5871180"/>
              <a:gd name="connsiteY79" fmla="*/ 361813 h 902365"/>
              <a:gd name="connsiteX80" fmla="*/ 2001004 w 5871180"/>
              <a:gd name="connsiteY80" fmla="*/ 378330 h 902365"/>
              <a:gd name="connsiteX81" fmla="*/ 2109744 w 5871180"/>
              <a:gd name="connsiteY81" fmla="*/ 144307 h 902365"/>
              <a:gd name="connsiteX82" fmla="*/ 2043072 w 5871180"/>
              <a:gd name="connsiteY82" fmla="*/ 416262 h 902365"/>
              <a:gd name="connsiteX83" fmla="*/ 2001004 w 5871180"/>
              <a:gd name="connsiteY83" fmla="*/ 378330 h 902365"/>
              <a:gd name="connsiteX84" fmla="*/ 1801906 w 5871180"/>
              <a:gd name="connsiteY84" fmla="*/ 331249 h 902365"/>
              <a:gd name="connsiteX85" fmla="*/ 2014944 w 5871180"/>
              <a:gd name="connsiteY85" fmla="*/ 122896 h 902365"/>
              <a:gd name="connsiteX86" fmla="*/ 1828642 w 5871180"/>
              <a:gd name="connsiteY86" fmla="*/ 358778 h 902365"/>
              <a:gd name="connsiteX87" fmla="*/ 1801906 w 5871180"/>
              <a:gd name="connsiteY87" fmla="*/ 331249 h 902365"/>
              <a:gd name="connsiteX88" fmla="*/ 1646390 w 5871180"/>
              <a:gd name="connsiteY88" fmla="*/ 262411 h 902365"/>
              <a:gd name="connsiteX89" fmla="*/ 1877437 w 5871180"/>
              <a:gd name="connsiteY89" fmla="*/ 101882 h 902365"/>
              <a:gd name="connsiteX90" fmla="*/ 1663849 w 5871180"/>
              <a:gd name="connsiteY90" fmla="*/ 278028 h 902365"/>
              <a:gd name="connsiteX91" fmla="*/ 1646390 w 5871180"/>
              <a:gd name="connsiteY91" fmla="*/ 262411 h 902365"/>
              <a:gd name="connsiteX92" fmla="*/ 1544466 w 5871180"/>
              <a:gd name="connsiteY92" fmla="*/ 183374 h 902365"/>
              <a:gd name="connsiteX93" fmla="*/ 1765154 w 5871180"/>
              <a:gd name="connsiteY93" fmla="*/ 78017 h 902365"/>
              <a:gd name="connsiteX94" fmla="*/ 1553043 w 5871180"/>
              <a:gd name="connsiteY94" fmla="*/ 196384 h 902365"/>
              <a:gd name="connsiteX95" fmla="*/ 1544466 w 5871180"/>
              <a:gd name="connsiteY95" fmla="*/ 183374 h 902365"/>
              <a:gd name="connsiteX96" fmla="*/ 1454043 w 5871180"/>
              <a:gd name="connsiteY96" fmla="*/ 106218 h 902365"/>
              <a:gd name="connsiteX97" fmla="*/ 1676885 w 5871180"/>
              <a:gd name="connsiteY97" fmla="*/ 34094 h 902365"/>
              <a:gd name="connsiteX98" fmla="*/ 1457412 w 5871180"/>
              <a:gd name="connsiteY98" fmla="*/ 111615 h 902365"/>
              <a:gd name="connsiteX99" fmla="*/ 1454043 w 5871180"/>
              <a:gd name="connsiteY99" fmla="*/ 106218 h 902365"/>
              <a:gd name="connsiteX100" fmla="*/ 1389835 w 5871180"/>
              <a:gd name="connsiteY100" fmla="*/ 27096 h 902365"/>
              <a:gd name="connsiteX101" fmla="*/ 1596549 w 5871180"/>
              <a:gd name="connsiteY101" fmla="*/ 0 h 902365"/>
              <a:gd name="connsiteX102" fmla="*/ 1390124 w 5871180"/>
              <a:gd name="connsiteY102" fmla="*/ 31545 h 902365"/>
              <a:gd name="connsiteX103" fmla="*/ 1389835 w 5871180"/>
              <a:gd name="connsiteY103" fmla="*/ 27096 h 902365"/>
              <a:gd name="connsiteX104" fmla="*/ 0 w 5871180"/>
              <a:gd name="connsiteY104" fmla="*/ 685726 h 902365"/>
              <a:gd name="connsiteX105" fmla="*/ 27244 w 5871180"/>
              <a:gd name="connsiteY105" fmla="*/ 642301 h 902365"/>
              <a:gd name="connsiteX106" fmla="*/ 941884 w 5871180"/>
              <a:gd name="connsiteY106" fmla="*/ 279762 h 902365"/>
              <a:gd name="connsiteX107" fmla="*/ 1512587 w 5871180"/>
              <a:gd name="connsiteY107" fmla="*/ 391209 h 902365"/>
              <a:gd name="connsiteX108" fmla="*/ 1586856 w 5871180"/>
              <a:gd name="connsiteY108" fmla="*/ 426713 h 902365"/>
              <a:gd name="connsiteX109" fmla="*/ 1593502 w 5871180"/>
              <a:gd name="connsiteY109" fmla="*/ 420246 h 902365"/>
              <a:gd name="connsiteX110" fmla="*/ 1608193 w 5871180"/>
              <a:gd name="connsiteY110" fmla="*/ 433494 h 902365"/>
              <a:gd name="connsiteX111" fmla="*/ 2285821 w 5871180"/>
              <a:gd name="connsiteY111" fmla="*/ 648988 h 902365"/>
              <a:gd name="connsiteX112" fmla="*/ 2937617 w 5871180"/>
              <a:gd name="connsiteY112" fmla="*/ 453663 h 902365"/>
              <a:gd name="connsiteX113" fmla="*/ 2938005 w 5871180"/>
              <a:gd name="connsiteY113" fmla="*/ 453357 h 902365"/>
              <a:gd name="connsiteX114" fmla="*/ 2940303 w 5871180"/>
              <a:gd name="connsiteY114" fmla="*/ 451036 h 902365"/>
              <a:gd name="connsiteX115" fmla="*/ 2981572 w 5871180"/>
              <a:gd name="connsiteY115" fmla="*/ 415059 h 902365"/>
              <a:gd name="connsiteX116" fmla="*/ 3001994 w 5871180"/>
              <a:gd name="connsiteY116" fmla="*/ 399583 h 902365"/>
              <a:gd name="connsiteX117" fmla="*/ 3028938 w 5871180"/>
              <a:gd name="connsiteY117" fmla="*/ 369255 h 902365"/>
              <a:gd name="connsiteX118" fmla="*/ 3017089 w 5871180"/>
              <a:gd name="connsiteY118" fmla="*/ 388143 h 902365"/>
              <a:gd name="connsiteX119" fmla="*/ 3026502 w 5871180"/>
              <a:gd name="connsiteY119" fmla="*/ 381010 h 902365"/>
              <a:gd name="connsiteX120" fmla="*/ 3784125 w 5871180"/>
              <a:gd name="connsiteY120" fmla="*/ 165767 h 902365"/>
              <a:gd name="connsiteX121" fmla="*/ 4354828 w 5871180"/>
              <a:gd name="connsiteY121" fmla="*/ 277214 h 902365"/>
              <a:gd name="connsiteX122" fmla="*/ 4429098 w 5871180"/>
              <a:gd name="connsiteY122" fmla="*/ 312718 h 902365"/>
              <a:gd name="connsiteX123" fmla="*/ 4435744 w 5871180"/>
              <a:gd name="connsiteY123" fmla="*/ 306251 h 902365"/>
              <a:gd name="connsiteX124" fmla="*/ 4450435 w 5871180"/>
              <a:gd name="connsiteY124" fmla="*/ 319499 h 902365"/>
              <a:gd name="connsiteX125" fmla="*/ 5128062 w 5871180"/>
              <a:gd name="connsiteY125" fmla="*/ 534993 h 902365"/>
              <a:gd name="connsiteX126" fmla="*/ 5844204 w 5871180"/>
              <a:gd name="connsiteY126" fmla="*/ 285623 h 902365"/>
              <a:gd name="connsiteX127" fmla="*/ 5871180 w 5871180"/>
              <a:gd name="connsiteY127" fmla="*/ 255260 h 902365"/>
              <a:gd name="connsiteX128" fmla="*/ 5843936 w 5871180"/>
              <a:gd name="connsiteY128" fmla="*/ 298686 h 902365"/>
              <a:gd name="connsiteX129" fmla="*/ 4929297 w 5871180"/>
              <a:gd name="connsiteY129" fmla="*/ 661224 h 902365"/>
              <a:gd name="connsiteX130" fmla="*/ 4358594 w 5871180"/>
              <a:gd name="connsiteY130" fmla="*/ 549777 h 902365"/>
              <a:gd name="connsiteX131" fmla="*/ 4284325 w 5871180"/>
              <a:gd name="connsiteY131" fmla="*/ 514273 h 902365"/>
              <a:gd name="connsiteX132" fmla="*/ 4277679 w 5871180"/>
              <a:gd name="connsiteY132" fmla="*/ 520740 h 902365"/>
              <a:gd name="connsiteX133" fmla="*/ 4262988 w 5871180"/>
              <a:gd name="connsiteY133" fmla="*/ 507492 h 902365"/>
              <a:gd name="connsiteX134" fmla="*/ 3585360 w 5871180"/>
              <a:gd name="connsiteY134" fmla="*/ 291998 h 902365"/>
              <a:gd name="connsiteX135" fmla="*/ 2933564 w 5871180"/>
              <a:gd name="connsiteY135" fmla="*/ 487323 h 902365"/>
              <a:gd name="connsiteX136" fmla="*/ 2933176 w 5871180"/>
              <a:gd name="connsiteY136" fmla="*/ 487629 h 902365"/>
              <a:gd name="connsiteX137" fmla="*/ 2930878 w 5871180"/>
              <a:gd name="connsiteY137" fmla="*/ 489950 h 902365"/>
              <a:gd name="connsiteX138" fmla="*/ 2889609 w 5871180"/>
              <a:gd name="connsiteY138" fmla="*/ 525928 h 902365"/>
              <a:gd name="connsiteX139" fmla="*/ 2869188 w 5871180"/>
              <a:gd name="connsiteY139" fmla="*/ 541403 h 902365"/>
              <a:gd name="connsiteX140" fmla="*/ 2842242 w 5871180"/>
              <a:gd name="connsiteY140" fmla="*/ 571731 h 902365"/>
              <a:gd name="connsiteX141" fmla="*/ 2854092 w 5871180"/>
              <a:gd name="connsiteY141" fmla="*/ 552843 h 902365"/>
              <a:gd name="connsiteX142" fmla="*/ 2844679 w 5871180"/>
              <a:gd name="connsiteY142" fmla="*/ 559976 h 902365"/>
              <a:gd name="connsiteX143" fmla="*/ 2087055 w 5871180"/>
              <a:gd name="connsiteY143" fmla="*/ 775219 h 902365"/>
              <a:gd name="connsiteX144" fmla="*/ 1516352 w 5871180"/>
              <a:gd name="connsiteY144" fmla="*/ 663772 h 902365"/>
              <a:gd name="connsiteX145" fmla="*/ 1442084 w 5871180"/>
              <a:gd name="connsiteY145" fmla="*/ 628268 h 902365"/>
              <a:gd name="connsiteX146" fmla="*/ 1435437 w 5871180"/>
              <a:gd name="connsiteY146" fmla="*/ 634736 h 902365"/>
              <a:gd name="connsiteX147" fmla="*/ 1420746 w 5871180"/>
              <a:gd name="connsiteY147" fmla="*/ 621487 h 902365"/>
              <a:gd name="connsiteX148" fmla="*/ 743118 w 5871180"/>
              <a:gd name="connsiteY148" fmla="*/ 405993 h 902365"/>
              <a:gd name="connsiteX149" fmla="*/ 26977 w 5871180"/>
              <a:gd name="connsiteY149" fmla="*/ 655363 h 902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5871180" h="902365">
                <a:moveTo>
                  <a:pt x="4251782" y="902365"/>
                </a:moveTo>
                <a:cubicBezTo>
                  <a:pt x="4295683" y="887872"/>
                  <a:pt x="4445696" y="845858"/>
                  <a:pt x="4458207" y="870821"/>
                </a:cubicBezTo>
                <a:cubicBezTo>
                  <a:pt x="4470719" y="895784"/>
                  <a:pt x="4301460" y="900580"/>
                  <a:pt x="4251782" y="902365"/>
                </a:cubicBezTo>
                <a:close/>
                <a:moveTo>
                  <a:pt x="4171446" y="868271"/>
                </a:moveTo>
                <a:cubicBezTo>
                  <a:pt x="4212820" y="842245"/>
                  <a:pt x="4359307" y="762514"/>
                  <a:pt x="4390920" y="790751"/>
                </a:cubicBezTo>
                <a:cubicBezTo>
                  <a:pt x="4392895" y="792516"/>
                  <a:pt x="4393989" y="794318"/>
                  <a:pt x="4394288" y="796148"/>
                </a:cubicBezTo>
                <a:cubicBezTo>
                  <a:pt x="4398781" y="823603"/>
                  <a:pt x="4224673" y="857452"/>
                  <a:pt x="4171446" y="868271"/>
                </a:cubicBezTo>
                <a:close/>
                <a:moveTo>
                  <a:pt x="4083177" y="824348"/>
                </a:moveTo>
                <a:cubicBezTo>
                  <a:pt x="4116637" y="788261"/>
                  <a:pt x="4242206" y="675477"/>
                  <a:pt x="4295288" y="705982"/>
                </a:cubicBezTo>
                <a:cubicBezTo>
                  <a:pt x="4301924" y="709795"/>
                  <a:pt x="4304519" y="714186"/>
                  <a:pt x="4303865" y="718991"/>
                </a:cubicBezTo>
                <a:cubicBezTo>
                  <a:pt x="4299283" y="752629"/>
                  <a:pt x="4135448" y="806546"/>
                  <a:pt x="4083177" y="824348"/>
                </a:cubicBezTo>
                <a:close/>
                <a:moveTo>
                  <a:pt x="3970894" y="800483"/>
                </a:moveTo>
                <a:cubicBezTo>
                  <a:pt x="3995954" y="750444"/>
                  <a:pt x="4101221" y="591589"/>
                  <a:pt x="4184482" y="624337"/>
                </a:cubicBezTo>
                <a:cubicBezTo>
                  <a:pt x="4194890" y="628431"/>
                  <a:pt x="4200399" y="633737"/>
                  <a:pt x="4201941" y="639954"/>
                </a:cubicBezTo>
                <a:cubicBezTo>
                  <a:pt x="4212737" y="683473"/>
                  <a:pt x="4029166" y="771600"/>
                  <a:pt x="3970894" y="800483"/>
                </a:cubicBezTo>
                <a:close/>
                <a:moveTo>
                  <a:pt x="3833387" y="779469"/>
                </a:moveTo>
                <a:cubicBezTo>
                  <a:pt x="3846343" y="717465"/>
                  <a:pt x="3916329" y="517013"/>
                  <a:pt x="4019689" y="543587"/>
                </a:cubicBezTo>
                <a:cubicBezTo>
                  <a:pt x="4039070" y="548570"/>
                  <a:pt x="4046908" y="558292"/>
                  <a:pt x="4046425" y="571116"/>
                </a:cubicBezTo>
                <a:cubicBezTo>
                  <a:pt x="4044331" y="626688"/>
                  <a:pt x="3885979" y="740520"/>
                  <a:pt x="3833387" y="779469"/>
                </a:cubicBezTo>
                <a:close/>
                <a:moveTo>
                  <a:pt x="3722902" y="640913"/>
                </a:moveTo>
                <a:cubicBezTo>
                  <a:pt x="3720428" y="562547"/>
                  <a:pt x="3735676" y="480378"/>
                  <a:pt x="3805259" y="486103"/>
                </a:cubicBezTo>
                <a:cubicBezTo>
                  <a:pt x="3833093" y="488393"/>
                  <a:pt x="3845294" y="502791"/>
                  <a:pt x="3847327" y="524036"/>
                </a:cubicBezTo>
                <a:cubicBezTo>
                  <a:pt x="3853426" y="587770"/>
                  <a:pt x="3768008" y="713127"/>
                  <a:pt x="3738587" y="758058"/>
                </a:cubicBezTo>
                <a:cubicBezTo>
                  <a:pt x="3732251" y="733584"/>
                  <a:pt x="3724387" y="687933"/>
                  <a:pt x="3722902" y="640913"/>
                </a:cubicBezTo>
                <a:close/>
                <a:moveTo>
                  <a:pt x="3515894" y="540552"/>
                </a:moveTo>
                <a:cubicBezTo>
                  <a:pt x="3516914" y="494279"/>
                  <a:pt x="3534321" y="460435"/>
                  <a:pt x="3583847" y="460936"/>
                </a:cubicBezTo>
                <a:cubicBezTo>
                  <a:pt x="3715917" y="462272"/>
                  <a:pt x="3614922" y="702334"/>
                  <a:pt x="3574525" y="774031"/>
                </a:cubicBezTo>
                <a:cubicBezTo>
                  <a:pt x="3558016" y="729319"/>
                  <a:pt x="3514195" y="617673"/>
                  <a:pt x="3515894" y="540552"/>
                </a:cubicBezTo>
                <a:close/>
                <a:moveTo>
                  <a:pt x="3318119" y="524036"/>
                </a:moveTo>
                <a:cubicBezTo>
                  <a:pt x="3320152" y="502791"/>
                  <a:pt x="3332354" y="488393"/>
                  <a:pt x="3360187" y="486103"/>
                </a:cubicBezTo>
                <a:cubicBezTo>
                  <a:pt x="3471521" y="476942"/>
                  <a:pt x="3443755" y="692792"/>
                  <a:pt x="3426859" y="758058"/>
                </a:cubicBezTo>
                <a:cubicBezTo>
                  <a:pt x="3397438" y="713126"/>
                  <a:pt x="3312020" y="587770"/>
                  <a:pt x="3318119" y="524036"/>
                </a:cubicBezTo>
                <a:close/>
                <a:moveTo>
                  <a:pt x="3119021" y="571116"/>
                </a:moveTo>
                <a:cubicBezTo>
                  <a:pt x="3118538" y="558291"/>
                  <a:pt x="3126377" y="548570"/>
                  <a:pt x="3145757" y="543587"/>
                </a:cubicBezTo>
                <a:cubicBezTo>
                  <a:pt x="3249117" y="517012"/>
                  <a:pt x="3319103" y="717465"/>
                  <a:pt x="3332059" y="779468"/>
                </a:cubicBezTo>
                <a:cubicBezTo>
                  <a:pt x="3279468" y="740520"/>
                  <a:pt x="3121114" y="626687"/>
                  <a:pt x="3119021" y="571116"/>
                </a:cubicBezTo>
                <a:close/>
                <a:moveTo>
                  <a:pt x="2963505" y="639954"/>
                </a:moveTo>
                <a:cubicBezTo>
                  <a:pt x="2965047" y="633737"/>
                  <a:pt x="2970556" y="628430"/>
                  <a:pt x="2980964" y="624337"/>
                </a:cubicBezTo>
                <a:cubicBezTo>
                  <a:pt x="3064225" y="591589"/>
                  <a:pt x="3169492" y="750444"/>
                  <a:pt x="3194552" y="800483"/>
                </a:cubicBezTo>
                <a:cubicBezTo>
                  <a:pt x="3136281" y="771600"/>
                  <a:pt x="2952709" y="683473"/>
                  <a:pt x="2963505" y="639954"/>
                </a:cubicBezTo>
                <a:close/>
                <a:moveTo>
                  <a:pt x="2934667" y="0"/>
                </a:moveTo>
                <a:cubicBezTo>
                  <a:pt x="2984345" y="1785"/>
                  <a:pt x="3153604" y="6581"/>
                  <a:pt x="3141092" y="31544"/>
                </a:cubicBezTo>
                <a:cubicBezTo>
                  <a:pt x="3128581" y="56507"/>
                  <a:pt x="2978568" y="14493"/>
                  <a:pt x="2934667" y="0"/>
                </a:cubicBezTo>
                <a:close/>
                <a:moveTo>
                  <a:pt x="2861581" y="718991"/>
                </a:moveTo>
                <a:cubicBezTo>
                  <a:pt x="2860927" y="714186"/>
                  <a:pt x="2863522" y="709795"/>
                  <a:pt x="2870158" y="705982"/>
                </a:cubicBezTo>
                <a:cubicBezTo>
                  <a:pt x="2923239" y="675477"/>
                  <a:pt x="3048809" y="788261"/>
                  <a:pt x="3082269" y="824348"/>
                </a:cubicBezTo>
                <a:cubicBezTo>
                  <a:pt x="3029998" y="806546"/>
                  <a:pt x="2866163" y="752628"/>
                  <a:pt x="2861581" y="718991"/>
                </a:cubicBezTo>
                <a:close/>
                <a:moveTo>
                  <a:pt x="2854331" y="34094"/>
                </a:moveTo>
                <a:cubicBezTo>
                  <a:pt x="2907558" y="44913"/>
                  <a:pt x="3081666" y="78762"/>
                  <a:pt x="3077173" y="106217"/>
                </a:cubicBezTo>
                <a:cubicBezTo>
                  <a:pt x="3076874" y="108047"/>
                  <a:pt x="3075780" y="109849"/>
                  <a:pt x="3073805" y="111614"/>
                </a:cubicBezTo>
                <a:cubicBezTo>
                  <a:pt x="3042192" y="139851"/>
                  <a:pt x="2895705" y="60120"/>
                  <a:pt x="2854331" y="34094"/>
                </a:cubicBezTo>
                <a:close/>
                <a:moveTo>
                  <a:pt x="2771158" y="796147"/>
                </a:moveTo>
                <a:cubicBezTo>
                  <a:pt x="2771457" y="794317"/>
                  <a:pt x="2772551" y="792515"/>
                  <a:pt x="2774527" y="790750"/>
                </a:cubicBezTo>
                <a:cubicBezTo>
                  <a:pt x="2806140" y="762513"/>
                  <a:pt x="2952627" y="842245"/>
                  <a:pt x="2993999" y="868271"/>
                </a:cubicBezTo>
                <a:cubicBezTo>
                  <a:pt x="2940773" y="857452"/>
                  <a:pt x="2766665" y="823603"/>
                  <a:pt x="2771158" y="796147"/>
                </a:cubicBezTo>
                <a:close/>
                <a:moveTo>
                  <a:pt x="2766062" y="78017"/>
                </a:moveTo>
                <a:cubicBezTo>
                  <a:pt x="2818333" y="95819"/>
                  <a:pt x="2982168" y="149736"/>
                  <a:pt x="2986750" y="183374"/>
                </a:cubicBezTo>
                <a:cubicBezTo>
                  <a:pt x="2987404" y="188179"/>
                  <a:pt x="2984809" y="192570"/>
                  <a:pt x="2978173" y="196383"/>
                </a:cubicBezTo>
                <a:cubicBezTo>
                  <a:pt x="2925091" y="226888"/>
                  <a:pt x="2799522" y="114104"/>
                  <a:pt x="2766062" y="78017"/>
                </a:cubicBezTo>
                <a:close/>
                <a:moveTo>
                  <a:pt x="2706949" y="875269"/>
                </a:moveTo>
                <a:cubicBezTo>
                  <a:pt x="2706385" y="873862"/>
                  <a:pt x="2706457" y="872381"/>
                  <a:pt x="2707239" y="870820"/>
                </a:cubicBezTo>
                <a:cubicBezTo>
                  <a:pt x="2719751" y="845858"/>
                  <a:pt x="2869763" y="887872"/>
                  <a:pt x="2913664" y="902365"/>
                </a:cubicBezTo>
                <a:cubicBezTo>
                  <a:pt x="2867091" y="900691"/>
                  <a:pt x="2715417" y="896371"/>
                  <a:pt x="2706949" y="875269"/>
                </a:cubicBezTo>
                <a:close/>
                <a:moveTo>
                  <a:pt x="2653779" y="101882"/>
                </a:moveTo>
                <a:cubicBezTo>
                  <a:pt x="2712051" y="130765"/>
                  <a:pt x="2895622" y="218892"/>
                  <a:pt x="2884826" y="262411"/>
                </a:cubicBezTo>
                <a:cubicBezTo>
                  <a:pt x="2883284" y="268628"/>
                  <a:pt x="2877775" y="273935"/>
                  <a:pt x="2867367" y="278028"/>
                </a:cubicBezTo>
                <a:cubicBezTo>
                  <a:pt x="2784106" y="310776"/>
                  <a:pt x="2678839" y="151921"/>
                  <a:pt x="2653779" y="101882"/>
                </a:cubicBezTo>
                <a:close/>
                <a:moveTo>
                  <a:pt x="2516272" y="122896"/>
                </a:moveTo>
                <a:cubicBezTo>
                  <a:pt x="2568864" y="161845"/>
                  <a:pt x="2727217" y="275677"/>
                  <a:pt x="2729310" y="331249"/>
                </a:cubicBezTo>
                <a:cubicBezTo>
                  <a:pt x="2729793" y="344074"/>
                  <a:pt x="2721955" y="353795"/>
                  <a:pt x="2702574" y="358778"/>
                </a:cubicBezTo>
                <a:cubicBezTo>
                  <a:pt x="2599214" y="385352"/>
                  <a:pt x="2529228" y="184900"/>
                  <a:pt x="2516272" y="122896"/>
                </a:cubicBezTo>
                <a:close/>
                <a:moveTo>
                  <a:pt x="2405787" y="261452"/>
                </a:moveTo>
                <a:cubicBezTo>
                  <a:pt x="2407272" y="214432"/>
                  <a:pt x="2415136" y="168782"/>
                  <a:pt x="2421472" y="144307"/>
                </a:cubicBezTo>
                <a:cubicBezTo>
                  <a:pt x="2450893" y="189239"/>
                  <a:pt x="2536311" y="314595"/>
                  <a:pt x="2530212" y="378329"/>
                </a:cubicBezTo>
                <a:cubicBezTo>
                  <a:pt x="2528179" y="399574"/>
                  <a:pt x="2515978" y="413972"/>
                  <a:pt x="2488144" y="416262"/>
                </a:cubicBezTo>
                <a:cubicBezTo>
                  <a:pt x="2418561" y="421987"/>
                  <a:pt x="2403313" y="339818"/>
                  <a:pt x="2405787" y="261452"/>
                </a:cubicBezTo>
                <a:close/>
                <a:moveTo>
                  <a:pt x="2198779" y="361813"/>
                </a:moveTo>
                <a:cubicBezTo>
                  <a:pt x="2197080" y="284692"/>
                  <a:pt x="2240901" y="173046"/>
                  <a:pt x="2257410" y="128334"/>
                </a:cubicBezTo>
                <a:cubicBezTo>
                  <a:pt x="2297807" y="200031"/>
                  <a:pt x="2398802" y="440093"/>
                  <a:pt x="2266732" y="441429"/>
                </a:cubicBezTo>
                <a:cubicBezTo>
                  <a:pt x="2217206" y="441930"/>
                  <a:pt x="2199799" y="408086"/>
                  <a:pt x="2198779" y="361813"/>
                </a:cubicBezTo>
                <a:close/>
                <a:moveTo>
                  <a:pt x="2001004" y="378330"/>
                </a:moveTo>
                <a:cubicBezTo>
                  <a:pt x="1994905" y="314595"/>
                  <a:pt x="2080323" y="189239"/>
                  <a:pt x="2109744" y="144307"/>
                </a:cubicBezTo>
                <a:cubicBezTo>
                  <a:pt x="2126640" y="209573"/>
                  <a:pt x="2154406" y="425423"/>
                  <a:pt x="2043072" y="416262"/>
                </a:cubicBezTo>
                <a:cubicBezTo>
                  <a:pt x="2015239" y="413972"/>
                  <a:pt x="2003037" y="399574"/>
                  <a:pt x="2001004" y="378330"/>
                </a:cubicBezTo>
                <a:close/>
                <a:moveTo>
                  <a:pt x="1801906" y="331249"/>
                </a:moveTo>
                <a:cubicBezTo>
                  <a:pt x="1803999" y="275678"/>
                  <a:pt x="1962353" y="161845"/>
                  <a:pt x="2014944" y="122896"/>
                </a:cubicBezTo>
                <a:cubicBezTo>
                  <a:pt x="2001988" y="184900"/>
                  <a:pt x="1932002" y="385353"/>
                  <a:pt x="1828642" y="358778"/>
                </a:cubicBezTo>
                <a:cubicBezTo>
                  <a:pt x="1809262" y="353795"/>
                  <a:pt x="1801423" y="344074"/>
                  <a:pt x="1801906" y="331249"/>
                </a:cubicBezTo>
                <a:close/>
                <a:moveTo>
                  <a:pt x="1646390" y="262411"/>
                </a:moveTo>
                <a:cubicBezTo>
                  <a:pt x="1635594" y="218892"/>
                  <a:pt x="1819166" y="130765"/>
                  <a:pt x="1877437" y="101882"/>
                </a:cubicBezTo>
                <a:cubicBezTo>
                  <a:pt x="1852377" y="151921"/>
                  <a:pt x="1747110" y="310776"/>
                  <a:pt x="1663849" y="278028"/>
                </a:cubicBezTo>
                <a:cubicBezTo>
                  <a:pt x="1653441" y="273935"/>
                  <a:pt x="1647932" y="268628"/>
                  <a:pt x="1646390" y="262411"/>
                </a:cubicBezTo>
                <a:close/>
                <a:moveTo>
                  <a:pt x="1544466" y="183374"/>
                </a:moveTo>
                <a:cubicBezTo>
                  <a:pt x="1549048" y="149737"/>
                  <a:pt x="1712883" y="95819"/>
                  <a:pt x="1765154" y="78017"/>
                </a:cubicBezTo>
                <a:cubicBezTo>
                  <a:pt x="1731694" y="114104"/>
                  <a:pt x="1606124" y="226888"/>
                  <a:pt x="1553043" y="196384"/>
                </a:cubicBezTo>
                <a:cubicBezTo>
                  <a:pt x="1546407" y="192570"/>
                  <a:pt x="1543812" y="188179"/>
                  <a:pt x="1544466" y="183374"/>
                </a:cubicBezTo>
                <a:close/>
                <a:moveTo>
                  <a:pt x="1454043" y="106218"/>
                </a:moveTo>
                <a:cubicBezTo>
                  <a:pt x="1449551" y="78762"/>
                  <a:pt x="1623659" y="44913"/>
                  <a:pt x="1676885" y="34094"/>
                </a:cubicBezTo>
                <a:cubicBezTo>
                  <a:pt x="1635512" y="60120"/>
                  <a:pt x="1489024" y="139852"/>
                  <a:pt x="1457412" y="111615"/>
                </a:cubicBezTo>
                <a:cubicBezTo>
                  <a:pt x="1455436" y="109850"/>
                  <a:pt x="1454343" y="108048"/>
                  <a:pt x="1454043" y="106218"/>
                </a:cubicBezTo>
                <a:close/>
                <a:moveTo>
                  <a:pt x="1389835" y="27096"/>
                </a:moveTo>
                <a:cubicBezTo>
                  <a:pt x="1398303" y="5994"/>
                  <a:pt x="1549976" y="1674"/>
                  <a:pt x="1596549" y="0"/>
                </a:cubicBezTo>
                <a:cubicBezTo>
                  <a:pt x="1552648" y="14493"/>
                  <a:pt x="1402636" y="56507"/>
                  <a:pt x="1390124" y="31545"/>
                </a:cubicBezTo>
                <a:cubicBezTo>
                  <a:pt x="1389342" y="29984"/>
                  <a:pt x="1389270" y="28503"/>
                  <a:pt x="1389835" y="27096"/>
                </a:cubicBezTo>
                <a:close/>
                <a:moveTo>
                  <a:pt x="0" y="685726"/>
                </a:moveTo>
                <a:lnTo>
                  <a:pt x="27244" y="642301"/>
                </a:lnTo>
                <a:cubicBezTo>
                  <a:pt x="194269" y="427429"/>
                  <a:pt x="541102" y="279762"/>
                  <a:pt x="941884" y="279762"/>
                </a:cubicBezTo>
                <a:cubicBezTo>
                  <a:pt x="1153285" y="279762"/>
                  <a:pt x="1349676" y="320847"/>
                  <a:pt x="1512587" y="391209"/>
                </a:cubicBezTo>
                <a:lnTo>
                  <a:pt x="1586856" y="426713"/>
                </a:lnTo>
                <a:lnTo>
                  <a:pt x="1593502" y="420246"/>
                </a:lnTo>
                <a:lnTo>
                  <a:pt x="1608193" y="433494"/>
                </a:lnTo>
                <a:cubicBezTo>
                  <a:pt x="1769260" y="565102"/>
                  <a:pt x="2013013" y="648988"/>
                  <a:pt x="2285821" y="648988"/>
                </a:cubicBezTo>
                <a:cubicBezTo>
                  <a:pt x="2544419" y="648988"/>
                  <a:pt x="2776912" y="573612"/>
                  <a:pt x="2937617" y="453663"/>
                </a:cubicBezTo>
                <a:lnTo>
                  <a:pt x="2938005" y="453357"/>
                </a:lnTo>
                <a:lnTo>
                  <a:pt x="2940303" y="451036"/>
                </a:lnTo>
                <a:cubicBezTo>
                  <a:pt x="2953429" y="438735"/>
                  <a:pt x="2967196" y="426736"/>
                  <a:pt x="2981572" y="415059"/>
                </a:cubicBezTo>
                <a:lnTo>
                  <a:pt x="3001994" y="399583"/>
                </a:lnTo>
                <a:lnTo>
                  <a:pt x="3028938" y="369255"/>
                </a:lnTo>
                <a:lnTo>
                  <a:pt x="3017089" y="388143"/>
                </a:lnTo>
                <a:lnTo>
                  <a:pt x="3026502" y="381010"/>
                </a:lnTo>
                <a:cubicBezTo>
                  <a:pt x="3213299" y="248829"/>
                  <a:pt x="3483539" y="165767"/>
                  <a:pt x="3784125" y="165767"/>
                </a:cubicBezTo>
                <a:cubicBezTo>
                  <a:pt x="3995526" y="165767"/>
                  <a:pt x="4191917" y="206852"/>
                  <a:pt x="4354828" y="277214"/>
                </a:cubicBezTo>
                <a:lnTo>
                  <a:pt x="4429098" y="312718"/>
                </a:lnTo>
                <a:lnTo>
                  <a:pt x="4435744" y="306251"/>
                </a:lnTo>
                <a:lnTo>
                  <a:pt x="4450435" y="319499"/>
                </a:lnTo>
                <a:cubicBezTo>
                  <a:pt x="4611502" y="451107"/>
                  <a:pt x="4855255" y="534993"/>
                  <a:pt x="5128062" y="534993"/>
                </a:cubicBezTo>
                <a:cubicBezTo>
                  <a:pt x="5423604" y="534993"/>
                  <a:pt x="5685047" y="436542"/>
                  <a:pt x="5844204" y="285623"/>
                </a:cubicBezTo>
                <a:lnTo>
                  <a:pt x="5871180" y="255260"/>
                </a:lnTo>
                <a:lnTo>
                  <a:pt x="5843936" y="298686"/>
                </a:lnTo>
                <a:cubicBezTo>
                  <a:pt x="5676911" y="513558"/>
                  <a:pt x="5330079" y="661224"/>
                  <a:pt x="4929297" y="661224"/>
                </a:cubicBezTo>
                <a:cubicBezTo>
                  <a:pt x="4717896" y="661224"/>
                  <a:pt x="4521505" y="620139"/>
                  <a:pt x="4358594" y="549777"/>
                </a:cubicBezTo>
                <a:lnTo>
                  <a:pt x="4284325" y="514273"/>
                </a:lnTo>
                <a:lnTo>
                  <a:pt x="4277679" y="520740"/>
                </a:lnTo>
                <a:lnTo>
                  <a:pt x="4262988" y="507492"/>
                </a:lnTo>
                <a:cubicBezTo>
                  <a:pt x="4101920" y="375885"/>
                  <a:pt x="3858167" y="291998"/>
                  <a:pt x="3585360" y="291998"/>
                </a:cubicBezTo>
                <a:cubicBezTo>
                  <a:pt x="3326761" y="291998"/>
                  <a:pt x="3094268" y="367374"/>
                  <a:pt x="2933564" y="487323"/>
                </a:cubicBezTo>
                <a:lnTo>
                  <a:pt x="2933176" y="487629"/>
                </a:lnTo>
                <a:lnTo>
                  <a:pt x="2930878" y="489950"/>
                </a:lnTo>
                <a:cubicBezTo>
                  <a:pt x="2917752" y="502251"/>
                  <a:pt x="2903985" y="514250"/>
                  <a:pt x="2889609" y="525928"/>
                </a:cubicBezTo>
                <a:lnTo>
                  <a:pt x="2869188" y="541403"/>
                </a:lnTo>
                <a:lnTo>
                  <a:pt x="2842242" y="571731"/>
                </a:lnTo>
                <a:lnTo>
                  <a:pt x="2854092" y="552843"/>
                </a:lnTo>
                <a:lnTo>
                  <a:pt x="2844679" y="559976"/>
                </a:lnTo>
                <a:cubicBezTo>
                  <a:pt x="2657882" y="692157"/>
                  <a:pt x="2387642" y="775219"/>
                  <a:pt x="2087055" y="775219"/>
                </a:cubicBezTo>
                <a:cubicBezTo>
                  <a:pt x="1875654" y="775219"/>
                  <a:pt x="1679263" y="734134"/>
                  <a:pt x="1516352" y="663772"/>
                </a:cubicBezTo>
                <a:lnTo>
                  <a:pt x="1442084" y="628268"/>
                </a:lnTo>
                <a:lnTo>
                  <a:pt x="1435437" y="634736"/>
                </a:lnTo>
                <a:lnTo>
                  <a:pt x="1420746" y="621487"/>
                </a:lnTo>
                <a:cubicBezTo>
                  <a:pt x="1259679" y="489880"/>
                  <a:pt x="1015926" y="405993"/>
                  <a:pt x="743118" y="405993"/>
                </a:cubicBezTo>
                <a:cubicBezTo>
                  <a:pt x="447576" y="405993"/>
                  <a:pt x="186133" y="504444"/>
                  <a:pt x="26977" y="655363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24000">
                <a:srgbClr val="0070C0">
                  <a:lumMod val="19000"/>
                  <a:lumOff val="81000"/>
                </a:srgbClr>
              </a:gs>
              <a:gs pos="62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2 Forma libre"/>
          <p:cNvSpPr/>
          <p:nvPr/>
        </p:nvSpPr>
        <p:spPr>
          <a:xfrm>
            <a:off x="-20873" y="0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41745" y="5480875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53865" y="-99393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68677" y="-413275"/>
            <a:ext cx="9275296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68678" y="5800488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101009" y="5920385"/>
            <a:ext cx="9275296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82129" y="-389384"/>
            <a:ext cx="9508258" cy="7722545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2190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53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19"/>
          <p:cNvSpPr/>
          <p:nvPr/>
        </p:nvSpPr>
        <p:spPr>
          <a:xfrm flipH="1">
            <a:off x="8189" y="1052972"/>
            <a:ext cx="5643930" cy="4896307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>
            <a:gsLst>
              <a:gs pos="0">
                <a:srgbClr val="0BE0E5">
                  <a:lumMod val="63000"/>
                </a:srgbClr>
              </a:gs>
              <a:gs pos="100000">
                <a:srgbClr val="002060">
                  <a:lumMod val="54000"/>
                  <a:lumOff val="46000"/>
                </a:srgbClr>
              </a:gs>
              <a:gs pos="42943">
                <a:srgbClr val="FF3399">
                  <a:lumMod val="15000"/>
                  <a:lumOff val="85000"/>
                </a:srgbClr>
              </a:gs>
              <a:gs pos="23000">
                <a:srgbClr val="D0129E"/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>
              <a:rot lat="0" lon="0" rev="7800000"/>
            </a:lightRig>
          </a:scene3d>
          <a:sp3d>
            <a:bevelT w="254000" h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9"/>
          <p:cNvSpPr/>
          <p:nvPr/>
        </p:nvSpPr>
        <p:spPr>
          <a:xfrm>
            <a:off x="3498110" y="1031409"/>
            <a:ext cx="5643930" cy="4917869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 flip="none" rotWithShape="1">
            <a:gsLst>
              <a:gs pos="0">
                <a:srgbClr val="0BE0E5">
                  <a:lumMod val="63000"/>
                </a:srgbClr>
              </a:gs>
              <a:gs pos="100000">
                <a:srgbClr val="002060">
                  <a:lumMod val="54000"/>
                  <a:lumOff val="46000"/>
                </a:srgbClr>
              </a:gs>
              <a:gs pos="42943">
                <a:srgbClr val="FF3399">
                  <a:lumMod val="15000"/>
                  <a:lumOff val="85000"/>
                </a:srgbClr>
              </a:gs>
              <a:gs pos="23000">
                <a:srgbClr val="D0129E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254000" h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2 Forma libre"/>
          <p:cNvSpPr/>
          <p:nvPr/>
        </p:nvSpPr>
        <p:spPr>
          <a:xfrm>
            <a:off x="-101126" y="-20039"/>
            <a:ext cx="9345400" cy="121679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4175">
                  <a:srgbClr val="4FCAF9"/>
                </a:gs>
                <a:gs pos="62084">
                  <a:srgbClr val="8F0041"/>
                </a:gs>
                <a:gs pos="45000">
                  <a:srgbClr val="00B0F0">
                    <a:lumMod val="64000"/>
                    <a:lumOff val="36000"/>
                  </a:srgbClr>
                </a:gs>
                <a:gs pos="62000">
                  <a:srgbClr val="8F0040"/>
                </a:gs>
                <a:gs pos="89999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01126" y="5811741"/>
            <a:ext cx="9345400" cy="111826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4175">
                  <a:srgbClr val="4FCAF9"/>
                </a:gs>
                <a:gs pos="62084">
                  <a:srgbClr val="8F0041"/>
                </a:gs>
                <a:gs pos="45000">
                  <a:srgbClr val="00B0F0">
                    <a:lumMod val="64000"/>
                    <a:lumOff val="36000"/>
                  </a:srgbClr>
                </a:gs>
                <a:gs pos="62000">
                  <a:srgbClr val="8F0040"/>
                </a:gs>
                <a:gs pos="89999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4458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9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804" y="476672"/>
            <a:ext cx="8100392" cy="6075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544" y="1230444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524997" y="1280509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067898" y="-2149419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067897" y="4687545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91682" y="2756"/>
            <a:ext cx="9327364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122612" y="5733255"/>
            <a:ext cx="9389224" cy="110033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82129" y="-1302169"/>
            <a:ext cx="9508258" cy="969972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4724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6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0" y="-5917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4886" y="1297045"/>
            <a:ext cx="1967782" cy="4252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10" y="1326206"/>
            <a:ext cx="1861082" cy="4149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976681" y="1309621"/>
            <a:ext cx="1986973" cy="4293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983881" y="1223685"/>
            <a:ext cx="2066513" cy="4465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36815" y="291368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000">
                <a:srgbClr val="7030A0"/>
              </a:gs>
              <a:gs pos="65000">
                <a:schemeClr val="accent2">
                  <a:lumMod val="50000"/>
                </a:schemeClr>
              </a:gs>
              <a:gs pos="87000">
                <a:srgbClr val="CC0066">
                  <a:lumMod val="0"/>
                </a:srgbClr>
              </a:gs>
              <a:gs pos="33000">
                <a:srgbClr val="002060">
                  <a:lumMod val="26000"/>
                  <a:lumOff val="74000"/>
                </a:srgbClr>
              </a:gs>
              <a:gs pos="17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8558" y="5130025"/>
            <a:ext cx="9218736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000">
                <a:srgbClr val="7030A0"/>
              </a:gs>
              <a:gs pos="65000">
                <a:schemeClr val="accent2">
                  <a:lumMod val="50000"/>
                </a:schemeClr>
              </a:gs>
              <a:gs pos="87000">
                <a:srgbClr val="CC0066">
                  <a:lumMod val="0"/>
                </a:srgbClr>
              </a:gs>
              <a:gs pos="33000">
                <a:srgbClr val="002060">
                  <a:lumMod val="26000"/>
                  <a:lumOff val="74000"/>
                </a:srgbClr>
              </a:gs>
              <a:gs pos="17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4904" y="5517232"/>
            <a:ext cx="9205082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39999">
                <a:srgbClr val="9F3182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2323" y="5828561"/>
            <a:ext cx="9219846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000">
                <a:srgbClr val="7030A0"/>
              </a:gs>
              <a:gs pos="65000">
                <a:schemeClr val="accent2">
                  <a:lumMod val="50000"/>
                </a:schemeClr>
              </a:gs>
              <a:gs pos="87000">
                <a:srgbClr val="CC0066">
                  <a:lumMod val="0"/>
                </a:srgbClr>
              </a:gs>
              <a:gs pos="33000">
                <a:srgbClr val="002060">
                  <a:lumMod val="26000"/>
                  <a:lumOff val="74000"/>
                </a:srgbClr>
              </a:gs>
              <a:gs pos="17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Forma libre"/>
          <p:cNvSpPr/>
          <p:nvPr/>
        </p:nvSpPr>
        <p:spPr>
          <a:xfrm>
            <a:off x="-53865" y="116632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39999">
                <a:srgbClr val="9F3182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Forma libre"/>
          <p:cNvSpPr/>
          <p:nvPr/>
        </p:nvSpPr>
        <p:spPr>
          <a:xfrm>
            <a:off x="-48929" y="-155374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000">
                <a:srgbClr val="7030A0"/>
              </a:gs>
              <a:gs pos="65000">
                <a:schemeClr val="accent2">
                  <a:lumMod val="50000"/>
                </a:schemeClr>
              </a:gs>
              <a:gs pos="87000">
                <a:srgbClr val="CC0066">
                  <a:lumMod val="0"/>
                </a:srgbClr>
              </a:gs>
              <a:gs pos="33000">
                <a:srgbClr val="002060">
                  <a:lumMod val="26000"/>
                  <a:lumOff val="74000"/>
                </a:srgbClr>
              </a:gs>
              <a:gs pos="17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401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137"/>
            <a:ext cx="921717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454450" y="1434180"/>
            <a:ext cx="2088232" cy="4010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998307" y="1434181"/>
            <a:ext cx="2088232" cy="4010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402570" y="1419760"/>
            <a:ext cx="2088232" cy="4010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3155" y="1416040"/>
            <a:ext cx="2088232" cy="4025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152" y="1412775"/>
            <a:ext cx="2088232" cy="403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0312" y="1373421"/>
            <a:ext cx="2088232" cy="403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Forma libre"/>
          <p:cNvSpPr/>
          <p:nvPr/>
        </p:nvSpPr>
        <p:spPr>
          <a:xfrm>
            <a:off x="-93541" y="0"/>
            <a:ext cx="9273392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8000">
                <a:srgbClr val="C00000"/>
              </a:gs>
              <a:gs pos="98000">
                <a:srgbClr val="CC0066">
                  <a:lumMod val="0"/>
                </a:srgbClr>
              </a:gs>
              <a:gs pos="25000">
                <a:srgbClr val="00B0F0">
                  <a:lumMod val="57000"/>
                  <a:lumOff val="43000"/>
                </a:srgbClr>
              </a:gs>
            </a:gsLst>
            <a:lin ang="16200000" scaled="1"/>
          </a:gradFill>
          <a:ln w="63500">
            <a:gradFill>
              <a:gsLst>
                <a:gs pos="0">
                  <a:schemeClr val="bg1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86000">
                  <a:schemeClr val="accent5">
                    <a:lumMod val="75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64696" y="5498877"/>
            <a:ext cx="9273392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8000">
                <a:srgbClr val="C00000"/>
              </a:gs>
              <a:gs pos="98000">
                <a:srgbClr val="CC0066">
                  <a:lumMod val="0"/>
                </a:srgbClr>
              </a:gs>
              <a:gs pos="25000">
                <a:srgbClr val="00B0F0">
                  <a:lumMod val="57000"/>
                  <a:lumOff val="43000"/>
                </a:srgbClr>
              </a:gs>
            </a:gsLst>
            <a:lin ang="16200000" scaled="1"/>
          </a:gradFill>
          <a:ln w="63500">
            <a:gradFill>
              <a:gsLst>
                <a:gs pos="0">
                  <a:schemeClr val="bg1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86000">
                  <a:schemeClr val="accent5">
                    <a:lumMod val="75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082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25 Imagen" descr="MIRADA EN AZU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" name="3 Grupo"/>
          <p:cNvGrpSpPr/>
          <p:nvPr/>
        </p:nvGrpSpPr>
        <p:grpSpPr>
          <a:xfrm>
            <a:off x="467544" y="1340768"/>
            <a:ext cx="842805" cy="4179812"/>
            <a:chOff x="1011452" y="1196752"/>
            <a:chExt cx="842805" cy="4179812"/>
          </a:xfrm>
        </p:grpSpPr>
        <p:sp>
          <p:nvSpPr>
            <p:cNvPr id="2" name="Forma libre 6"/>
            <p:cNvSpPr/>
            <p:nvPr/>
          </p:nvSpPr>
          <p:spPr>
            <a:xfrm rot="5400000" flipH="1">
              <a:off x="279052" y="1929152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/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3" name="Forma libre 6"/>
            <p:cNvSpPr/>
            <p:nvPr/>
          </p:nvSpPr>
          <p:spPr>
            <a:xfrm rot="16200000" flipH="1">
              <a:off x="279053" y="3801360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>
              <a:reflection blurRad="6350" stA="50000" endA="300" endPos="90000" dist="50800" dir="5400000" sy="-100000" algn="bl" rotWithShape="0"/>
            </a:effectLst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1475656" y="1340768"/>
            <a:ext cx="842805" cy="4179812"/>
            <a:chOff x="1011452" y="1196752"/>
            <a:chExt cx="842805" cy="4179812"/>
          </a:xfrm>
        </p:grpSpPr>
        <p:sp>
          <p:nvSpPr>
            <p:cNvPr id="6" name="Forma libre 6"/>
            <p:cNvSpPr/>
            <p:nvPr/>
          </p:nvSpPr>
          <p:spPr>
            <a:xfrm rot="5400000" flipH="1">
              <a:off x="279052" y="1929152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/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7" name="Forma libre 6"/>
            <p:cNvSpPr/>
            <p:nvPr/>
          </p:nvSpPr>
          <p:spPr>
            <a:xfrm rot="16200000" flipH="1">
              <a:off x="279053" y="3801360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>
              <a:reflection blurRad="6350" stA="50000" endA="300" endPos="90000" dist="50800" dir="5400000" sy="-100000" algn="bl" rotWithShape="0"/>
            </a:effectLst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2542292" y="1340768"/>
            <a:ext cx="842805" cy="4179812"/>
            <a:chOff x="1011452" y="1196752"/>
            <a:chExt cx="842805" cy="4179812"/>
          </a:xfrm>
        </p:grpSpPr>
        <p:sp>
          <p:nvSpPr>
            <p:cNvPr id="9" name="Forma libre 6"/>
            <p:cNvSpPr/>
            <p:nvPr/>
          </p:nvSpPr>
          <p:spPr>
            <a:xfrm rot="5400000" flipH="1">
              <a:off x="279052" y="1929152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/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10" name="Forma libre 6"/>
            <p:cNvSpPr/>
            <p:nvPr/>
          </p:nvSpPr>
          <p:spPr>
            <a:xfrm rot="16200000" flipH="1">
              <a:off x="279053" y="3801360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>
              <a:reflection blurRad="6350" stA="50000" endA="300" endPos="90000" dist="50800" dir="5400000" sy="-100000" algn="bl" rotWithShape="0"/>
            </a:effectLst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grpSp>
        <p:nvGrpSpPr>
          <p:cNvPr id="11" name="10 Grupo"/>
          <p:cNvGrpSpPr/>
          <p:nvPr/>
        </p:nvGrpSpPr>
        <p:grpSpPr>
          <a:xfrm>
            <a:off x="3563888" y="1340768"/>
            <a:ext cx="842805" cy="4179812"/>
            <a:chOff x="1011452" y="1196752"/>
            <a:chExt cx="842805" cy="4179812"/>
          </a:xfrm>
        </p:grpSpPr>
        <p:sp>
          <p:nvSpPr>
            <p:cNvPr id="12" name="Forma libre 6"/>
            <p:cNvSpPr/>
            <p:nvPr/>
          </p:nvSpPr>
          <p:spPr>
            <a:xfrm rot="5400000" flipH="1">
              <a:off x="279052" y="1929152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/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13" name="Forma libre 6"/>
            <p:cNvSpPr/>
            <p:nvPr/>
          </p:nvSpPr>
          <p:spPr>
            <a:xfrm rot="16200000" flipH="1">
              <a:off x="279053" y="3801360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>
              <a:reflection blurRad="6350" stA="50000" endA="300" endPos="90000" dist="50800" dir="5400000" sy="-100000" algn="bl" rotWithShape="0"/>
            </a:effectLst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grpSp>
        <p:nvGrpSpPr>
          <p:cNvPr id="14" name="13 Grupo"/>
          <p:cNvGrpSpPr/>
          <p:nvPr/>
        </p:nvGrpSpPr>
        <p:grpSpPr>
          <a:xfrm flipH="1">
            <a:off x="4644008" y="1340768"/>
            <a:ext cx="842805" cy="4179812"/>
            <a:chOff x="1011452" y="1196752"/>
            <a:chExt cx="842805" cy="4179812"/>
          </a:xfrm>
        </p:grpSpPr>
        <p:sp>
          <p:nvSpPr>
            <p:cNvPr id="15" name="Forma libre 6"/>
            <p:cNvSpPr/>
            <p:nvPr/>
          </p:nvSpPr>
          <p:spPr>
            <a:xfrm rot="5400000" flipH="1">
              <a:off x="279052" y="1929152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/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16" name="Forma libre 6"/>
            <p:cNvSpPr/>
            <p:nvPr/>
          </p:nvSpPr>
          <p:spPr>
            <a:xfrm rot="16200000" flipH="1">
              <a:off x="279053" y="3801360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>
              <a:reflection blurRad="6350" stA="50000" endA="300" endPos="90000" dist="50800" dir="5400000" sy="-100000" algn="bl" rotWithShape="0"/>
            </a:effectLst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grpSp>
        <p:nvGrpSpPr>
          <p:cNvPr id="17" name="16 Grupo"/>
          <p:cNvGrpSpPr/>
          <p:nvPr/>
        </p:nvGrpSpPr>
        <p:grpSpPr>
          <a:xfrm flipH="1">
            <a:off x="5639212" y="1351100"/>
            <a:ext cx="842805" cy="4179812"/>
            <a:chOff x="1011452" y="1196752"/>
            <a:chExt cx="842805" cy="4179812"/>
          </a:xfrm>
        </p:grpSpPr>
        <p:sp>
          <p:nvSpPr>
            <p:cNvPr id="18" name="Forma libre 6"/>
            <p:cNvSpPr/>
            <p:nvPr/>
          </p:nvSpPr>
          <p:spPr>
            <a:xfrm rot="5400000" flipH="1">
              <a:off x="279052" y="1929152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/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19" name="Forma libre 6"/>
            <p:cNvSpPr/>
            <p:nvPr/>
          </p:nvSpPr>
          <p:spPr>
            <a:xfrm rot="16200000" flipH="1">
              <a:off x="279053" y="3801360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>
              <a:reflection blurRad="6350" stA="50000" endA="300" endPos="90000" dist="50800" dir="5400000" sy="-100000" algn="bl" rotWithShape="0"/>
            </a:effectLst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grpSp>
        <p:nvGrpSpPr>
          <p:cNvPr id="20" name="19 Grupo"/>
          <p:cNvGrpSpPr/>
          <p:nvPr/>
        </p:nvGrpSpPr>
        <p:grpSpPr>
          <a:xfrm flipH="1">
            <a:off x="6660232" y="1366912"/>
            <a:ext cx="842805" cy="4179812"/>
            <a:chOff x="1011452" y="1196752"/>
            <a:chExt cx="842805" cy="4179812"/>
          </a:xfrm>
        </p:grpSpPr>
        <p:sp>
          <p:nvSpPr>
            <p:cNvPr id="21" name="Forma libre 6"/>
            <p:cNvSpPr/>
            <p:nvPr/>
          </p:nvSpPr>
          <p:spPr>
            <a:xfrm rot="5400000" flipH="1">
              <a:off x="279052" y="1929152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/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22" name="Forma libre 6"/>
            <p:cNvSpPr/>
            <p:nvPr/>
          </p:nvSpPr>
          <p:spPr>
            <a:xfrm rot="16200000" flipH="1">
              <a:off x="279053" y="3801360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>
              <a:reflection blurRad="6350" stA="50000" endA="300" endPos="90000" dist="50800" dir="5400000" sy="-100000" algn="bl" rotWithShape="0"/>
            </a:effectLst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grpSp>
        <p:nvGrpSpPr>
          <p:cNvPr id="23" name="22 Grupo"/>
          <p:cNvGrpSpPr/>
          <p:nvPr/>
        </p:nvGrpSpPr>
        <p:grpSpPr>
          <a:xfrm flipH="1">
            <a:off x="7668344" y="1373677"/>
            <a:ext cx="842805" cy="4179812"/>
            <a:chOff x="1011452" y="1196752"/>
            <a:chExt cx="842805" cy="4179812"/>
          </a:xfrm>
        </p:grpSpPr>
        <p:sp>
          <p:nvSpPr>
            <p:cNvPr id="24" name="Forma libre 6"/>
            <p:cNvSpPr/>
            <p:nvPr/>
          </p:nvSpPr>
          <p:spPr>
            <a:xfrm rot="5400000" flipH="1">
              <a:off x="279052" y="1929152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/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  <p:sp>
          <p:nvSpPr>
            <p:cNvPr id="25" name="Forma libre 6"/>
            <p:cNvSpPr/>
            <p:nvPr/>
          </p:nvSpPr>
          <p:spPr>
            <a:xfrm rot="16200000" flipH="1">
              <a:off x="279053" y="3801360"/>
              <a:ext cx="2307604" cy="842804"/>
            </a:xfrm>
            <a:custGeom>
              <a:avLst/>
              <a:gdLst>
                <a:gd name="connsiteX0" fmla="*/ 5831277 w 5832648"/>
                <a:gd name="connsiteY0" fmla="*/ 850515 h 1818625"/>
                <a:gd name="connsiteX1" fmla="*/ 5798458 w 5832648"/>
                <a:gd name="connsiteY1" fmla="*/ 646474 h 1818625"/>
                <a:gd name="connsiteX2" fmla="*/ 5222804 w 5832648"/>
                <a:gd name="connsiteY2" fmla="*/ 196376 h 1818625"/>
                <a:gd name="connsiteX3" fmla="*/ 3982299 w 5832648"/>
                <a:gd name="connsiteY3" fmla="*/ 5082 h 1818625"/>
                <a:gd name="connsiteX4" fmla="*/ 3094879 w 5832648"/>
                <a:gd name="connsiteY4" fmla="*/ 176611 h 1818625"/>
                <a:gd name="connsiteX5" fmla="*/ 2733529 w 5832648"/>
                <a:gd name="connsiteY5" fmla="*/ 506743 h 1818625"/>
                <a:gd name="connsiteX6" fmla="*/ 2950714 w 5832648"/>
                <a:gd name="connsiteY6" fmla="*/ 811385 h 1818625"/>
                <a:gd name="connsiteX7" fmla="*/ 3639713 w 5832648"/>
                <a:gd name="connsiteY7" fmla="*/ 941947 h 1818625"/>
                <a:gd name="connsiteX8" fmla="*/ 4180801 w 5832648"/>
                <a:gd name="connsiteY8" fmla="*/ 854284 h 1818625"/>
                <a:gd name="connsiteX9" fmla="*/ 4396114 w 5832648"/>
                <a:gd name="connsiteY9" fmla="*/ 650982 h 1818625"/>
                <a:gd name="connsiteX10" fmla="*/ 4276287 w 5832648"/>
                <a:gd name="connsiteY10" fmla="*/ 473171 h 1818625"/>
                <a:gd name="connsiteX11" fmla="*/ 3871875 w 5832648"/>
                <a:gd name="connsiteY11" fmla="*/ 387373 h 1818625"/>
                <a:gd name="connsiteX12" fmla="*/ 3609755 w 5832648"/>
                <a:gd name="connsiteY12" fmla="*/ 430894 h 1818625"/>
                <a:gd name="connsiteX13" fmla="*/ 3516142 w 5832648"/>
                <a:gd name="connsiteY13" fmla="*/ 490578 h 1818625"/>
                <a:gd name="connsiteX14" fmla="*/ 3504909 w 5832648"/>
                <a:gd name="connsiteY14" fmla="*/ 519178 h 1818625"/>
                <a:gd name="connsiteX15" fmla="*/ 3527375 w 5832648"/>
                <a:gd name="connsiteY15" fmla="*/ 529125 h 1818625"/>
                <a:gd name="connsiteX16" fmla="*/ 3572310 w 5832648"/>
                <a:gd name="connsiteY16" fmla="*/ 524152 h 1818625"/>
                <a:gd name="connsiteX17" fmla="*/ 3617245 w 5832648"/>
                <a:gd name="connsiteY17" fmla="*/ 519178 h 1818625"/>
                <a:gd name="connsiteX18" fmla="*/ 3782006 w 5832648"/>
                <a:gd name="connsiteY18" fmla="*/ 511717 h 1818625"/>
                <a:gd name="connsiteX19" fmla="*/ 3982340 w 5832648"/>
                <a:gd name="connsiteY19" fmla="*/ 550885 h 1818625"/>
                <a:gd name="connsiteX20" fmla="*/ 4066592 w 5832648"/>
                <a:gd name="connsiteY20" fmla="*/ 636061 h 1818625"/>
                <a:gd name="connsiteX21" fmla="*/ 3924299 w 5832648"/>
                <a:gd name="connsiteY21" fmla="*/ 764135 h 1818625"/>
                <a:gd name="connsiteX22" fmla="*/ 3572310 w 5832648"/>
                <a:gd name="connsiteY22" fmla="*/ 815116 h 1818625"/>
                <a:gd name="connsiteX23" fmla="*/ 3081773 w 5832648"/>
                <a:gd name="connsiteY23" fmla="*/ 711910 h 1818625"/>
                <a:gd name="connsiteX24" fmla="*/ 2928246 w 5832648"/>
                <a:gd name="connsiteY24" fmla="*/ 496796 h 1818625"/>
                <a:gd name="connsiteX25" fmla="*/ 3212832 w 5832648"/>
                <a:gd name="connsiteY25" fmla="*/ 219509 h 1818625"/>
                <a:gd name="connsiteX26" fmla="*/ 3961744 w 5832648"/>
                <a:gd name="connsiteY26" fmla="*/ 96409 h 1818625"/>
                <a:gd name="connsiteX27" fmla="*/ 4897885 w 5832648"/>
                <a:gd name="connsiteY27" fmla="*/ 281681 h 1818625"/>
                <a:gd name="connsiteX28" fmla="*/ 5212428 w 5832648"/>
                <a:gd name="connsiteY28" fmla="*/ 675851 h 1818625"/>
                <a:gd name="connsiteX29" fmla="*/ 4778058 w 5832648"/>
                <a:gd name="connsiteY29" fmla="*/ 1074994 h 1818625"/>
                <a:gd name="connsiteX30" fmla="*/ 3662179 w 5832648"/>
                <a:gd name="connsiteY30" fmla="*/ 1247832 h 1818625"/>
                <a:gd name="connsiteX31" fmla="*/ 3025604 w 5832648"/>
                <a:gd name="connsiteY31" fmla="*/ 1190634 h 1818625"/>
                <a:gd name="connsiteX32" fmla="*/ 2565024 w 5832648"/>
                <a:gd name="connsiteY32" fmla="*/ 1037691 h 1818625"/>
                <a:gd name="connsiteX33" fmla="*/ 2186822 w 5832648"/>
                <a:gd name="connsiteY33" fmla="*/ 822576 h 1818625"/>
                <a:gd name="connsiteX34" fmla="*/ 1658840 w 5832648"/>
                <a:gd name="connsiteY34" fmla="*/ 455763 h 1818625"/>
                <a:gd name="connsiteX35" fmla="*/ 891205 w 5832648"/>
                <a:gd name="connsiteY35" fmla="*/ 270490 h 1818625"/>
                <a:gd name="connsiteX36" fmla="*/ 209696 w 5832648"/>
                <a:gd name="connsiteY36" fmla="*/ 418459 h 1818625"/>
                <a:gd name="connsiteX37" fmla="*/ 0 w 5832648"/>
                <a:gd name="connsiteY37" fmla="*/ 730562 h 1818625"/>
                <a:gd name="connsiteX38" fmla="*/ 93614 w 5832648"/>
                <a:gd name="connsiteY38" fmla="*/ 953137 h 1818625"/>
                <a:gd name="connsiteX39" fmla="*/ 516750 w 5832648"/>
                <a:gd name="connsiteY39" fmla="*/ 1066290 h 1818625"/>
                <a:gd name="connsiteX40" fmla="*/ 732061 w 5832648"/>
                <a:gd name="connsiteY40" fmla="*/ 1034582 h 1818625"/>
                <a:gd name="connsiteX41" fmla="*/ 835038 w 5832648"/>
                <a:gd name="connsiteY41" fmla="*/ 978628 h 1818625"/>
                <a:gd name="connsiteX42" fmla="*/ 842526 w 5832648"/>
                <a:gd name="connsiteY42" fmla="*/ 943190 h 1818625"/>
                <a:gd name="connsiteX43" fmla="*/ 816314 w 5832648"/>
                <a:gd name="connsiteY43" fmla="*/ 897183 h 1818625"/>
                <a:gd name="connsiteX44" fmla="*/ 778868 w 5832648"/>
                <a:gd name="connsiteY44" fmla="*/ 883505 h 1818625"/>
                <a:gd name="connsiteX45" fmla="*/ 733933 w 5832648"/>
                <a:gd name="connsiteY45" fmla="*/ 892209 h 1818625"/>
                <a:gd name="connsiteX46" fmla="*/ 623470 w 5832648"/>
                <a:gd name="connsiteY46" fmla="*/ 917078 h 1818625"/>
                <a:gd name="connsiteX47" fmla="*/ 501771 w 5832648"/>
                <a:gd name="connsiteY47" fmla="*/ 924538 h 1818625"/>
                <a:gd name="connsiteX48" fmla="*/ 224673 w 5832648"/>
                <a:gd name="connsiteY48" fmla="*/ 857393 h 1818625"/>
                <a:gd name="connsiteX49" fmla="*/ 149783 w 5832648"/>
                <a:gd name="connsiteY49" fmla="*/ 723101 h 1818625"/>
                <a:gd name="connsiteX50" fmla="*/ 273352 w 5832648"/>
                <a:gd name="connsiteY50" fmla="*/ 505500 h 1818625"/>
                <a:gd name="connsiteX51" fmla="*/ 703977 w 5832648"/>
                <a:gd name="connsiteY51" fmla="*/ 399808 h 1818625"/>
                <a:gd name="connsiteX52" fmla="*/ 1082179 w 5832648"/>
                <a:gd name="connsiteY52" fmla="*/ 475657 h 1818625"/>
                <a:gd name="connsiteX53" fmla="*/ 1377999 w 5832648"/>
                <a:gd name="connsiteY53" fmla="*/ 662173 h 1818625"/>
                <a:gd name="connsiteX54" fmla="*/ 2255150 w 5832648"/>
                <a:gd name="connsiteY54" fmla="*/ 1486770 h 1818625"/>
                <a:gd name="connsiteX55" fmla="*/ 4225315 w 5832648"/>
                <a:gd name="connsiteY55" fmla="*/ 1804522 h 1818625"/>
                <a:gd name="connsiteX56" fmla="*/ 5652698 w 5832648"/>
                <a:gd name="connsiteY56" fmla="*/ 1225649 h 1818625"/>
                <a:gd name="connsiteX57" fmla="*/ 5831277 w 5832648"/>
                <a:gd name="connsiteY57" fmla="*/ 850515 h 18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832648" h="1818625">
                  <a:moveTo>
                    <a:pt x="5831277" y="850515"/>
                  </a:moveTo>
                  <a:cubicBezTo>
                    <a:pt x="5836853" y="779212"/>
                    <a:pt x="5825326" y="710803"/>
                    <a:pt x="5798458" y="646474"/>
                  </a:cubicBezTo>
                  <a:cubicBezTo>
                    <a:pt x="5726809" y="474929"/>
                    <a:pt x="5525497" y="303274"/>
                    <a:pt x="5222804" y="196376"/>
                  </a:cubicBezTo>
                  <a:cubicBezTo>
                    <a:pt x="4920110" y="89477"/>
                    <a:pt x="4583626" y="-25754"/>
                    <a:pt x="3982299" y="5082"/>
                  </a:cubicBezTo>
                  <a:cubicBezTo>
                    <a:pt x="3380973" y="35917"/>
                    <a:pt x="3303007" y="93000"/>
                    <a:pt x="3094879" y="176611"/>
                  </a:cubicBezTo>
                  <a:cubicBezTo>
                    <a:pt x="2886750" y="260221"/>
                    <a:pt x="2733529" y="378255"/>
                    <a:pt x="2733529" y="506743"/>
                  </a:cubicBezTo>
                  <a:cubicBezTo>
                    <a:pt x="2733529" y="631916"/>
                    <a:pt x="2805923" y="733463"/>
                    <a:pt x="2950714" y="811385"/>
                  </a:cubicBezTo>
                  <a:cubicBezTo>
                    <a:pt x="3112977" y="898426"/>
                    <a:pt x="3342644" y="941947"/>
                    <a:pt x="3639713" y="941947"/>
                  </a:cubicBezTo>
                  <a:cubicBezTo>
                    <a:pt x="3856896" y="941947"/>
                    <a:pt x="4037260" y="912726"/>
                    <a:pt x="4180801" y="854284"/>
                  </a:cubicBezTo>
                  <a:cubicBezTo>
                    <a:pt x="4324343" y="795842"/>
                    <a:pt x="4396114" y="728075"/>
                    <a:pt x="4396114" y="650982"/>
                  </a:cubicBezTo>
                  <a:cubicBezTo>
                    <a:pt x="4396114" y="580520"/>
                    <a:pt x="4356172" y="521250"/>
                    <a:pt x="4276287" y="473171"/>
                  </a:cubicBezTo>
                  <a:cubicBezTo>
                    <a:pt x="4181426" y="415972"/>
                    <a:pt x="4046622" y="387373"/>
                    <a:pt x="3871875" y="387373"/>
                  </a:cubicBezTo>
                  <a:cubicBezTo>
                    <a:pt x="3767027" y="387373"/>
                    <a:pt x="3679654" y="401880"/>
                    <a:pt x="3609755" y="430894"/>
                  </a:cubicBezTo>
                  <a:cubicBezTo>
                    <a:pt x="3554835" y="453275"/>
                    <a:pt x="3523631" y="473171"/>
                    <a:pt x="3516142" y="490578"/>
                  </a:cubicBezTo>
                  <a:cubicBezTo>
                    <a:pt x="3508652" y="507987"/>
                    <a:pt x="3504909" y="517520"/>
                    <a:pt x="3504909" y="519178"/>
                  </a:cubicBezTo>
                  <a:cubicBezTo>
                    <a:pt x="3504909" y="525809"/>
                    <a:pt x="3512397" y="529125"/>
                    <a:pt x="3527375" y="529125"/>
                  </a:cubicBezTo>
                  <a:lnTo>
                    <a:pt x="3572310" y="524152"/>
                  </a:lnTo>
                  <a:cubicBezTo>
                    <a:pt x="3577303" y="523322"/>
                    <a:pt x="3592282" y="521664"/>
                    <a:pt x="3617245" y="519178"/>
                  </a:cubicBezTo>
                  <a:cubicBezTo>
                    <a:pt x="3667172" y="514204"/>
                    <a:pt x="3722092" y="511717"/>
                    <a:pt x="3782006" y="511717"/>
                  </a:cubicBezTo>
                  <a:cubicBezTo>
                    <a:pt x="3859394" y="511717"/>
                    <a:pt x="3926171" y="524773"/>
                    <a:pt x="3982340" y="550885"/>
                  </a:cubicBezTo>
                  <a:cubicBezTo>
                    <a:pt x="4038508" y="576998"/>
                    <a:pt x="4066592" y="605389"/>
                    <a:pt x="4066592" y="636061"/>
                  </a:cubicBezTo>
                  <a:cubicBezTo>
                    <a:pt x="4066592" y="687456"/>
                    <a:pt x="4019161" y="730148"/>
                    <a:pt x="3924299" y="764135"/>
                  </a:cubicBezTo>
                  <a:cubicBezTo>
                    <a:pt x="3829437" y="798122"/>
                    <a:pt x="3712108" y="815116"/>
                    <a:pt x="3572310" y="815116"/>
                  </a:cubicBezTo>
                  <a:cubicBezTo>
                    <a:pt x="3362616" y="815116"/>
                    <a:pt x="3199103" y="780714"/>
                    <a:pt x="3081773" y="711910"/>
                  </a:cubicBezTo>
                  <a:cubicBezTo>
                    <a:pt x="2979422" y="652226"/>
                    <a:pt x="2928246" y="580520"/>
                    <a:pt x="2928246" y="496796"/>
                  </a:cubicBezTo>
                  <a:cubicBezTo>
                    <a:pt x="2928246" y="389860"/>
                    <a:pt x="3023108" y="297431"/>
                    <a:pt x="3212832" y="219509"/>
                  </a:cubicBezTo>
                  <a:cubicBezTo>
                    <a:pt x="3412542" y="137442"/>
                    <a:pt x="3662179" y="96409"/>
                    <a:pt x="3961744" y="96409"/>
                  </a:cubicBezTo>
                  <a:cubicBezTo>
                    <a:pt x="4351179" y="96409"/>
                    <a:pt x="4663226" y="158167"/>
                    <a:pt x="4897885" y="281681"/>
                  </a:cubicBezTo>
                  <a:cubicBezTo>
                    <a:pt x="5107580" y="391933"/>
                    <a:pt x="5212428" y="523322"/>
                    <a:pt x="5212428" y="675851"/>
                  </a:cubicBezTo>
                  <a:cubicBezTo>
                    <a:pt x="5212428" y="830866"/>
                    <a:pt x="5067639" y="963914"/>
                    <a:pt x="4778058" y="1074994"/>
                  </a:cubicBezTo>
                  <a:cubicBezTo>
                    <a:pt x="4478494" y="1190219"/>
                    <a:pt x="4106535" y="1247832"/>
                    <a:pt x="3662179" y="1247832"/>
                  </a:cubicBezTo>
                  <a:cubicBezTo>
                    <a:pt x="3420031" y="1247832"/>
                    <a:pt x="3207841" y="1228766"/>
                    <a:pt x="3025604" y="1190634"/>
                  </a:cubicBezTo>
                  <a:cubicBezTo>
                    <a:pt x="2865837" y="1157475"/>
                    <a:pt x="2712310" y="1106495"/>
                    <a:pt x="2565024" y="1037691"/>
                  </a:cubicBezTo>
                  <a:cubicBezTo>
                    <a:pt x="2462672" y="990440"/>
                    <a:pt x="2336606" y="918736"/>
                    <a:pt x="2186822" y="822576"/>
                  </a:cubicBezTo>
                  <a:lnTo>
                    <a:pt x="1658840" y="455763"/>
                  </a:lnTo>
                  <a:cubicBezTo>
                    <a:pt x="1441655" y="332248"/>
                    <a:pt x="1185777" y="270490"/>
                    <a:pt x="891205" y="270490"/>
                  </a:cubicBezTo>
                  <a:cubicBezTo>
                    <a:pt x="599130" y="270490"/>
                    <a:pt x="371959" y="319813"/>
                    <a:pt x="209696" y="418459"/>
                  </a:cubicBezTo>
                  <a:cubicBezTo>
                    <a:pt x="69898" y="503842"/>
                    <a:pt x="0" y="607876"/>
                    <a:pt x="0" y="730562"/>
                  </a:cubicBezTo>
                  <a:cubicBezTo>
                    <a:pt x="0" y="824234"/>
                    <a:pt x="31205" y="898426"/>
                    <a:pt x="93614" y="953137"/>
                  </a:cubicBezTo>
                  <a:cubicBezTo>
                    <a:pt x="178490" y="1028573"/>
                    <a:pt x="319535" y="1066290"/>
                    <a:pt x="516750" y="1066290"/>
                  </a:cubicBezTo>
                  <a:cubicBezTo>
                    <a:pt x="596633" y="1066290"/>
                    <a:pt x="668403" y="1055721"/>
                    <a:pt x="732061" y="1034582"/>
                  </a:cubicBezTo>
                  <a:cubicBezTo>
                    <a:pt x="795719" y="1013444"/>
                    <a:pt x="830045" y="994793"/>
                    <a:pt x="835038" y="978628"/>
                  </a:cubicBezTo>
                  <a:cubicBezTo>
                    <a:pt x="840029" y="962463"/>
                    <a:pt x="842526" y="950650"/>
                    <a:pt x="842526" y="943190"/>
                  </a:cubicBezTo>
                  <a:cubicBezTo>
                    <a:pt x="842526" y="924953"/>
                    <a:pt x="833788" y="909617"/>
                    <a:pt x="816314" y="897183"/>
                  </a:cubicBezTo>
                  <a:cubicBezTo>
                    <a:pt x="796343" y="888064"/>
                    <a:pt x="783861" y="883505"/>
                    <a:pt x="778868" y="883505"/>
                  </a:cubicBezTo>
                  <a:cubicBezTo>
                    <a:pt x="766387" y="883505"/>
                    <a:pt x="751408" y="886406"/>
                    <a:pt x="733933" y="892209"/>
                  </a:cubicBezTo>
                  <a:cubicBezTo>
                    <a:pt x="698984" y="903814"/>
                    <a:pt x="662163" y="912104"/>
                    <a:pt x="623470" y="917078"/>
                  </a:cubicBezTo>
                  <a:cubicBezTo>
                    <a:pt x="584775" y="922052"/>
                    <a:pt x="544209" y="924538"/>
                    <a:pt x="501771" y="924538"/>
                  </a:cubicBezTo>
                  <a:cubicBezTo>
                    <a:pt x="379448" y="924538"/>
                    <a:pt x="287083" y="902156"/>
                    <a:pt x="224673" y="857393"/>
                  </a:cubicBezTo>
                  <a:cubicBezTo>
                    <a:pt x="174746" y="821747"/>
                    <a:pt x="149783" y="776983"/>
                    <a:pt x="149783" y="723101"/>
                  </a:cubicBezTo>
                  <a:cubicBezTo>
                    <a:pt x="149783" y="636061"/>
                    <a:pt x="190972" y="563527"/>
                    <a:pt x="273352" y="505500"/>
                  </a:cubicBezTo>
                  <a:cubicBezTo>
                    <a:pt x="373207" y="435038"/>
                    <a:pt x="516750" y="399808"/>
                    <a:pt x="703977" y="399808"/>
                  </a:cubicBezTo>
                  <a:cubicBezTo>
                    <a:pt x="841277" y="399808"/>
                    <a:pt x="967345" y="425091"/>
                    <a:pt x="1082179" y="475657"/>
                  </a:cubicBezTo>
                  <a:cubicBezTo>
                    <a:pt x="1162062" y="511303"/>
                    <a:pt x="1182504" y="493654"/>
                    <a:pt x="1377999" y="662173"/>
                  </a:cubicBezTo>
                  <a:cubicBezTo>
                    <a:pt x="1573495" y="830692"/>
                    <a:pt x="1677817" y="1169769"/>
                    <a:pt x="2255150" y="1486770"/>
                  </a:cubicBezTo>
                  <a:cubicBezTo>
                    <a:pt x="2832484" y="1803770"/>
                    <a:pt x="3659058" y="1848042"/>
                    <a:pt x="4225315" y="1804522"/>
                  </a:cubicBezTo>
                  <a:cubicBezTo>
                    <a:pt x="4791573" y="1761001"/>
                    <a:pt x="5472731" y="1432725"/>
                    <a:pt x="5652698" y="1225649"/>
                  </a:cubicBezTo>
                  <a:cubicBezTo>
                    <a:pt x="5765177" y="1096226"/>
                    <a:pt x="5821982" y="969352"/>
                    <a:pt x="5831277" y="850515"/>
                  </a:cubicBezTo>
                  <a:close/>
                </a:path>
              </a:pathLst>
            </a:custGeom>
            <a:gradFill>
              <a:gsLst>
                <a:gs pos="70825">
                  <a:srgbClr val="CC0099"/>
                </a:gs>
                <a:gs pos="0">
                  <a:schemeClr val="accent6">
                    <a:lumMod val="20000"/>
                    <a:lumOff val="80000"/>
                    <a:alpha val="47000"/>
                  </a:schemeClr>
                </a:gs>
                <a:gs pos="50000">
                  <a:schemeClr val="tx1">
                    <a:alpha val="65000"/>
                  </a:schemeClr>
                </a:gs>
                <a:gs pos="98000">
                  <a:srgbClr val="9F3182">
                    <a:lumMod val="84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>
              <a:reflection blurRad="6350" stA="50000" endA="300" endPos="90000" dist="50800" dir="5400000" sy="-100000" algn="bl" rotWithShape="0"/>
            </a:effectLst>
            <a:scene3d>
              <a:camera prst="orthographicFront"/>
              <a:lightRig rig="flood" dir="t"/>
            </a:scene3d>
            <a:sp3d>
              <a:bevelT w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dirty="0"/>
            </a:p>
          </p:txBody>
        </p:sp>
      </p:grpSp>
      <p:sp>
        <p:nvSpPr>
          <p:cNvPr id="29" name="28 Forma libre"/>
          <p:cNvSpPr/>
          <p:nvPr/>
        </p:nvSpPr>
        <p:spPr>
          <a:xfrm>
            <a:off x="-143741" y="-99392"/>
            <a:ext cx="9327386" cy="120844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CC00CC"/>
              </a:gs>
              <a:gs pos="100000">
                <a:srgbClr val="CC0066">
                  <a:lumMod val="0"/>
                </a:srgbClr>
              </a:gs>
              <a:gs pos="14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  <a:tileRect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40000">
                  <a:schemeClr val="accent1">
                    <a:tint val="44500"/>
                    <a:satMod val="160000"/>
                  </a:schemeClr>
                </a:gs>
                <a:gs pos="100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Forma libre"/>
          <p:cNvSpPr/>
          <p:nvPr/>
        </p:nvSpPr>
        <p:spPr>
          <a:xfrm rot="10800000">
            <a:off x="-108097" y="5733257"/>
            <a:ext cx="9327386" cy="120844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CC00CC"/>
              </a:gs>
              <a:gs pos="100000">
                <a:srgbClr val="CC0066">
                  <a:lumMod val="0"/>
                </a:srgbClr>
              </a:gs>
              <a:gs pos="14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lin ang="2700000" scaled="1"/>
            <a:tileRect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40000">
                  <a:schemeClr val="accent1">
                    <a:tint val="44500"/>
                    <a:satMod val="160000"/>
                  </a:schemeClr>
                </a:gs>
                <a:gs pos="100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3736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0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4" y="7924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1"/>
          <p:cNvSpPr/>
          <p:nvPr/>
        </p:nvSpPr>
        <p:spPr>
          <a:xfrm rot="2658975" flipH="1">
            <a:off x="446751" y="3633648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FF3399"/>
              </a:gs>
              <a:gs pos="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1"/>
          <p:cNvSpPr/>
          <p:nvPr/>
        </p:nvSpPr>
        <p:spPr>
          <a:xfrm rot="18941025">
            <a:off x="3534415" y="3663724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FF3399"/>
              </a:gs>
              <a:gs pos="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1"/>
          <p:cNvSpPr/>
          <p:nvPr/>
        </p:nvSpPr>
        <p:spPr>
          <a:xfrm rot="13504793" flipH="1">
            <a:off x="3580046" y="1268286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FF3399"/>
              </a:gs>
              <a:gs pos="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1"/>
          <p:cNvSpPr/>
          <p:nvPr/>
        </p:nvSpPr>
        <p:spPr>
          <a:xfrm rot="8193601">
            <a:off x="478083" y="1196382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FF3399"/>
              </a:gs>
              <a:gs pos="0">
                <a:schemeClr val="accent5">
                  <a:lumMod val="60000"/>
                  <a:lumOff val="40000"/>
                </a:schemeClr>
              </a:gs>
              <a:gs pos="93000">
                <a:schemeClr val="accent5">
                  <a:lumMod val="60000"/>
                  <a:lumOff val="40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82316" y="6476"/>
            <a:ext cx="930203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B0050"/>
              </a:gs>
              <a:gs pos="41672">
                <a:srgbClr val="FF4B21">
                  <a:lumMod val="60000"/>
                  <a:lumOff val="40000"/>
                </a:srgbClr>
              </a:gs>
              <a:gs pos="56000">
                <a:srgbClr val="CC0099">
                  <a:lumMod val="88000"/>
                </a:srgbClr>
              </a:gs>
              <a:gs pos="90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 w="63500">
            <a:gradFill>
              <a:gsLst>
                <a:gs pos="0">
                  <a:schemeClr val="bg1"/>
                </a:gs>
                <a:gs pos="39000">
                  <a:schemeClr val="accent1">
                    <a:tint val="44500"/>
                    <a:satMod val="160000"/>
                  </a:schemeClr>
                </a:gs>
                <a:gs pos="84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84896" y="5471901"/>
            <a:ext cx="930203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B0050"/>
              </a:gs>
              <a:gs pos="41672">
                <a:srgbClr val="FF4B21">
                  <a:lumMod val="60000"/>
                  <a:lumOff val="40000"/>
                </a:srgbClr>
              </a:gs>
              <a:gs pos="56000">
                <a:srgbClr val="CC0099">
                  <a:lumMod val="88000"/>
                </a:srgbClr>
              </a:gs>
              <a:gs pos="90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 w="63500">
            <a:gradFill>
              <a:gsLst>
                <a:gs pos="0">
                  <a:schemeClr val="bg1"/>
                </a:gs>
                <a:gs pos="39000">
                  <a:schemeClr val="accent1">
                    <a:tint val="44500"/>
                    <a:satMod val="160000"/>
                  </a:schemeClr>
                </a:gs>
                <a:gs pos="74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598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8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18"/>
          <p:cNvSpPr/>
          <p:nvPr/>
        </p:nvSpPr>
        <p:spPr>
          <a:xfrm rot="10800000" flipH="1">
            <a:off x="2216622" y="602835"/>
            <a:ext cx="2376264" cy="5355573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 flip="none" rotWithShape="1">
            <a:gsLst>
              <a:gs pos="50000">
                <a:srgbClr val="FF6600"/>
              </a:gs>
              <a:gs pos="94000">
                <a:srgbClr val="CC0066">
                  <a:lumMod val="0"/>
                </a:srgbClr>
              </a:gs>
              <a:gs pos="17000">
                <a:srgbClr val="00B0F0">
                  <a:lumMod val="57000"/>
                  <a:lumOff val="43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8"/>
          <p:cNvSpPr/>
          <p:nvPr/>
        </p:nvSpPr>
        <p:spPr>
          <a:xfrm rot="10800000">
            <a:off x="4571999" y="602836"/>
            <a:ext cx="2376264" cy="5355573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 flip="none" rotWithShape="1">
            <a:gsLst>
              <a:gs pos="50000">
                <a:srgbClr val="FF6600"/>
              </a:gs>
              <a:gs pos="94000">
                <a:srgbClr val="CC0066">
                  <a:lumMod val="0"/>
                </a:srgbClr>
              </a:gs>
              <a:gs pos="17000">
                <a:srgbClr val="00B0F0">
                  <a:lumMod val="57000"/>
                  <a:lumOff val="43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5" name="4 Forma libre"/>
          <p:cNvSpPr/>
          <p:nvPr/>
        </p:nvSpPr>
        <p:spPr>
          <a:xfrm>
            <a:off x="-129394" y="0"/>
            <a:ext cx="936104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14300">
            <a:gradFill flip="none" rotWithShape="1">
              <a:gsLst>
                <a:gs pos="0">
                  <a:srgbClr val="000000"/>
                </a:gs>
                <a:gs pos="16000">
                  <a:srgbClr val="000040"/>
                </a:gs>
                <a:gs pos="37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1"/>
              <a:tileRect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-201056" y="5252674"/>
            <a:ext cx="95043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869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0" y="-13623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15657" y="5483093"/>
            <a:ext cx="9185745" cy="1562472"/>
          </a:xfrm>
          <a:prstGeom prst="rect">
            <a:avLst/>
          </a:prstGeom>
          <a:gradFill>
            <a:gsLst>
              <a:gs pos="100000">
                <a:srgbClr val="0000FF">
                  <a:lumMod val="61000"/>
                </a:srgbClr>
              </a:gs>
              <a:gs pos="6800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0077" y="-71008"/>
            <a:ext cx="9185745" cy="1562472"/>
          </a:xfrm>
          <a:prstGeom prst="rect">
            <a:avLst/>
          </a:prstGeom>
          <a:gradFill>
            <a:gsLst>
              <a:gs pos="100000">
                <a:srgbClr val="0000FF">
                  <a:lumMod val="61000"/>
                </a:srgbClr>
              </a:gs>
              <a:gs pos="6800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 flipH="1">
            <a:off x="4890613" y="2647764"/>
            <a:ext cx="7011464" cy="1562472"/>
          </a:xfrm>
          <a:prstGeom prst="rect">
            <a:avLst/>
          </a:prstGeom>
          <a:gradFill>
            <a:gsLst>
              <a:gs pos="100000">
                <a:srgbClr val="0000FF">
                  <a:lumMod val="61000"/>
                </a:srgbClr>
              </a:gs>
              <a:gs pos="6800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00000">
            <a:off x="-2724496" y="2553097"/>
            <a:ext cx="7011464" cy="1562472"/>
          </a:xfrm>
          <a:prstGeom prst="rect">
            <a:avLst/>
          </a:prstGeom>
          <a:gradFill>
            <a:gsLst>
              <a:gs pos="100000">
                <a:srgbClr val="0000FF">
                  <a:lumMod val="61000"/>
                </a:srgbClr>
              </a:gs>
              <a:gs pos="6800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36815" y="184953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4118" y="5373216"/>
            <a:ext cx="9218736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48929" y="5659542"/>
            <a:ext cx="9205082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53865" y="5950306"/>
            <a:ext cx="9219846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-53865" y="0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48929" y="-27473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08879" y="-292513"/>
            <a:ext cx="9508258" cy="7452393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202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4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4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4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1" grpId="0" animBg="1"/>
      <p:bldP spid="11" grpId="1" animBg="1"/>
      <p:bldP spid="11" grpId="2" animBg="1"/>
      <p:bldP spid="11" grpId="3" animBg="1"/>
      <p:bldP spid="15" grpId="0" animBg="1"/>
      <p:bldP spid="15" grpId="1" animBg="1"/>
      <p:bldP spid="15" grpId="2" animBg="1"/>
      <p:bldP spid="15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Diapositiva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941" y="0"/>
            <a:ext cx="9144000" cy="69238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873" y="916682"/>
            <a:ext cx="304907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076496" y="876879"/>
            <a:ext cx="304907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37" y="2060848"/>
            <a:ext cx="304907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094928" y="2060848"/>
            <a:ext cx="304907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37" y="3101106"/>
            <a:ext cx="304907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041616" y="3197566"/>
            <a:ext cx="304907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99" y="4361246"/>
            <a:ext cx="304907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041616" y="4375161"/>
            <a:ext cx="304907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17 Forma libre"/>
          <p:cNvSpPr/>
          <p:nvPr/>
        </p:nvSpPr>
        <p:spPr>
          <a:xfrm>
            <a:off x="-116634" y="-99392"/>
            <a:ext cx="9327386" cy="15841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2060"/>
              </a:gs>
              <a:gs pos="53328">
                <a:srgbClr val="CC0099"/>
              </a:gs>
              <a:gs pos="41000">
                <a:srgbClr val="FF66FF"/>
              </a:gs>
              <a:gs pos="64000">
                <a:srgbClr val="7030A0"/>
              </a:gs>
              <a:gs pos="81000">
                <a:srgbClr val="CC0066">
                  <a:lumMod val="0"/>
                </a:srgbClr>
              </a:gs>
              <a:gs pos="15000">
                <a:srgbClr val="00B0F0"/>
              </a:gs>
            </a:gsLst>
            <a:lin ang="2700000" scaled="1"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22000">
                  <a:schemeClr val="accent1">
                    <a:tint val="44500"/>
                    <a:satMod val="160000"/>
                  </a:schemeClr>
                </a:gs>
                <a:gs pos="89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-95513" y="5553092"/>
            <a:ext cx="9327386" cy="130490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2060"/>
              </a:gs>
              <a:gs pos="53328">
                <a:srgbClr val="CC0099"/>
              </a:gs>
              <a:gs pos="41000">
                <a:srgbClr val="FF66FF"/>
              </a:gs>
              <a:gs pos="64000">
                <a:srgbClr val="7030A0"/>
              </a:gs>
              <a:gs pos="81000">
                <a:srgbClr val="CC0066">
                  <a:lumMod val="0"/>
                </a:srgbClr>
              </a:gs>
              <a:gs pos="15000">
                <a:srgbClr val="00B0F0"/>
              </a:gs>
            </a:gsLst>
            <a:lin ang="2700000" scaled="1"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22000">
                  <a:schemeClr val="accent1">
                    <a:tint val="44500"/>
                    <a:satMod val="160000"/>
                  </a:schemeClr>
                </a:gs>
                <a:gs pos="89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Forma libre"/>
          <p:cNvSpPr/>
          <p:nvPr/>
        </p:nvSpPr>
        <p:spPr>
          <a:xfrm>
            <a:off x="-116634" y="-447988"/>
            <a:ext cx="9348507" cy="15841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2060"/>
              </a:gs>
              <a:gs pos="53328">
                <a:srgbClr val="CC0099"/>
              </a:gs>
              <a:gs pos="41000">
                <a:srgbClr val="FF66FF"/>
              </a:gs>
              <a:gs pos="64000">
                <a:srgbClr val="7030A0"/>
              </a:gs>
              <a:gs pos="81000">
                <a:srgbClr val="CC0066">
                  <a:lumMod val="0"/>
                </a:srgbClr>
              </a:gs>
              <a:gs pos="15000">
                <a:srgbClr val="00B0F0"/>
              </a:gs>
            </a:gsLst>
            <a:lin ang="2700000" scaled="1"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22000">
                  <a:schemeClr val="accent1">
                    <a:tint val="44500"/>
                    <a:satMod val="160000"/>
                  </a:schemeClr>
                </a:gs>
                <a:gs pos="89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Forma libre"/>
          <p:cNvSpPr/>
          <p:nvPr/>
        </p:nvSpPr>
        <p:spPr>
          <a:xfrm rot="10800000">
            <a:off x="-116634" y="5876576"/>
            <a:ext cx="9327386" cy="130490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2060"/>
              </a:gs>
              <a:gs pos="53328">
                <a:srgbClr val="CC0099"/>
              </a:gs>
              <a:gs pos="41000">
                <a:srgbClr val="FF66FF"/>
              </a:gs>
              <a:gs pos="64000">
                <a:srgbClr val="7030A0"/>
              </a:gs>
              <a:gs pos="81000">
                <a:srgbClr val="CC0066">
                  <a:lumMod val="0"/>
                </a:srgbClr>
              </a:gs>
              <a:gs pos="15000">
                <a:srgbClr val="00B0F0"/>
              </a:gs>
            </a:gsLst>
            <a:lin ang="2700000" scaled="1"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22000">
                  <a:schemeClr val="accent1">
                    <a:tint val="44500"/>
                    <a:satMod val="160000"/>
                  </a:schemeClr>
                </a:gs>
                <a:gs pos="89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194458" y="-403977"/>
            <a:ext cx="9508258" cy="7585462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64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4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4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4" y="-1566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21"/>
          <p:cNvSpPr/>
          <p:nvPr/>
        </p:nvSpPr>
        <p:spPr>
          <a:xfrm rot="4817610">
            <a:off x="505347" y="2275118"/>
            <a:ext cx="5501845" cy="2671857"/>
          </a:xfrm>
          <a:custGeom>
            <a:avLst/>
            <a:gdLst>
              <a:gd name="connsiteX0" fmla="*/ 5842860 w 6066662"/>
              <a:gd name="connsiteY0" fmla="*/ 1374749 h 2672762"/>
              <a:gd name="connsiteX1" fmla="*/ 5905309 w 6066662"/>
              <a:gd name="connsiteY1" fmla="*/ 1325309 h 2672762"/>
              <a:gd name="connsiteX2" fmla="*/ 5951559 w 6066662"/>
              <a:gd name="connsiteY2" fmla="*/ 1276739 h 2672762"/>
              <a:gd name="connsiteX3" fmla="*/ 5863504 w 6066662"/>
              <a:gd name="connsiteY3" fmla="*/ 1341926 h 2672762"/>
              <a:gd name="connsiteX4" fmla="*/ 5851959 w 6066662"/>
              <a:gd name="connsiteY4" fmla="*/ 1348128 h 2672762"/>
              <a:gd name="connsiteX5" fmla="*/ 0 w 6066662"/>
              <a:gd name="connsiteY5" fmla="*/ 2353053 h 2672762"/>
              <a:gd name="connsiteX6" fmla="*/ 53022 w 6066662"/>
              <a:gd name="connsiteY6" fmla="*/ 2197919 h 2672762"/>
              <a:gd name="connsiteX7" fmla="*/ 1833088 w 6066662"/>
              <a:gd name="connsiteY7" fmla="*/ 902772 h 2672762"/>
              <a:gd name="connsiteX8" fmla="*/ 2943787 w 6066662"/>
              <a:gd name="connsiteY8" fmla="*/ 1300909 h 2672762"/>
              <a:gd name="connsiteX9" fmla="*/ 3088330 w 6066662"/>
              <a:gd name="connsiteY9" fmla="*/ 1427746 h 2672762"/>
              <a:gd name="connsiteX10" fmla="*/ 3101264 w 6066662"/>
              <a:gd name="connsiteY10" fmla="*/ 1404641 h 2672762"/>
              <a:gd name="connsiteX11" fmla="*/ 3129855 w 6066662"/>
              <a:gd name="connsiteY11" fmla="*/ 1451969 h 2672762"/>
              <a:gd name="connsiteX12" fmla="*/ 4448651 w 6066662"/>
              <a:gd name="connsiteY12" fmla="*/ 2221809 h 2672762"/>
              <a:gd name="connsiteX13" fmla="*/ 5574837 w 6066662"/>
              <a:gd name="connsiteY13" fmla="*/ 1697601 h 2672762"/>
              <a:gd name="connsiteX14" fmla="*/ 5695525 w 6066662"/>
              <a:gd name="connsiteY14" fmla="*/ 1550424 h 2672762"/>
              <a:gd name="connsiteX15" fmla="*/ 5569921 w 6066662"/>
              <a:gd name="connsiteY15" fmla="*/ 1646525 h 2672762"/>
              <a:gd name="connsiteX16" fmla="*/ 4194794 w 6066662"/>
              <a:gd name="connsiteY16" fmla="*/ 1905127 h 2672762"/>
              <a:gd name="connsiteX17" fmla="*/ 3276980 w 6066662"/>
              <a:gd name="connsiteY17" fmla="*/ 1467180 h 2672762"/>
              <a:gd name="connsiteX18" fmla="*/ 3166601 w 6066662"/>
              <a:gd name="connsiteY18" fmla="*/ 1361616 h 2672762"/>
              <a:gd name="connsiteX19" fmla="*/ 3152561 w 6066662"/>
              <a:gd name="connsiteY19" fmla="*/ 1374476 h 2672762"/>
              <a:gd name="connsiteX20" fmla="*/ 3133413 w 6066662"/>
              <a:gd name="connsiteY20" fmla="*/ 1339197 h 2672762"/>
              <a:gd name="connsiteX21" fmla="*/ 2079523 w 6066662"/>
              <a:gd name="connsiteY21" fmla="*/ 626848 h 2672762"/>
              <a:gd name="connsiteX22" fmla="*/ 759879 w 6066662"/>
              <a:gd name="connsiteY22" fmla="*/ 977478 h 2672762"/>
              <a:gd name="connsiteX23" fmla="*/ 701122 w 6066662"/>
              <a:gd name="connsiteY23" fmla="*/ 1039183 h 2672762"/>
              <a:gd name="connsiteX24" fmla="*/ 765968 w 6066662"/>
              <a:gd name="connsiteY24" fmla="*/ 947351 h 2672762"/>
              <a:gd name="connsiteX25" fmla="*/ 2470393 w 6066662"/>
              <a:gd name="connsiteY25" fmla="*/ 397660 h 2672762"/>
              <a:gd name="connsiteX26" fmla="*/ 3388207 w 6066662"/>
              <a:gd name="connsiteY26" fmla="*/ 835606 h 2672762"/>
              <a:gd name="connsiteX27" fmla="*/ 3498588 w 6066662"/>
              <a:gd name="connsiteY27" fmla="*/ 941171 h 2672762"/>
              <a:gd name="connsiteX28" fmla="*/ 3512627 w 6066662"/>
              <a:gd name="connsiteY28" fmla="*/ 928311 h 2672762"/>
              <a:gd name="connsiteX29" fmla="*/ 3531774 w 6066662"/>
              <a:gd name="connsiteY29" fmla="*/ 963590 h 2672762"/>
              <a:gd name="connsiteX30" fmla="*/ 4585664 w 6066662"/>
              <a:gd name="connsiteY30" fmla="*/ 1675938 h 2672762"/>
              <a:gd name="connsiteX31" fmla="*/ 5773088 w 6066662"/>
              <a:gd name="connsiteY31" fmla="*/ 1429989 h 2672762"/>
              <a:gd name="connsiteX32" fmla="*/ 5783523 w 6066662"/>
              <a:gd name="connsiteY32" fmla="*/ 1421727 h 2672762"/>
              <a:gd name="connsiteX33" fmla="*/ 5820191 w 6066662"/>
              <a:gd name="connsiteY33" fmla="*/ 1365193 h 2672762"/>
              <a:gd name="connsiteX34" fmla="*/ 5705585 w 6066662"/>
              <a:gd name="connsiteY34" fmla="*/ 1426757 h 2672762"/>
              <a:gd name="connsiteX35" fmla="*/ 4546908 w 6066662"/>
              <a:gd name="connsiteY35" fmla="*/ 1468242 h 2672762"/>
              <a:gd name="connsiteX36" fmla="*/ 3830845 w 6066662"/>
              <a:gd name="connsiteY36" fmla="*/ 1018185 h 2672762"/>
              <a:gd name="connsiteX37" fmla="*/ 3749692 w 6066662"/>
              <a:gd name="connsiteY37" fmla="*/ 922671 h 2672762"/>
              <a:gd name="connsiteX38" fmla="*/ 3736903 w 6066662"/>
              <a:gd name="connsiteY38" fmla="*/ 931090 h 2672762"/>
              <a:gd name="connsiteX39" fmla="*/ 3724417 w 6066662"/>
              <a:gd name="connsiteY39" fmla="*/ 901246 h 2672762"/>
              <a:gd name="connsiteX40" fmla="*/ 2921845 w 6066662"/>
              <a:gd name="connsiteY40" fmla="*/ 220555 h 2672762"/>
              <a:gd name="connsiteX41" fmla="*/ 1800304 w 6066662"/>
              <a:gd name="connsiteY41" fmla="*/ 340540 h 2672762"/>
              <a:gd name="connsiteX42" fmla="*/ 1746043 w 6066662"/>
              <a:gd name="connsiteY42" fmla="*/ 381950 h 2672762"/>
              <a:gd name="connsiteX43" fmla="*/ 1808153 w 6066662"/>
              <a:gd name="connsiteY43" fmla="*/ 317679 h 2672762"/>
              <a:gd name="connsiteX44" fmla="*/ 3265797 w 6066662"/>
              <a:gd name="connsiteY44" fmla="*/ 86944 h 2672762"/>
              <a:gd name="connsiteX45" fmla="*/ 3981860 w 6066662"/>
              <a:gd name="connsiteY45" fmla="*/ 537000 h 2672762"/>
              <a:gd name="connsiteX46" fmla="*/ 4063013 w 6066662"/>
              <a:gd name="connsiteY46" fmla="*/ 632516 h 2672762"/>
              <a:gd name="connsiteX47" fmla="*/ 4075801 w 6066662"/>
              <a:gd name="connsiteY47" fmla="*/ 624095 h 2672762"/>
              <a:gd name="connsiteX48" fmla="*/ 4088287 w 6066662"/>
              <a:gd name="connsiteY48" fmla="*/ 653940 h 2672762"/>
              <a:gd name="connsiteX49" fmla="*/ 4890860 w 6066662"/>
              <a:gd name="connsiteY49" fmla="*/ 1334630 h 2672762"/>
              <a:gd name="connsiteX50" fmla="*/ 5765720 w 6066662"/>
              <a:gd name="connsiteY50" fmla="*/ 1334017 h 2672762"/>
              <a:gd name="connsiteX51" fmla="*/ 5859773 w 6066662"/>
              <a:gd name="connsiteY51" fmla="*/ 1295060 h 2672762"/>
              <a:gd name="connsiteX52" fmla="*/ 5894903 w 6066662"/>
              <a:gd name="connsiteY52" fmla="*/ 1222481 h 2672762"/>
              <a:gd name="connsiteX53" fmla="*/ 5871799 w 6066662"/>
              <a:gd name="connsiteY53" fmla="*/ 1290078 h 2672762"/>
              <a:gd name="connsiteX54" fmla="*/ 5893503 w 6066662"/>
              <a:gd name="connsiteY54" fmla="*/ 1281088 h 2672762"/>
              <a:gd name="connsiteX55" fmla="*/ 6012401 w 6066662"/>
              <a:gd name="connsiteY55" fmla="*/ 1214646 h 2672762"/>
              <a:gd name="connsiteX56" fmla="*/ 6066662 w 6066662"/>
              <a:gd name="connsiteY56" fmla="*/ 1173236 h 2672762"/>
              <a:gd name="connsiteX57" fmla="*/ 6004552 w 6066662"/>
              <a:gd name="connsiteY57" fmla="*/ 1237507 h 2672762"/>
              <a:gd name="connsiteX58" fmla="*/ 5958332 w 6066662"/>
              <a:gd name="connsiteY58" fmla="*/ 1271724 h 2672762"/>
              <a:gd name="connsiteX59" fmla="*/ 5899220 w 6066662"/>
              <a:gd name="connsiteY59" fmla="*/ 1355436 h 2672762"/>
              <a:gd name="connsiteX60" fmla="*/ 5804884 w 6066662"/>
              <a:gd name="connsiteY60" fmla="*/ 1451714 h 2672762"/>
              <a:gd name="connsiteX61" fmla="*/ 5704057 w 6066662"/>
              <a:gd name="connsiteY61" fmla="*/ 1653656 h 2672762"/>
              <a:gd name="connsiteX62" fmla="*/ 4061814 w 6066662"/>
              <a:gd name="connsiteY62" fmla="*/ 2672762 h 2672762"/>
              <a:gd name="connsiteX63" fmla="*/ 2951116 w 6066662"/>
              <a:gd name="connsiteY63" fmla="*/ 2274625 h 2672762"/>
              <a:gd name="connsiteX64" fmla="*/ 2806574 w 6066662"/>
              <a:gd name="connsiteY64" fmla="*/ 2147788 h 2672762"/>
              <a:gd name="connsiteX65" fmla="*/ 2793638 w 6066662"/>
              <a:gd name="connsiteY65" fmla="*/ 2170893 h 2672762"/>
              <a:gd name="connsiteX66" fmla="*/ 2765047 w 6066662"/>
              <a:gd name="connsiteY66" fmla="*/ 2123565 h 2672762"/>
              <a:gd name="connsiteX67" fmla="*/ 1446252 w 6066662"/>
              <a:gd name="connsiteY67" fmla="*/ 1353725 h 2672762"/>
              <a:gd name="connsiteX68" fmla="*/ 52501 w 6066662"/>
              <a:gd name="connsiteY68" fmla="*/ 2244584 h 267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66662" h="2672762">
                <a:moveTo>
                  <a:pt x="5842860" y="1374749"/>
                </a:moveTo>
                <a:lnTo>
                  <a:pt x="5905309" y="1325309"/>
                </a:lnTo>
                <a:lnTo>
                  <a:pt x="5951559" y="1276739"/>
                </a:lnTo>
                <a:lnTo>
                  <a:pt x="5863504" y="1341926"/>
                </a:lnTo>
                <a:lnTo>
                  <a:pt x="5851959" y="1348128"/>
                </a:lnTo>
                <a:close/>
                <a:moveTo>
                  <a:pt x="0" y="2353053"/>
                </a:moveTo>
                <a:lnTo>
                  <a:pt x="53022" y="2197919"/>
                </a:lnTo>
                <a:cubicBezTo>
                  <a:pt x="378085" y="1430302"/>
                  <a:pt x="1053089" y="902772"/>
                  <a:pt x="1833088" y="902772"/>
                </a:cubicBezTo>
                <a:cubicBezTo>
                  <a:pt x="2244516" y="902772"/>
                  <a:pt x="2626731" y="1049545"/>
                  <a:pt x="2943787" y="1300909"/>
                </a:cubicBezTo>
                <a:lnTo>
                  <a:pt x="3088330" y="1427746"/>
                </a:lnTo>
                <a:lnTo>
                  <a:pt x="3101264" y="1404641"/>
                </a:lnTo>
                <a:lnTo>
                  <a:pt x="3129855" y="1451969"/>
                </a:lnTo>
                <a:cubicBezTo>
                  <a:pt x="3443323" y="1922130"/>
                  <a:pt x="3917714" y="2221809"/>
                  <a:pt x="4448651" y="2221809"/>
                </a:cubicBezTo>
                <a:cubicBezTo>
                  <a:pt x="4880037" y="2221809"/>
                  <a:pt x="5274094" y="2023973"/>
                  <a:pt x="5574837" y="1697601"/>
                </a:cubicBezTo>
                <a:lnTo>
                  <a:pt x="5695525" y="1550424"/>
                </a:lnTo>
                <a:lnTo>
                  <a:pt x="5569921" y="1646525"/>
                </a:lnTo>
                <a:cubicBezTo>
                  <a:pt x="5196742" y="1893252"/>
                  <a:pt x="4703530" y="2000034"/>
                  <a:pt x="4194794" y="1905127"/>
                </a:cubicBezTo>
                <a:cubicBezTo>
                  <a:pt x="3837004" y="1838380"/>
                  <a:pt x="3522343" y="1681350"/>
                  <a:pt x="3276980" y="1467180"/>
                </a:cubicBezTo>
                <a:lnTo>
                  <a:pt x="3166601" y="1361616"/>
                </a:lnTo>
                <a:lnTo>
                  <a:pt x="3152561" y="1374476"/>
                </a:lnTo>
                <a:lnTo>
                  <a:pt x="3133413" y="1339197"/>
                </a:lnTo>
                <a:cubicBezTo>
                  <a:pt x="2917595" y="983960"/>
                  <a:pt x="2541243" y="712985"/>
                  <a:pt x="2079523" y="626848"/>
                </a:cubicBezTo>
                <a:cubicBezTo>
                  <a:pt x="1579327" y="533534"/>
                  <a:pt x="1094364" y="678683"/>
                  <a:pt x="759879" y="977478"/>
                </a:cubicBezTo>
                <a:lnTo>
                  <a:pt x="701122" y="1039183"/>
                </a:lnTo>
                <a:lnTo>
                  <a:pt x="765968" y="947351"/>
                </a:lnTo>
                <a:cubicBezTo>
                  <a:pt x="1141362" y="503132"/>
                  <a:pt x="1792081" y="271117"/>
                  <a:pt x="2470393" y="397660"/>
                </a:cubicBezTo>
                <a:cubicBezTo>
                  <a:pt x="2828184" y="464407"/>
                  <a:pt x="3142844" y="621436"/>
                  <a:pt x="3388207" y="835606"/>
                </a:cubicBezTo>
                <a:lnTo>
                  <a:pt x="3498588" y="941171"/>
                </a:lnTo>
                <a:lnTo>
                  <a:pt x="3512627" y="928311"/>
                </a:lnTo>
                <a:lnTo>
                  <a:pt x="3531774" y="963590"/>
                </a:lnTo>
                <a:cubicBezTo>
                  <a:pt x="3747592" y="1318827"/>
                  <a:pt x="4123944" y="1589802"/>
                  <a:pt x="4585664" y="1675938"/>
                </a:cubicBezTo>
                <a:cubicBezTo>
                  <a:pt x="5023336" y="1757588"/>
                  <a:pt x="5449345" y="1656665"/>
                  <a:pt x="5773088" y="1429989"/>
                </a:cubicBezTo>
                <a:lnTo>
                  <a:pt x="5783523" y="1421727"/>
                </a:lnTo>
                <a:lnTo>
                  <a:pt x="5820191" y="1365193"/>
                </a:lnTo>
                <a:lnTo>
                  <a:pt x="5705585" y="1426757"/>
                </a:lnTo>
                <a:cubicBezTo>
                  <a:pt x="5374580" y="1576162"/>
                  <a:pt x="4957685" y="1602018"/>
                  <a:pt x="4546908" y="1468242"/>
                </a:cubicBezTo>
                <a:cubicBezTo>
                  <a:pt x="4258010" y="1374157"/>
                  <a:pt x="4013164" y="1214474"/>
                  <a:pt x="3830845" y="1018185"/>
                </a:cubicBezTo>
                <a:lnTo>
                  <a:pt x="3749692" y="922671"/>
                </a:lnTo>
                <a:lnTo>
                  <a:pt x="3736903" y="931090"/>
                </a:lnTo>
                <a:lnTo>
                  <a:pt x="3724417" y="901246"/>
                </a:lnTo>
                <a:cubicBezTo>
                  <a:pt x="3579708" y="598030"/>
                  <a:pt x="3294660" y="341969"/>
                  <a:pt x="2921845" y="220555"/>
                </a:cubicBezTo>
                <a:cubicBezTo>
                  <a:pt x="2517962" y="89024"/>
                  <a:pt x="2104272" y="145868"/>
                  <a:pt x="1800304" y="340540"/>
                </a:cubicBezTo>
                <a:lnTo>
                  <a:pt x="1746043" y="381950"/>
                </a:lnTo>
                <a:lnTo>
                  <a:pt x="1808153" y="317679"/>
                </a:lnTo>
                <a:cubicBezTo>
                  <a:pt x="2159515" y="13999"/>
                  <a:pt x="2718094" y="-91425"/>
                  <a:pt x="3265797" y="86944"/>
                </a:cubicBezTo>
                <a:cubicBezTo>
                  <a:pt x="3554695" y="181029"/>
                  <a:pt x="3799541" y="340712"/>
                  <a:pt x="3981860" y="537000"/>
                </a:cubicBezTo>
                <a:lnTo>
                  <a:pt x="4063013" y="632516"/>
                </a:lnTo>
                <a:lnTo>
                  <a:pt x="4075801" y="624095"/>
                </a:lnTo>
                <a:lnTo>
                  <a:pt x="4088287" y="653940"/>
                </a:lnTo>
                <a:cubicBezTo>
                  <a:pt x="4232997" y="957156"/>
                  <a:pt x="4518045" y="1213217"/>
                  <a:pt x="4890860" y="1334630"/>
                </a:cubicBezTo>
                <a:cubicBezTo>
                  <a:pt x="5193773" y="1433279"/>
                  <a:pt x="5502201" y="1425966"/>
                  <a:pt x="5765720" y="1334017"/>
                </a:cubicBezTo>
                <a:lnTo>
                  <a:pt x="5859773" y="1295060"/>
                </a:lnTo>
                <a:lnTo>
                  <a:pt x="5894903" y="1222481"/>
                </a:lnTo>
                <a:lnTo>
                  <a:pt x="5871799" y="1290078"/>
                </a:lnTo>
                <a:lnTo>
                  <a:pt x="5893503" y="1281088"/>
                </a:lnTo>
                <a:cubicBezTo>
                  <a:pt x="5934694" y="1261160"/>
                  <a:pt x="5974405" y="1238980"/>
                  <a:pt x="6012401" y="1214646"/>
                </a:cubicBezTo>
                <a:lnTo>
                  <a:pt x="6066662" y="1173236"/>
                </a:lnTo>
                <a:lnTo>
                  <a:pt x="6004552" y="1237507"/>
                </a:lnTo>
                <a:lnTo>
                  <a:pt x="5958332" y="1271724"/>
                </a:lnTo>
                <a:lnTo>
                  <a:pt x="5899220" y="1355436"/>
                </a:lnTo>
                <a:lnTo>
                  <a:pt x="5804884" y="1451714"/>
                </a:lnTo>
                <a:lnTo>
                  <a:pt x="5704057" y="1653656"/>
                </a:lnTo>
                <a:cubicBezTo>
                  <a:pt x="5346426" y="2268872"/>
                  <a:pt x="4744314" y="2672762"/>
                  <a:pt x="4061814" y="2672762"/>
                </a:cubicBezTo>
                <a:cubicBezTo>
                  <a:pt x="3650387" y="2672762"/>
                  <a:pt x="3268171" y="2525989"/>
                  <a:pt x="2951116" y="2274625"/>
                </a:cubicBezTo>
                <a:lnTo>
                  <a:pt x="2806574" y="2147788"/>
                </a:lnTo>
                <a:lnTo>
                  <a:pt x="2793638" y="2170893"/>
                </a:lnTo>
                <a:lnTo>
                  <a:pt x="2765047" y="2123565"/>
                </a:lnTo>
                <a:cubicBezTo>
                  <a:pt x="2451579" y="1653404"/>
                  <a:pt x="1977188" y="1353725"/>
                  <a:pt x="1446252" y="1353725"/>
                </a:cubicBezTo>
                <a:cubicBezTo>
                  <a:pt x="871070" y="1353725"/>
                  <a:pt x="362251" y="1705434"/>
                  <a:pt x="52501" y="2244584"/>
                </a:cubicBezTo>
                <a:close/>
              </a:path>
            </a:pathLst>
          </a:custGeom>
          <a:gradFill>
            <a:gsLst>
              <a:gs pos="75000">
                <a:srgbClr val="7030A0">
                  <a:lumMod val="47000"/>
                </a:srgbClr>
              </a:gs>
              <a:gs pos="98000">
                <a:srgbClr val="CC0066">
                  <a:lumMod val="0"/>
                </a:srgbClr>
              </a:gs>
              <a:gs pos="61000">
                <a:srgbClr val="6574FF">
                  <a:lumMod val="75000"/>
                  <a:lumOff val="25000"/>
                </a:srgbClr>
              </a:gs>
              <a:gs pos="37083">
                <a:srgbClr val="FF0066">
                  <a:lumMod val="64000"/>
                  <a:lumOff val="36000"/>
                </a:srgbClr>
              </a:gs>
              <a:gs pos="44000">
                <a:srgbClr val="FF3399">
                  <a:lumMod val="63000"/>
                  <a:lumOff val="37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effectLst>
            <a:reflection blurRad="6350" stA="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2794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Forma libre 21"/>
          <p:cNvSpPr/>
          <p:nvPr/>
        </p:nvSpPr>
        <p:spPr>
          <a:xfrm rot="16743285" flipH="1">
            <a:off x="3154684" y="2215887"/>
            <a:ext cx="5509099" cy="2851095"/>
          </a:xfrm>
          <a:custGeom>
            <a:avLst/>
            <a:gdLst>
              <a:gd name="connsiteX0" fmla="*/ 5842860 w 6066662"/>
              <a:gd name="connsiteY0" fmla="*/ 1374749 h 2672762"/>
              <a:gd name="connsiteX1" fmla="*/ 5905309 w 6066662"/>
              <a:gd name="connsiteY1" fmla="*/ 1325309 h 2672762"/>
              <a:gd name="connsiteX2" fmla="*/ 5951559 w 6066662"/>
              <a:gd name="connsiteY2" fmla="*/ 1276739 h 2672762"/>
              <a:gd name="connsiteX3" fmla="*/ 5863504 w 6066662"/>
              <a:gd name="connsiteY3" fmla="*/ 1341926 h 2672762"/>
              <a:gd name="connsiteX4" fmla="*/ 5851959 w 6066662"/>
              <a:gd name="connsiteY4" fmla="*/ 1348128 h 2672762"/>
              <a:gd name="connsiteX5" fmla="*/ 0 w 6066662"/>
              <a:gd name="connsiteY5" fmla="*/ 2353053 h 2672762"/>
              <a:gd name="connsiteX6" fmla="*/ 53022 w 6066662"/>
              <a:gd name="connsiteY6" fmla="*/ 2197919 h 2672762"/>
              <a:gd name="connsiteX7" fmla="*/ 1833088 w 6066662"/>
              <a:gd name="connsiteY7" fmla="*/ 902772 h 2672762"/>
              <a:gd name="connsiteX8" fmla="*/ 2943787 w 6066662"/>
              <a:gd name="connsiteY8" fmla="*/ 1300909 h 2672762"/>
              <a:gd name="connsiteX9" fmla="*/ 3088330 w 6066662"/>
              <a:gd name="connsiteY9" fmla="*/ 1427746 h 2672762"/>
              <a:gd name="connsiteX10" fmla="*/ 3101264 w 6066662"/>
              <a:gd name="connsiteY10" fmla="*/ 1404641 h 2672762"/>
              <a:gd name="connsiteX11" fmla="*/ 3129855 w 6066662"/>
              <a:gd name="connsiteY11" fmla="*/ 1451969 h 2672762"/>
              <a:gd name="connsiteX12" fmla="*/ 4448651 w 6066662"/>
              <a:gd name="connsiteY12" fmla="*/ 2221809 h 2672762"/>
              <a:gd name="connsiteX13" fmla="*/ 5574837 w 6066662"/>
              <a:gd name="connsiteY13" fmla="*/ 1697601 h 2672762"/>
              <a:gd name="connsiteX14" fmla="*/ 5695525 w 6066662"/>
              <a:gd name="connsiteY14" fmla="*/ 1550424 h 2672762"/>
              <a:gd name="connsiteX15" fmla="*/ 5569921 w 6066662"/>
              <a:gd name="connsiteY15" fmla="*/ 1646525 h 2672762"/>
              <a:gd name="connsiteX16" fmla="*/ 4194794 w 6066662"/>
              <a:gd name="connsiteY16" fmla="*/ 1905127 h 2672762"/>
              <a:gd name="connsiteX17" fmla="*/ 3276980 w 6066662"/>
              <a:gd name="connsiteY17" fmla="*/ 1467180 h 2672762"/>
              <a:gd name="connsiteX18" fmla="*/ 3166601 w 6066662"/>
              <a:gd name="connsiteY18" fmla="*/ 1361616 h 2672762"/>
              <a:gd name="connsiteX19" fmla="*/ 3152561 w 6066662"/>
              <a:gd name="connsiteY19" fmla="*/ 1374476 h 2672762"/>
              <a:gd name="connsiteX20" fmla="*/ 3133413 w 6066662"/>
              <a:gd name="connsiteY20" fmla="*/ 1339197 h 2672762"/>
              <a:gd name="connsiteX21" fmla="*/ 2079523 w 6066662"/>
              <a:gd name="connsiteY21" fmla="*/ 626848 h 2672762"/>
              <a:gd name="connsiteX22" fmla="*/ 759879 w 6066662"/>
              <a:gd name="connsiteY22" fmla="*/ 977478 h 2672762"/>
              <a:gd name="connsiteX23" fmla="*/ 701122 w 6066662"/>
              <a:gd name="connsiteY23" fmla="*/ 1039183 h 2672762"/>
              <a:gd name="connsiteX24" fmla="*/ 765968 w 6066662"/>
              <a:gd name="connsiteY24" fmla="*/ 947351 h 2672762"/>
              <a:gd name="connsiteX25" fmla="*/ 2470393 w 6066662"/>
              <a:gd name="connsiteY25" fmla="*/ 397660 h 2672762"/>
              <a:gd name="connsiteX26" fmla="*/ 3388207 w 6066662"/>
              <a:gd name="connsiteY26" fmla="*/ 835606 h 2672762"/>
              <a:gd name="connsiteX27" fmla="*/ 3498588 w 6066662"/>
              <a:gd name="connsiteY27" fmla="*/ 941171 h 2672762"/>
              <a:gd name="connsiteX28" fmla="*/ 3512627 w 6066662"/>
              <a:gd name="connsiteY28" fmla="*/ 928311 h 2672762"/>
              <a:gd name="connsiteX29" fmla="*/ 3531774 w 6066662"/>
              <a:gd name="connsiteY29" fmla="*/ 963590 h 2672762"/>
              <a:gd name="connsiteX30" fmla="*/ 4585664 w 6066662"/>
              <a:gd name="connsiteY30" fmla="*/ 1675938 h 2672762"/>
              <a:gd name="connsiteX31" fmla="*/ 5773088 w 6066662"/>
              <a:gd name="connsiteY31" fmla="*/ 1429989 h 2672762"/>
              <a:gd name="connsiteX32" fmla="*/ 5783523 w 6066662"/>
              <a:gd name="connsiteY32" fmla="*/ 1421727 h 2672762"/>
              <a:gd name="connsiteX33" fmla="*/ 5820191 w 6066662"/>
              <a:gd name="connsiteY33" fmla="*/ 1365193 h 2672762"/>
              <a:gd name="connsiteX34" fmla="*/ 5705585 w 6066662"/>
              <a:gd name="connsiteY34" fmla="*/ 1426757 h 2672762"/>
              <a:gd name="connsiteX35" fmla="*/ 4546908 w 6066662"/>
              <a:gd name="connsiteY35" fmla="*/ 1468242 h 2672762"/>
              <a:gd name="connsiteX36" fmla="*/ 3830845 w 6066662"/>
              <a:gd name="connsiteY36" fmla="*/ 1018185 h 2672762"/>
              <a:gd name="connsiteX37" fmla="*/ 3749692 w 6066662"/>
              <a:gd name="connsiteY37" fmla="*/ 922671 h 2672762"/>
              <a:gd name="connsiteX38" fmla="*/ 3736903 w 6066662"/>
              <a:gd name="connsiteY38" fmla="*/ 931090 h 2672762"/>
              <a:gd name="connsiteX39" fmla="*/ 3724417 w 6066662"/>
              <a:gd name="connsiteY39" fmla="*/ 901246 h 2672762"/>
              <a:gd name="connsiteX40" fmla="*/ 2921845 w 6066662"/>
              <a:gd name="connsiteY40" fmla="*/ 220555 h 2672762"/>
              <a:gd name="connsiteX41" fmla="*/ 1800304 w 6066662"/>
              <a:gd name="connsiteY41" fmla="*/ 340540 h 2672762"/>
              <a:gd name="connsiteX42" fmla="*/ 1746043 w 6066662"/>
              <a:gd name="connsiteY42" fmla="*/ 381950 h 2672762"/>
              <a:gd name="connsiteX43" fmla="*/ 1808153 w 6066662"/>
              <a:gd name="connsiteY43" fmla="*/ 317679 h 2672762"/>
              <a:gd name="connsiteX44" fmla="*/ 3265797 w 6066662"/>
              <a:gd name="connsiteY44" fmla="*/ 86944 h 2672762"/>
              <a:gd name="connsiteX45" fmla="*/ 3981860 w 6066662"/>
              <a:gd name="connsiteY45" fmla="*/ 537000 h 2672762"/>
              <a:gd name="connsiteX46" fmla="*/ 4063013 w 6066662"/>
              <a:gd name="connsiteY46" fmla="*/ 632516 h 2672762"/>
              <a:gd name="connsiteX47" fmla="*/ 4075801 w 6066662"/>
              <a:gd name="connsiteY47" fmla="*/ 624095 h 2672762"/>
              <a:gd name="connsiteX48" fmla="*/ 4088287 w 6066662"/>
              <a:gd name="connsiteY48" fmla="*/ 653940 h 2672762"/>
              <a:gd name="connsiteX49" fmla="*/ 4890860 w 6066662"/>
              <a:gd name="connsiteY49" fmla="*/ 1334630 h 2672762"/>
              <a:gd name="connsiteX50" fmla="*/ 5765720 w 6066662"/>
              <a:gd name="connsiteY50" fmla="*/ 1334017 h 2672762"/>
              <a:gd name="connsiteX51" fmla="*/ 5859773 w 6066662"/>
              <a:gd name="connsiteY51" fmla="*/ 1295060 h 2672762"/>
              <a:gd name="connsiteX52" fmla="*/ 5894903 w 6066662"/>
              <a:gd name="connsiteY52" fmla="*/ 1222481 h 2672762"/>
              <a:gd name="connsiteX53" fmla="*/ 5871799 w 6066662"/>
              <a:gd name="connsiteY53" fmla="*/ 1290078 h 2672762"/>
              <a:gd name="connsiteX54" fmla="*/ 5893503 w 6066662"/>
              <a:gd name="connsiteY54" fmla="*/ 1281088 h 2672762"/>
              <a:gd name="connsiteX55" fmla="*/ 6012401 w 6066662"/>
              <a:gd name="connsiteY55" fmla="*/ 1214646 h 2672762"/>
              <a:gd name="connsiteX56" fmla="*/ 6066662 w 6066662"/>
              <a:gd name="connsiteY56" fmla="*/ 1173236 h 2672762"/>
              <a:gd name="connsiteX57" fmla="*/ 6004552 w 6066662"/>
              <a:gd name="connsiteY57" fmla="*/ 1237507 h 2672762"/>
              <a:gd name="connsiteX58" fmla="*/ 5958332 w 6066662"/>
              <a:gd name="connsiteY58" fmla="*/ 1271724 h 2672762"/>
              <a:gd name="connsiteX59" fmla="*/ 5899220 w 6066662"/>
              <a:gd name="connsiteY59" fmla="*/ 1355436 h 2672762"/>
              <a:gd name="connsiteX60" fmla="*/ 5804884 w 6066662"/>
              <a:gd name="connsiteY60" fmla="*/ 1451714 h 2672762"/>
              <a:gd name="connsiteX61" fmla="*/ 5704057 w 6066662"/>
              <a:gd name="connsiteY61" fmla="*/ 1653656 h 2672762"/>
              <a:gd name="connsiteX62" fmla="*/ 4061814 w 6066662"/>
              <a:gd name="connsiteY62" fmla="*/ 2672762 h 2672762"/>
              <a:gd name="connsiteX63" fmla="*/ 2951116 w 6066662"/>
              <a:gd name="connsiteY63" fmla="*/ 2274625 h 2672762"/>
              <a:gd name="connsiteX64" fmla="*/ 2806574 w 6066662"/>
              <a:gd name="connsiteY64" fmla="*/ 2147788 h 2672762"/>
              <a:gd name="connsiteX65" fmla="*/ 2793638 w 6066662"/>
              <a:gd name="connsiteY65" fmla="*/ 2170893 h 2672762"/>
              <a:gd name="connsiteX66" fmla="*/ 2765047 w 6066662"/>
              <a:gd name="connsiteY66" fmla="*/ 2123565 h 2672762"/>
              <a:gd name="connsiteX67" fmla="*/ 1446252 w 6066662"/>
              <a:gd name="connsiteY67" fmla="*/ 1353725 h 2672762"/>
              <a:gd name="connsiteX68" fmla="*/ 52501 w 6066662"/>
              <a:gd name="connsiteY68" fmla="*/ 2244584 h 267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66662" h="2672762">
                <a:moveTo>
                  <a:pt x="5842860" y="1374749"/>
                </a:moveTo>
                <a:lnTo>
                  <a:pt x="5905309" y="1325309"/>
                </a:lnTo>
                <a:lnTo>
                  <a:pt x="5951559" y="1276739"/>
                </a:lnTo>
                <a:lnTo>
                  <a:pt x="5863504" y="1341926"/>
                </a:lnTo>
                <a:lnTo>
                  <a:pt x="5851959" y="1348128"/>
                </a:lnTo>
                <a:close/>
                <a:moveTo>
                  <a:pt x="0" y="2353053"/>
                </a:moveTo>
                <a:lnTo>
                  <a:pt x="53022" y="2197919"/>
                </a:lnTo>
                <a:cubicBezTo>
                  <a:pt x="378085" y="1430302"/>
                  <a:pt x="1053089" y="902772"/>
                  <a:pt x="1833088" y="902772"/>
                </a:cubicBezTo>
                <a:cubicBezTo>
                  <a:pt x="2244516" y="902772"/>
                  <a:pt x="2626731" y="1049545"/>
                  <a:pt x="2943787" y="1300909"/>
                </a:cubicBezTo>
                <a:lnTo>
                  <a:pt x="3088330" y="1427746"/>
                </a:lnTo>
                <a:lnTo>
                  <a:pt x="3101264" y="1404641"/>
                </a:lnTo>
                <a:lnTo>
                  <a:pt x="3129855" y="1451969"/>
                </a:lnTo>
                <a:cubicBezTo>
                  <a:pt x="3443323" y="1922130"/>
                  <a:pt x="3917714" y="2221809"/>
                  <a:pt x="4448651" y="2221809"/>
                </a:cubicBezTo>
                <a:cubicBezTo>
                  <a:pt x="4880037" y="2221809"/>
                  <a:pt x="5274094" y="2023973"/>
                  <a:pt x="5574837" y="1697601"/>
                </a:cubicBezTo>
                <a:lnTo>
                  <a:pt x="5695525" y="1550424"/>
                </a:lnTo>
                <a:lnTo>
                  <a:pt x="5569921" y="1646525"/>
                </a:lnTo>
                <a:cubicBezTo>
                  <a:pt x="5196742" y="1893252"/>
                  <a:pt x="4703530" y="2000034"/>
                  <a:pt x="4194794" y="1905127"/>
                </a:cubicBezTo>
                <a:cubicBezTo>
                  <a:pt x="3837004" y="1838380"/>
                  <a:pt x="3522343" y="1681350"/>
                  <a:pt x="3276980" y="1467180"/>
                </a:cubicBezTo>
                <a:lnTo>
                  <a:pt x="3166601" y="1361616"/>
                </a:lnTo>
                <a:lnTo>
                  <a:pt x="3152561" y="1374476"/>
                </a:lnTo>
                <a:lnTo>
                  <a:pt x="3133413" y="1339197"/>
                </a:lnTo>
                <a:cubicBezTo>
                  <a:pt x="2917595" y="983960"/>
                  <a:pt x="2541243" y="712985"/>
                  <a:pt x="2079523" y="626848"/>
                </a:cubicBezTo>
                <a:cubicBezTo>
                  <a:pt x="1579327" y="533534"/>
                  <a:pt x="1094364" y="678683"/>
                  <a:pt x="759879" y="977478"/>
                </a:cubicBezTo>
                <a:lnTo>
                  <a:pt x="701122" y="1039183"/>
                </a:lnTo>
                <a:lnTo>
                  <a:pt x="765968" y="947351"/>
                </a:lnTo>
                <a:cubicBezTo>
                  <a:pt x="1141362" y="503132"/>
                  <a:pt x="1792081" y="271117"/>
                  <a:pt x="2470393" y="397660"/>
                </a:cubicBezTo>
                <a:cubicBezTo>
                  <a:pt x="2828184" y="464407"/>
                  <a:pt x="3142844" y="621436"/>
                  <a:pt x="3388207" y="835606"/>
                </a:cubicBezTo>
                <a:lnTo>
                  <a:pt x="3498588" y="941171"/>
                </a:lnTo>
                <a:lnTo>
                  <a:pt x="3512627" y="928311"/>
                </a:lnTo>
                <a:lnTo>
                  <a:pt x="3531774" y="963590"/>
                </a:lnTo>
                <a:cubicBezTo>
                  <a:pt x="3747592" y="1318827"/>
                  <a:pt x="4123944" y="1589802"/>
                  <a:pt x="4585664" y="1675938"/>
                </a:cubicBezTo>
                <a:cubicBezTo>
                  <a:pt x="5023336" y="1757588"/>
                  <a:pt x="5449345" y="1656665"/>
                  <a:pt x="5773088" y="1429989"/>
                </a:cubicBezTo>
                <a:lnTo>
                  <a:pt x="5783523" y="1421727"/>
                </a:lnTo>
                <a:lnTo>
                  <a:pt x="5820191" y="1365193"/>
                </a:lnTo>
                <a:lnTo>
                  <a:pt x="5705585" y="1426757"/>
                </a:lnTo>
                <a:cubicBezTo>
                  <a:pt x="5374580" y="1576162"/>
                  <a:pt x="4957685" y="1602018"/>
                  <a:pt x="4546908" y="1468242"/>
                </a:cubicBezTo>
                <a:cubicBezTo>
                  <a:pt x="4258010" y="1374157"/>
                  <a:pt x="4013164" y="1214474"/>
                  <a:pt x="3830845" y="1018185"/>
                </a:cubicBezTo>
                <a:lnTo>
                  <a:pt x="3749692" y="922671"/>
                </a:lnTo>
                <a:lnTo>
                  <a:pt x="3736903" y="931090"/>
                </a:lnTo>
                <a:lnTo>
                  <a:pt x="3724417" y="901246"/>
                </a:lnTo>
                <a:cubicBezTo>
                  <a:pt x="3579708" y="598030"/>
                  <a:pt x="3294660" y="341969"/>
                  <a:pt x="2921845" y="220555"/>
                </a:cubicBezTo>
                <a:cubicBezTo>
                  <a:pt x="2517962" y="89024"/>
                  <a:pt x="2104272" y="145868"/>
                  <a:pt x="1800304" y="340540"/>
                </a:cubicBezTo>
                <a:lnTo>
                  <a:pt x="1746043" y="381950"/>
                </a:lnTo>
                <a:lnTo>
                  <a:pt x="1808153" y="317679"/>
                </a:lnTo>
                <a:cubicBezTo>
                  <a:pt x="2159515" y="13999"/>
                  <a:pt x="2718094" y="-91425"/>
                  <a:pt x="3265797" y="86944"/>
                </a:cubicBezTo>
                <a:cubicBezTo>
                  <a:pt x="3554695" y="181029"/>
                  <a:pt x="3799541" y="340712"/>
                  <a:pt x="3981860" y="537000"/>
                </a:cubicBezTo>
                <a:lnTo>
                  <a:pt x="4063013" y="632516"/>
                </a:lnTo>
                <a:lnTo>
                  <a:pt x="4075801" y="624095"/>
                </a:lnTo>
                <a:lnTo>
                  <a:pt x="4088287" y="653940"/>
                </a:lnTo>
                <a:cubicBezTo>
                  <a:pt x="4232997" y="957156"/>
                  <a:pt x="4518045" y="1213217"/>
                  <a:pt x="4890860" y="1334630"/>
                </a:cubicBezTo>
                <a:cubicBezTo>
                  <a:pt x="5193773" y="1433279"/>
                  <a:pt x="5502201" y="1425966"/>
                  <a:pt x="5765720" y="1334017"/>
                </a:cubicBezTo>
                <a:lnTo>
                  <a:pt x="5859773" y="1295060"/>
                </a:lnTo>
                <a:lnTo>
                  <a:pt x="5894903" y="1222481"/>
                </a:lnTo>
                <a:lnTo>
                  <a:pt x="5871799" y="1290078"/>
                </a:lnTo>
                <a:lnTo>
                  <a:pt x="5893503" y="1281088"/>
                </a:lnTo>
                <a:cubicBezTo>
                  <a:pt x="5934694" y="1261160"/>
                  <a:pt x="5974405" y="1238980"/>
                  <a:pt x="6012401" y="1214646"/>
                </a:cubicBezTo>
                <a:lnTo>
                  <a:pt x="6066662" y="1173236"/>
                </a:lnTo>
                <a:lnTo>
                  <a:pt x="6004552" y="1237507"/>
                </a:lnTo>
                <a:lnTo>
                  <a:pt x="5958332" y="1271724"/>
                </a:lnTo>
                <a:lnTo>
                  <a:pt x="5899220" y="1355436"/>
                </a:lnTo>
                <a:lnTo>
                  <a:pt x="5804884" y="1451714"/>
                </a:lnTo>
                <a:lnTo>
                  <a:pt x="5704057" y="1653656"/>
                </a:lnTo>
                <a:cubicBezTo>
                  <a:pt x="5346426" y="2268872"/>
                  <a:pt x="4744314" y="2672762"/>
                  <a:pt x="4061814" y="2672762"/>
                </a:cubicBezTo>
                <a:cubicBezTo>
                  <a:pt x="3650387" y="2672762"/>
                  <a:pt x="3268171" y="2525989"/>
                  <a:pt x="2951116" y="2274625"/>
                </a:cubicBezTo>
                <a:lnTo>
                  <a:pt x="2806574" y="2147788"/>
                </a:lnTo>
                <a:lnTo>
                  <a:pt x="2793638" y="2170893"/>
                </a:lnTo>
                <a:lnTo>
                  <a:pt x="2765047" y="2123565"/>
                </a:lnTo>
                <a:cubicBezTo>
                  <a:pt x="2451579" y="1653404"/>
                  <a:pt x="1977188" y="1353725"/>
                  <a:pt x="1446252" y="1353725"/>
                </a:cubicBezTo>
                <a:cubicBezTo>
                  <a:pt x="871070" y="1353725"/>
                  <a:pt x="362251" y="1705434"/>
                  <a:pt x="52501" y="2244584"/>
                </a:cubicBezTo>
                <a:close/>
              </a:path>
            </a:pathLst>
          </a:custGeom>
          <a:gradFill>
            <a:gsLst>
              <a:gs pos="75000">
                <a:srgbClr val="7030A0">
                  <a:lumMod val="47000"/>
                </a:srgbClr>
              </a:gs>
              <a:gs pos="98000">
                <a:srgbClr val="CC0066">
                  <a:lumMod val="0"/>
                </a:srgbClr>
              </a:gs>
              <a:gs pos="61000">
                <a:srgbClr val="6574FF">
                  <a:lumMod val="75000"/>
                  <a:lumOff val="25000"/>
                </a:srgbClr>
              </a:gs>
              <a:gs pos="37083">
                <a:srgbClr val="FF0066">
                  <a:lumMod val="64000"/>
                  <a:lumOff val="36000"/>
                </a:srgbClr>
              </a:gs>
              <a:gs pos="44000">
                <a:srgbClr val="FF3399">
                  <a:lumMod val="63000"/>
                  <a:lumOff val="37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2794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5 Forma libre"/>
          <p:cNvSpPr/>
          <p:nvPr/>
        </p:nvSpPr>
        <p:spPr>
          <a:xfrm>
            <a:off x="-144636" y="1"/>
            <a:ext cx="9389335" cy="112474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4175">
                  <a:srgbClr val="4FCAF9"/>
                </a:gs>
                <a:gs pos="62084">
                  <a:srgbClr val="8F0041"/>
                </a:gs>
                <a:gs pos="45000">
                  <a:srgbClr val="00B0F0">
                    <a:lumMod val="64000"/>
                    <a:lumOff val="36000"/>
                  </a:srgbClr>
                </a:gs>
                <a:gs pos="62000">
                  <a:srgbClr val="8F0040"/>
                </a:gs>
                <a:gs pos="89999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144636" y="6021288"/>
            <a:ext cx="9389336" cy="89352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4175">
                  <a:srgbClr val="4FCAF9"/>
                </a:gs>
                <a:gs pos="62084">
                  <a:srgbClr val="8F0041"/>
                </a:gs>
                <a:gs pos="45000">
                  <a:srgbClr val="00B0F0">
                    <a:lumMod val="64000"/>
                    <a:lumOff val="36000"/>
                  </a:srgbClr>
                </a:gs>
                <a:gs pos="62000">
                  <a:srgbClr val="8F0040"/>
                </a:gs>
                <a:gs pos="89999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8836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 animBg="1"/>
      <p:bldP spid="8" grpId="1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5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005" y="-6533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22612" y="-1"/>
            <a:ext cx="9389224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chemeClr val="accent5">
                  <a:lumMod val="41000"/>
                </a:schemeClr>
              </a:gs>
              <a:gs pos="78000">
                <a:srgbClr val="CC0066">
                  <a:lumMod val="0"/>
                </a:srgbClr>
              </a:gs>
              <a:gs pos="43320">
                <a:srgbClr val="72F2DD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0000">
                  <a:srgbClr val="400040"/>
                </a:gs>
                <a:gs pos="56000">
                  <a:srgbClr val="C00000"/>
                </a:gs>
                <a:gs pos="100000">
                  <a:srgbClr val="F27300"/>
                </a:gs>
                <a:gs pos="83000">
                  <a:srgbClr val="FF00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" y="2060848"/>
            <a:ext cx="1754386" cy="276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193670" y="1757029"/>
            <a:ext cx="2109742" cy="3330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625358" y="1660070"/>
            <a:ext cx="2262082" cy="3571392"/>
          </a:xfrm>
          <a:prstGeom prst="moon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3968" y="1660070"/>
            <a:ext cx="2262082" cy="3571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80710" y="1794788"/>
            <a:ext cx="2089426" cy="3298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33538" y="2098038"/>
            <a:ext cx="1730830" cy="2732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Forma libre"/>
          <p:cNvSpPr/>
          <p:nvPr/>
        </p:nvSpPr>
        <p:spPr>
          <a:xfrm rot="10800000">
            <a:off x="-122612" y="5445226"/>
            <a:ext cx="9389224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chemeClr val="accent5">
                  <a:lumMod val="41000"/>
                </a:schemeClr>
              </a:gs>
              <a:gs pos="78000">
                <a:srgbClr val="CC0066">
                  <a:lumMod val="0"/>
                </a:srgbClr>
              </a:gs>
              <a:gs pos="43320">
                <a:srgbClr val="72F2DD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0000">
                  <a:srgbClr val="400040"/>
                </a:gs>
                <a:gs pos="56000">
                  <a:srgbClr val="C00000"/>
                </a:gs>
                <a:gs pos="100000">
                  <a:srgbClr val="F27300"/>
                </a:gs>
                <a:gs pos="83000">
                  <a:srgbClr val="FF00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7060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5" y="980728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527712" y="980728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19287" y="1119678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99" y="1111707"/>
            <a:ext cx="2608188" cy="49224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Forma libre"/>
          <p:cNvSpPr/>
          <p:nvPr/>
        </p:nvSpPr>
        <p:spPr>
          <a:xfrm>
            <a:off x="-64696" y="-99391"/>
            <a:ext cx="9273392" cy="148631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7000">
                <a:srgbClr val="00B050"/>
              </a:gs>
              <a:gs pos="4000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88900">
            <a:gradFill>
              <a:gsLst>
                <a:gs pos="0">
                  <a:schemeClr val="bg1"/>
                </a:gs>
                <a:gs pos="93000">
                  <a:srgbClr val="00B050"/>
                </a:gs>
                <a:gs pos="31000">
                  <a:srgbClr val="03D4A8"/>
                </a:gs>
                <a:gs pos="49000">
                  <a:srgbClr val="21D6E0"/>
                </a:gs>
                <a:gs pos="100000">
                  <a:srgbClr val="005CBF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64696" y="5445224"/>
            <a:ext cx="9273392" cy="148631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7000">
                <a:srgbClr val="00B050"/>
              </a:gs>
              <a:gs pos="4000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88900">
            <a:gradFill>
              <a:gsLst>
                <a:gs pos="0">
                  <a:schemeClr val="bg1"/>
                </a:gs>
                <a:gs pos="93000">
                  <a:srgbClr val="00B050"/>
                </a:gs>
                <a:gs pos="31000">
                  <a:srgbClr val="03D4A8"/>
                </a:gs>
                <a:gs pos="49000">
                  <a:srgbClr val="21D6E0"/>
                </a:gs>
                <a:gs pos="100000">
                  <a:srgbClr val="005CBF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065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IRADA EN AZU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reflection blurRad="6350" stA="0" dir="5400000" sy="-100000" algn="bl" rotWithShape="0"/>
          </a:effectLst>
        </p:spPr>
      </p:pic>
      <p:sp>
        <p:nvSpPr>
          <p:cNvPr id="3" name="2 Forma libre"/>
          <p:cNvSpPr/>
          <p:nvPr/>
        </p:nvSpPr>
        <p:spPr>
          <a:xfrm>
            <a:off x="-77179" y="-99391"/>
            <a:ext cx="9273392" cy="13681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66675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3399"/>
                </a:gs>
                <a:gs pos="100000">
                  <a:srgbClr val="FF82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33"/>
          <p:cNvSpPr/>
          <p:nvPr/>
        </p:nvSpPr>
        <p:spPr>
          <a:xfrm rot="5400000">
            <a:off x="-1435845" y="2704605"/>
            <a:ext cx="4743896" cy="1872207"/>
          </a:xfrm>
          <a:custGeom>
            <a:avLst/>
            <a:gdLst>
              <a:gd name="connsiteX0" fmla="*/ 2414300 w 2784766"/>
              <a:gd name="connsiteY0" fmla="*/ 511498 h 1126582"/>
              <a:gd name="connsiteX1" fmla="*/ 2646943 w 2784766"/>
              <a:gd name="connsiteY1" fmla="*/ 479245 h 1126582"/>
              <a:gd name="connsiteX2" fmla="*/ 2784766 w 2784766"/>
              <a:gd name="connsiteY2" fmla="*/ 765188 h 1126582"/>
              <a:gd name="connsiteX3" fmla="*/ 2602470 w 2784766"/>
              <a:gd name="connsiteY3" fmla="*/ 746486 h 1126582"/>
              <a:gd name="connsiteX4" fmla="*/ 2414300 w 2784766"/>
              <a:gd name="connsiteY4" fmla="*/ 511498 h 1126582"/>
              <a:gd name="connsiteX5" fmla="*/ 1957805 w 2784766"/>
              <a:gd name="connsiteY5" fmla="*/ 347944 h 1126582"/>
              <a:gd name="connsiteX6" fmla="*/ 2253026 w 2784766"/>
              <a:gd name="connsiteY6" fmla="*/ 148553 h 1126582"/>
              <a:gd name="connsiteX7" fmla="*/ 2548948 w 2784766"/>
              <a:gd name="connsiteY7" fmla="*/ 379643 h 1126582"/>
              <a:gd name="connsiteX8" fmla="*/ 2300170 w 2784766"/>
              <a:gd name="connsiteY8" fmla="*/ 485541 h 1126582"/>
              <a:gd name="connsiteX9" fmla="*/ 1957805 w 2784766"/>
              <a:gd name="connsiteY9" fmla="*/ 347944 h 1126582"/>
              <a:gd name="connsiteX10" fmla="*/ 1123469 w 2784766"/>
              <a:gd name="connsiteY10" fmla="*/ 437207 h 1126582"/>
              <a:gd name="connsiteX11" fmla="*/ 1488122 w 2784766"/>
              <a:gd name="connsiteY11" fmla="*/ 0 h 1126582"/>
              <a:gd name="connsiteX12" fmla="*/ 2032220 w 2784766"/>
              <a:gd name="connsiteY12" fmla="*/ 217388 h 1126582"/>
              <a:gd name="connsiteX13" fmla="*/ 1699190 w 2784766"/>
              <a:gd name="connsiteY13" fmla="*/ 491300 h 1126582"/>
              <a:gd name="connsiteX14" fmla="*/ 1123469 w 2784766"/>
              <a:gd name="connsiteY14" fmla="*/ 437207 h 1126582"/>
              <a:gd name="connsiteX15" fmla="*/ 0 w 2784766"/>
              <a:gd name="connsiteY15" fmla="*/ 1126582 h 1126582"/>
              <a:gd name="connsiteX16" fmla="*/ 127786 w 2784766"/>
              <a:gd name="connsiteY16" fmla="*/ 361171 h 1126582"/>
              <a:gd name="connsiteX17" fmla="*/ 1133765 w 2784766"/>
              <a:gd name="connsiteY17" fmla="*/ 214101 h 1126582"/>
              <a:gd name="connsiteX18" fmla="*/ 899527 w 2784766"/>
              <a:gd name="connsiteY18" fmla="*/ 769699 h 1126582"/>
              <a:gd name="connsiteX19" fmla="*/ 0 w 2784766"/>
              <a:gd name="connsiteY19" fmla="*/ 1126582 h 1126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784766" h="1126582">
                <a:moveTo>
                  <a:pt x="2414300" y="511498"/>
                </a:moveTo>
                <a:cubicBezTo>
                  <a:pt x="2495216" y="488034"/>
                  <a:pt x="2562660" y="468863"/>
                  <a:pt x="2646943" y="479245"/>
                </a:cubicBezTo>
                <a:cubicBezTo>
                  <a:pt x="2748173" y="598028"/>
                  <a:pt x="2763354" y="661937"/>
                  <a:pt x="2784766" y="765188"/>
                </a:cubicBezTo>
                <a:cubicBezTo>
                  <a:pt x="2718744" y="733666"/>
                  <a:pt x="2657377" y="737318"/>
                  <a:pt x="2602470" y="746486"/>
                </a:cubicBezTo>
                <a:cubicBezTo>
                  <a:pt x="2544665" y="638775"/>
                  <a:pt x="2548374" y="626361"/>
                  <a:pt x="2414300" y="511498"/>
                </a:cubicBezTo>
                <a:close/>
                <a:moveTo>
                  <a:pt x="1957805" y="347944"/>
                </a:moveTo>
                <a:cubicBezTo>
                  <a:pt x="2055627" y="264575"/>
                  <a:pt x="2137316" y="195529"/>
                  <a:pt x="2253026" y="148553"/>
                </a:cubicBezTo>
                <a:cubicBezTo>
                  <a:pt x="2434180" y="213838"/>
                  <a:pt x="2479635" y="276399"/>
                  <a:pt x="2548948" y="379643"/>
                </a:cubicBezTo>
                <a:cubicBezTo>
                  <a:pt x="2449030" y="389665"/>
                  <a:pt x="2369229" y="436702"/>
                  <a:pt x="2300170" y="485541"/>
                </a:cubicBezTo>
                <a:cubicBezTo>
                  <a:pt x="2180903" y="402607"/>
                  <a:pt x="2180889" y="385805"/>
                  <a:pt x="1957805" y="347944"/>
                </a:cubicBezTo>
                <a:close/>
                <a:moveTo>
                  <a:pt x="1123469" y="437207"/>
                </a:moveTo>
                <a:cubicBezTo>
                  <a:pt x="1237129" y="266016"/>
                  <a:pt x="1332281" y="123933"/>
                  <a:pt x="1488122" y="0"/>
                </a:cubicBezTo>
                <a:cubicBezTo>
                  <a:pt x="1789633" y="17179"/>
                  <a:pt x="1884425" y="91745"/>
                  <a:pt x="2032220" y="217388"/>
                </a:cubicBezTo>
                <a:cubicBezTo>
                  <a:pt x="1884992" y="277941"/>
                  <a:pt x="1783581" y="385684"/>
                  <a:pt x="1699190" y="491300"/>
                </a:cubicBezTo>
                <a:cubicBezTo>
                  <a:pt x="1484128" y="419206"/>
                  <a:pt x="1477144" y="393651"/>
                  <a:pt x="1123469" y="437207"/>
                </a:cubicBezTo>
                <a:close/>
                <a:moveTo>
                  <a:pt x="0" y="1126582"/>
                </a:moveTo>
                <a:cubicBezTo>
                  <a:pt x="7099" y="848064"/>
                  <a:pt x="14196" y="616308"/>
                  <a:pt x="127786" y="361171"/>
                </a:cubicBezTo>
                <a:cubicBezTo>
                  <a:pt x="588426" y="161512"/>
                  <a:pt x="798082" y="177866"/>
                  <a:pt x="1133765" y="214101"/>
                </a:cubicBezTo>
                <a:cubicBezTo>
                  <a:pt x="973460" y="390465"/>
                  <a:pt x="924944" y="587489"/>
                  <a:pt x="899527" y="769699"/>
                </a:cubicBezTo>
                <a:cubicBezTo>
                  <a:pt x="514866" y="843655"/>
                  <a:pt x="480615" y="819499"/>
                  <a:pt x="0" y="1126582"/>
                </a:cubicBezTo>
                <a:close/>
              </a:path>
            </a:pathLst>
          </a:custGeom>
          <a:gradFill>
            <a:gsLst>
              <a:gs pos="74000">
                <a:srgbClr val="7030A0"/>
              </a:gs>
              <a:gs pos="93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33"/>
          <p:cNvSpPr/>
          <p:nvPr/>
        </p:nvSpPr>
        <p:spPr>
          <a:xfrm rot="16200000" flipH="1">
            <a:off x="5816959" y="2704603"/>
            <a:ext cx="4743896" cy="1872208"/>
          </a:xfrm>
          <a:custGeom>
            <a:avLst/>
            <a:gdLst>
              <a:gd name="connsiteX0" fmla="*/ 2414300 w 2784766"/>
              <a:gd name="connsiteY0" fmla="*/ 511498 h 1126582"/>
              <a:gd name="connsiteX1" fmla="*/ 2646943 w 2784766"/>
              <a:gd name="connsiteY1" fmla="*/ 479245 h 1126582"/>
              <a:gd name="connsiteX2" fmla="*/ 2784766 w 2784766"/>
              <a:gd name="connsiteY2" fmla="*/ 765188 h 1126582"/>
              <a:gd name="connsiteX3" fmla="*/ 2602470 w 2784766"/>
              <a:gd name="connsiteY3" fmla="*/ 746486 h 1126582"/>
              <a:gd name="connsiteX4" fmla="*/ 2414300 w 2784766"/>
              <a:gd name="connsiteY4" fmla="*/ 511498 h 1126582"/>
              <a:gd name="connsiteX5" fmla="*/ 1957805 w 2784766"/>
              <a:gd name="connsiteY5" fmla="*/ 347944 h 1126582"/>
              <a:gd name="connsiteX6" fmla="*/ 2253026 w 2784766"/>
              <a:gd name="connsiteY6" fmla="*/ 148553 h 1126582"/>
              <a:gd name="connsiteX7" fmla="*/ 2548948 w 2784766"/>
              <a:gd name="connsiteY7" fmla="*/ 379643 h 1126582"/>
              <a:gd name="connsiteX8" fmla="*/ 2300170 w 2784766"/>
              <a:gd name="connsiteY8" fmla="*/ 485541 h 1126582"/>
              <a:gd name="connsiteX9" fmla="*/ 1957805 w 2784766"/>
              <a:gd name="connsiteY9" fmla="*/ 347944 h 1126582"/>
              <a:gd name="connsiteX10" fmla="*/ 1123469 w 2784766"/>
              <a:gd name="connsiteY10" fmla="*/ 437207 h 1126582"/>
              <a:gd name="connsiteX11" fmla="*/ 1488122 w 2784766"/>
              <a:gd name="connsiteY11" fmla="*/ 0 h 1126582"/>
              <a:gd name="connsiteX12" fmla="*/ 2032220 w 2784766"/>
              <a:gd name="connsiteY12" fmla="*/ 217388 h 1126582"/>
              <a:gd name="connsiteX13" fmla="*/ 1699190 w 2784766"/>
              <a:gd name="connsiteY13" fmla="*/ 491300 h 1126582"/>
              <a:gd name="connsiteX14" fmla="*/ 1123469 w 2784766"/>
              <a:gd name="connsiteY14" fmla="*/ 437207 h 1126582"/>
              <a:gd name="connsiteX15" fmla="*/ 0 w 2784766"/>
              <a:gd name="connsiteY15" fmla="*/ 1126582 h 1126582"/>
              <a:gd name="connsiteX16" fmla="*/ 127786 w 2784766"/>
              <a:gd name="connsiteY16" fmla="*/ 361171 h 1126582"/>
              <a:gd name="connsiteX17" fmla="*/ 1133765 w 2784766"/>
              <a:gd name="connsiteY17" fmla="*/ 214101 h 1126582"/>
              <a:gd name="connsiteX18" fmla="*/ 899527 w 2784766"/>
              <a:gd name="connsiteY18" fmla="*/ 769699 h 1126582"/>
              <a:gd name="connsiteX19" fmla="*/ 0 w 2784766"/>
              <a:gd name="connsiteY19" fmla="*/ 1126582 h 1126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784766" h="1126582">
                <a:moveTo>
                  <a:pt x="2414300" y="511498"/>
                </a:moveTo>
                <a:cubicBezTo>
                  <a:pt x="2495216" y="488034"/>
                  <a:pt x="2562660" y="468863"/>
                  <a:pt x="2646943" y="479245"/>
                </a:cubicBezTo>
                <a:cubicBezTo>
                  <a:pt x="2748173" y="598028"/>
                  <a:pt x="2763354" y="661937"/>
                  <a:pt x="2784766" y="765188"/>
                </a:cubicBezTo>
                <a:cubicBezTo>
                  <a:pt x="2718744" y="733666"/>
                  <a:pt x="2657377" y="737318"/>
                  <a:pt x="2602470" y="746486"/>
                </a:cubicBezTo>
                <a:cubicBezTo>
                  <a:pt x="2544665" y="638775"/>
                  <a:pt x="2548374" y="626361"/>
                  <a:pt x="2414300" y="511498"/>
                </a:cubicBezTo>
                <a:close/>
                <a:moveTo>
                  <a:pt x="1957805" y="347944"/>
                </a:moveTo>
                <a:cubicBezTo>
                  <a:pt x="2055627" y="264575"/>
                  <a:pt x="2137316" y="195529"/>
                  <a:pt x="2253026" y="148553"/>
                </a:cubicBezTo>
                <a:cubicBezTo>
                  <a:pt x="2434180" y="213838"/>
                  <a:pt x="2479635" y="276399"/>
                  <a:pt x="2548948" y="379643"/>
                </a:cubicBezTo>
                <a:cubicBezTo>
                  <a:pt x="2449030" y="389665"/>
                  <a:pt x="2369229" y="436702"/>
                  <a:pt x="2300170" y="485541"/>
                </a:cubicBezTo>
                <a:cubicBezTo>
                  <a:pt x="2180903" y="402607"/>
                  <a:pt x="2180889" y="385805"/>
                  <a:pt x="1957805" y="347944"/>
                </a:cubicBezTo>
                <a:close/>
                <a:moveTo>
                  <a:pt x="1123469" y="437207"/>
                </a:moveTo>
                <a:cubicBezTo>
                  <a:pt x="1237129" y="266016"/>
                  <a:pt x="1332281" y="123933"/>
                  <a:pt x="1488122" y="0"/>
                </a:cubicBezTo>
                <a:cubicBezTo>
                  <a:pt x="1789633" y="17179"/>
                  <a:pt x="1884425" y="91745"/>
                  <a:pt x="2032220" y="217388"/>
                </a:cubicBezTo>
                <a:cubicBezTo>
                  <a:pt x="1884992" y="277941"/>
                  <a:pt x="1783581" y="385684"/>
                  <a:pt x="1699190" y="491300"/>
                </a:cubicBezTo>
                <a:cubicBezTo>
                  <a:pt x="1484128" y="419206"/>
                  <a:pt x="1477144" y="393651"/>
                  <a:pt x="1123469" y="437207"/>
                </a:cubicBezTo>
                <a:close/>
                <a:moveTo>
                  <a:pt x="0" y="1126582"/>
                </a:moveTo>
                <a:cubicBezTo>
                  <a:pt x="7099" y="848064"/>
                  <a:pt x="14196" y="616308"/>
                  <a:pt x="127786" y="361171"/>
                </a:cubicBezTo>
                <a:cubicBezTo>
                  <a:pt x="588426" y="161512"/>
                  <a:pt x="798082" y="177866"/>
                  <a:pt x="1133765" y="214101"/>
                </a:cubicBezTo>
                <a:cubicBezTo>
                  <a:pt x="973460" y="390465"/>
                  <a:pt x="924944" y="587489"/>
                  <a:pt x="899527" y="769699"/>
                </a:cubicBezTo>
                <a:cubicBezTo>
                  <a:pt x="514866" y="843655"/>
                  <a:pt x="480615" y="819499"/>
                  <a:pt x="0" y="1126582"/>
                </a:cubicBezTo>
                <a:close/>
              </a:path>
            </a:pathLst>
          </a:custGeom>
          <a:gradFill>
            <a:gsLst>
              <a:gs pos="74000">
                <a:srgbClr val="7030A0"/>
              </a:gs>
              <a:gs pos="93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61659" y="5589238"/>
            <a:ext cx="9273392" cy="136815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66675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3399"/>
                </a:gs>
                <a:gs pos="100000">
                  <a:srgbClr val="FF82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741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-22472"/>
            <a:ext cx="9137037" cy="6858000"/>
          </a:xfrm>
          <a:prstGeom prst="rect">
            <a:avLst/>
          </a:prstGeom>
          <a:gradFill flip="none" rotWithShape="1">
            <a:gsLst>
              <a:gs pos="50000">
                <a:srgbClr val="1AC6E1"/>
              </a:gs>
              <a:gs pos="31000">
                <a:srgbClr val="002060">
                  <a:lumMod val="0"/>
                </a:srgbClr>
              </a:gs>
              <a:gs pos="60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4301" y="17691"/>
            <a:ext cx="9178230" cy="6858000"/>
          </a:xfrm>
          <a:prstGeom prst="rect">
            <a:avLst/>
          </a:prstGeom>
          <a:gradFill flip="none" rotWithShape="1">
            <a:gsLst>
              <a:gs pos="84000">
                <a:srgbClr val="C00000"/>
              </a:gs>
              <a:gs pos="63000">
                <a:srgbClr val="C00000"/>
              </a:gs>
              <a:gs pos="35000">
                <a:srgbClr val="C00000">
                  <a:lumMod val="0"/>
                </a:srgbClr>
              </a:gs>
              <a:gs pos="48000">
                <a:srgbClr val="FF0000"/>
              </a:gs>
              <a:gs pos="76000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5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1462" y="53951"/>
            <a:ext cx="924546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6"/>
          <p:cNvSpPr/>
          <p:nvPr/>
        </p:nvSpPr>
        <p:spPr>
          <a:xfrm rot="16200000" flipV="1">
            <a:off x="3041414" y="783122"/>
            <a:ext cx="3018590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3" name="Forma libre 6"/>
          <p:cNvSpPr/>
          <p:nvPr/>
        </p:nvSpPr>
        <p:spPr>
          <a:xfrm rot="18888691" flipV="1">
            <a:off x="4271446" y="1262162"/>
            <a:ext cx="3148948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4" name="Forma libre 6"/>
          <p:cNvSpPr/>
          <p:nvPr/>
        </p:nvSpPr>
        <p:spPr>
          <a:xfrm flipV="1">
            <a:off x="4846204" y="2578991"/>
            <a:ext cx="3038163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5" name="Forma libre 6"/>
          <p:cNvSpPr/>
          <p:nvPr/>
        </p:nvSpPr>
        <p:spPr>
          <a:xfrm rot="2824169" flipV="1">
            <a:off x="4277441" y="3847500"/>
            <a:ext cx="3135768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6" name="Forma libre 6"/>
          <p:cNvSpPr/>
          <p:nvPr/>
        </p:nvSpPr>
        <p:spPr>
          <a:xfrm rot="5400000" flipV="1">
            <a:off x="3050806" y="4326652"/>
            <a:ext cx="2999805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 w="254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7" name="Forma libre 6"/>
          <p:cNvSpPr/>
          <p:nvPr/>
        </p:nvSpPr>
        <p:spPr>
          <a:xfrm rot="8194401" flipV="1">
            <a:off x="1613831" y="3889905"/>
            <a:ext cx="3261259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8" name="Forma libre 6"/>
          <p:cNvSpPr/>
          <p:nvPr/>
        </p:nvSpPr>
        <p:spPr>
          <a:xfrm rot="10800000" flipV="1">
            <a:off x="1090309" y="2603886"/>
            <a:ext cx="3234614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9" name="Forma libre 6"/>
          <p:cNvSpPr/>
          <p:nvPr/>
        </p:nvSpPr>
        <p:spPr>
          <a:xfrm rot="13529747" flipV="1">
            <a:off x="1604696" y="1283243"/>
            <a:ext cx="3191791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0BE0E5">
                  <a:alpha val="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1" name="10 Forma libre"/>
          <p:cNvSpPr/>
          <p:nvPr/>
        </p:nvSpPr>
        <p:spPr>
          <a:xfrm>
            <a:off x="-145575" y="0"/>
            <a:ext cx="9373784" cy="15567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C00000"/>
              </a:gs>
              <a:gs pos="54000">
                <a:srgbClr val="FF0000"/>
              </a:gs>
              <a:gs pos="86000">
                <a:srgbClr val="CC0066">
                  <a:lumMod val="0"/>
                </a:srgbClr>
              </a:gs>
              <a:gs pos="25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98425">
            <a:gradFill flip="none" rotWithShape="1">
              <a:gsLst>
                <a:gs pos="46000">
                  <a:schemeClr val="accent5">
                    <a:lumMod val="40000"/>
                    <a:lumOff val="60000"/>
                  </a:schemeClr>
                </a:gs>
                <a:gs pos="75000">
                  <a:srgbClr val="0CA5E4">
                    <a:lumMod val="64000"/>
                  </a:srgbClr>
                </a:gs>
                <a:gs pos="1667">
                  <a:schemeClr val="bg1"/>
                </a:gs>
                <a:gs pos="60000">
                  <a:srgbClr val="03D4A8"/>
                </a:gs>
                <a:gs pos="25000">
                  <a:srgbClr val="21D6E0"/>
                </a:gs>
                <a:gs pos="84000">
                  <a:schemeClr val="accent5">
                    <a:lumMod val="37000"/>
                  </a:schemeClr>
                </a:gs>
              </a:gsLst>
              <a:lin ang="5400000" scaled="1"/>
              <a:tileRect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Forma libre"/>
          <p:cNvSpPr/>
          <p:nvPr/>
        </p:nvSpPr>
        <p:spPr>
          <a:xfrm rot="10800000">
            <a:off x="-165624" y="5391497"/>
            <a:ext cx="9373784" cy="15567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C00000"/>
              </a:gs>
              <a:gs pos="54000">
                <a:srgbClr val="FF0000"/>
              </a:gs>
              <a:gs pos="86000">
                <a:srgbClr val="CC0066">
                  <a:lumMod val="0"/>
                </a:srgbClr>
              </a:gs>
              <a:gs pos="25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98425">
            <a:gradFill flip="none" rotWithShape="1">
              <a:gsLst>
                <a:gs pos="46000">
                  <a:schemeClr val="accent5">
                    <a:lumMod val="40000"/>
                    <a:lumOff val="60000"/>
                  </a:schemeClr>
                </a:gs>
                <a:gs pos="75000">
                  <a:srgbClr val="0CA5E4">
                    <a:lumMod val="64000"/>
                  </a:srgbClr>
                </a:gs>
                <a:gs pos="1667">
                  <a:schemeClr val="bg1"/>
                </a:gs>
                <a:gs pos="60000">
                  <a:srgbClr val="03D4A8"/>
                </a:gs>
                <a:gs pos="25000">
                  <a:srgbClr val="21D6E0"/>
                </a:gs>
                <a:gs pos="84000">
                  <a:schemeClr val="accent5">
                    <a:lumMod val="37000"/>
                  </a:schemeClr>
                </a:gs>
              </a:gsLst>
              <a:lin ang="5400000" scaled="1"/>
              <a:tileRect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208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0" dur="3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52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54182"/>
            <a:ext cx="9144000" cy="630381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orma libre 19"/>
          <p:cNvSpPr/>
          <p:nvPr/>
        </p:nvSpPr>
        <p:spPr>
          <a:xfrm flipH="1">
            <a:off x="8189" y="1052973"/>
            <a:ext cx="5643930" cy="4780332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>
            <a:gsLst>
              <a:gs pos="0">
                <a:srgbClr val="0BE0E5">
                  <a:lumMod val="63000"/>
                </a:srgbClr>
              </a:gs>
              <a:gs pos="100000">
                <a:srgbClr val="002060">
                  <a:lumMod val="54000"/>
                  <a:lumOff val="46000"/>
                </a:srgbClr>
              </a:gs>
              <a:gs pos="42943">
                <a:srgbClr val="FF3399">
                  <a:lumMod val="15000"/>
                  <a:lumOff val="85000"/>
                </a:srgbClr>
              </a:gs>
              <a:gs pos="23000">
                <a:srgbClr val="D0129E"/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>
              <a:rot lat="0" lon="0" rev="7800000"/>
            </a:lightRig>
          </a:scene3d>
          <a:sp3d>
            <a:bevelT w="254000" h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Forma libre 19"/>
          <p:cNvSpPr/>
          <p:nvPr/>
        </p:nvSpPr>
        <p:spPr>
          <a:xfrm>
            <a:off x="3540504" y="1031410"/>
            <a:ext cx="5643930" cy="4780332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 flip="none" rotWithShape="1">
            <a:gsLst>
              <a:gs pos="0">
                <a:srgbClr val="0BE0E5">
                  <a:lumMod val="63000"/>
                </a:srgbClr>
              </a:gs>
              <a:gs pos="100000">
                <a:srgbClr val="002060">
                  <a:lumMod val="54000"/>
                  <a:lumOff val="46000"/>
                </a:srgbClr>
              </a:gs>
              <a:gs pos="42943">
                <a:srgbClr val="FF3399">
                  <a:lumMod val="15000"/>
                  <a:lumOff val="85000"/>
                </a:srgbClr>
              </a:gs>
              <a:gs pos="23000">
                <a:srgbClr val="D0129E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254000" h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5" name="4 Forma libre"/>
          <p:cNvSpPr/>
          <p:nvPr/>
        </p:nvSpPr>
        <p:spPr>
          <a:xfrm>
            <a:off x="-121573" y="13284"/>
            <a:ext cx="934540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4175">
                  <a:srgbClr val="4FCAF9"/>
                </a:gs>
                <a:gs pos="62084">
                  <a:srgbClr val="8F0041"/>
                </a:gs>
                <a:gs pos="45000">
                  <a:srgbClr val="00B0F0">
                    <a:lumMod val="64000"/>
                    <a:lumOff val="36000"/>
                  </a:srgbClr>
                </a:gs>
                <a:gs pos="62000">
                  <a:srgbClr val="8F0040"/>
                </a:gs>
                <a:gs pos="89999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100700" y="5445226"/>
            <a:ext cx="934540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>
                    <a:lumMod val="96000"/>
                  </a:srgbClr>
                </a:gs>
                <a:gs pos="20000">
                  <a:srgbClr val="000040"/>
                </a:gs>
                <a:gs pos="44175">
                  <a:srgbClr val="4FCAF9"/>
                </a:gs>
                <a:gs pos="62084">
                  <a:srgbClr val="8F0041"/>
                </a:gs>
                <a:gs pos="45000">
                  <a:srgbClr val="00B0F0">
                    <a:lumMod val="64000"/>
                    <a:lumOff val="36000"/>
                  </a:srgbClr>
                </a:gs>
                <a:gs pos="62000">
                  <a:srgbClr val="8F0040"/>
                </a:gs>
                <a:gs pos="89999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019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3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15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43" y="568035"/>
            <a:ext cx="9144000" cy="577734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66820" y="-99392"/>
            <a:ext cx="9273392" cy="160550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2000">
                <a:srgbClr val="C00000"/>
              </a:gs>
              <a:gs pos="92000">
                <a:srgbClr val="CC0066">
                  <a:lumMod val="0"/>
                </a:srgbClr>
              </a:gs>
              <a:gs pos="12000">
                <a:srgbClr val="0762E9">
                  <a:lumMod val="62000"/>
                  <a:lumOff val="38000"/>
                </a:srgbClr>
              </a:gs>
            </a:gsLst>
            <a:lin ang="2700000" scaled="1"/>
            <a:tileRect/>
          </a:gradFill>
          <a:ln w="6350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86000">
                  <a:srgbClr val="C000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Forma libre 5"/>
          <p:cNvSpPr/>
          <p:nvPr/>
        </p:nvSpPr>
        <p:spPr>
          <a:xfrm rot="16200000" flipH="1">
            <a:off x="1100691" y="2505937"/>
            <a:ext cx="5025148" cy="1876303"/>
          </a:xfrm>
          <a:custGeom>
            <a:avLst/>
            <a:gdLst>
              <a:gd name="connsiteX0" fmla="*/ 4251782 w 5871180"/>
              <a:gd name="connsiteY0" fmla="*/ 902365 h 902365"/>
              <a:gd name="connsiteX1" fmla="*/ 4458207 w 5871180"/>
              <a:gd name="connsiteY1" fmla="*/ 870821 h 902365"/>
              <a:gd name="connsiteX2" fmla="*/ 4251782 w 5871180"/>
              <a:gd name="connsiteY2" fmla="*/ 902365 h 902365"/>
              <a:gd name="connsiteX3" fmla="*/ 4171446 w 5871180"/>
              <a:gd name="connsiteY3" fmla="*/ 868271 h 902365"/>
              <a:gd name="connsiteX4" fmla="*/ 4390920 w 5871180"/>
              <a:gd name="connsiteY4" fmla="*/ 790751 h 902365"/>
              <a:gd name="connsiteX5" fmla="*/ 4394288 w 5871180"/>
              <a:gd name="connsiteY5" fmla="*/ 796148 h 902365"/>
              <a:gd name="connsiteX6" fmla="*/ 4171446 w 5871180"/>
              <a:gd name="connsiteY6" fmla="*/ 868271 h 902365"/>
              <a:gd name="connsiteX7" fmla="*/ 4083177 w 5871180"/>
              <a:gd name="connsiteY7" fmla="*/ 824348 h 902365"/>
              <a:gd name="connsiteX8" fmla="*/ 4295288 w 5871180"/>
              <a:gd name="connsiteY8" fmla="*/ 705982 h 902365"/>
              <a:gd name="connsiteX9" fmla="*/ 4303865 w 5871180"/>
              <a:gd name="connsiteY9" fmla="*/ 718991 h 902365"/>
              <a:gd name="connsiteX10" fmla="*/ 4083177 w 5871180"/>
              <a:gd name="connsiteY10" fmla="*/ 824348 h 902365"/>
              <a:gd name="connsiteX11" fmla="*/ 3970894 w 5871180"/>
              <a:gd name="connsiteY11" fmla="*/ 800483 h 902365"/>
              <a:gd name="connsiteX12" fmla="*/ 4184482 w 5871180"/>
              <a:gd name="connsiteY12" fmla="*/ 624337 h 902365"/>
              <a:gd name="connsiteX13" fmla="*/ 4201941 w 5871180"/>
              <a:gd name="connsiteY13" fmla="*/ 639954 h 902365"/>
              <a:gd name="connsiteX14" fmla="*/ 3970894 w 5871180"/>
              <a:gd name="connsiteY14" fmla="*/ 800483 h 902365"/>
              <a:gd name="connsiteX15" fmla="*/ 3833387 w 5871180"/>
              <a:gd name="connsiteY15" fmla="*/ 779469 h 902365"/>
              <a:gd name="connsiteX16" fmla="*/ 4019689 w 5871180"/>
              <a:gd name="connsiteY16" fmla="*/ 543587 h 902365"/>
              <a:gd name="connsiteX17" fmla="*/ 4046425 w 5871180"/>
              <a:gd name="connsiteY17" fmla="*/ 571116 h 902365"/>
              <a:gd name="connsiteX18" fmla="*/ 3833387 w 5871180"/>
              <a:gd name="connsiteY18" fmla="*/ 779469 h 902365"/>
              <a:gd name="connsiteX19" fmla="*/ 3722902 w 5871180"/>
              <a:gd name="connsiteY19" fmla="*/ 640913 h 902365"/>
              <a:gd name="connsiteX20" fmla="*/ 3805259 w 5871180"/>
              <a:gd name="connsiteY20" fmla="*/ 486103 h 902365"/>
              <a:gd name="connsiteX21" fmla="*/ 3847327 w 5871180"/>
              <a:gd name="connsiteY21" fmla="*/ 524036 h 902365"/>
              <a:gd name="connsiteX22" fmla="*/ 3738587 w 5871180"/>
              <a:gd name="connsiteY22" fmla="*/ 758058 h 902365"/>
              <a:gd name="connsiteX23" fmla="*/ 3722902 w 5871180"/>
              <a:gd name="connsiteY23" fmla="*/ 640913 h 902365"/>
              <a:gd name="connsiteX24" fmla="*/ 3515894 w 5871180"/>
              <a:gd name="connsiteY24" fmla="*/ 540552 h 902365"/>
              <a:gd name="connsiteX25" fmla="*/ 3583847 w 5871180"/>
              <a:gd name="connsiteY25" fmla="*/ 460936 h 902365"/>
              <a:gd name="connsiteX26" fmla="*/ 3574525 w 5871180"/>
              <a:gd name="connsiteY26" fmla="*/ 774031 h 902365"/>
              <a:gd name="connsiteX27" fmla="*/ 3515894 w 5871180"/>
              <a:gd name="connsiteY27" fmla="*/ 540552 h 902365"/>
              <a:gd name="connsiteX28" fmla="*/ 3318119 w 5871180"/>
              <a:gd name="connsiteY28" fmla="*/ 524036 h 902365"/>
              <a:gd name="connsiteX29" fmla="*/ 3360187 w 5871180"/>
              <a:gd name="connsiteY29" fmla="*/ 486103 h 902365"/>
              <a:gd name="connsiteX30" fmla="*/ 3426859 w 5871180"/>
              <a:gd name="connsiteY30" fmla="*/ 758058 h 902365"/>
              <a:gd name="connsiteX31" fmla="*/ 3318119 w 5871180"/>
              <a:gd name="connsiteY31" fmla="*/ 524036 h 902365"/>
              <a:gd name="connsiteX32" fmla="*/ 3119021 w 5871180"/>
              <a:gd name="connsiteY32" fmla="*/ 571116 h 902365"/>
              <a:gd name="connsiteX33" fmla="*/ 3145757 w 5871180"/>
              <a:gd name="connsiteY33" fmla="*/ 543587 h 902365"/>
              <a:gd name="connsiteX34" fmla="*/ 3332059 w 5871180"/>
              <a:gd name="connsiteY34" fmla="*/ 779468 h 902365"/>
              <a:gd name="connsiteX35" fmla="*/ 3119021 w 5871180"/>
              <a:gd name="connsiteY35" fmla="*/ 571116 h 902365"/>
              <a:gd name="connsiteX36" fmla="*/ 2963505 w 5871180"/>
              <a:gd name="connsiteY36" fmla="*/ 639954 h 902365"/>
              <a:gd name="connsiteX37" fmla="*/ 2980964 w 5871180"/>
              <a:gd name="connsiteY37" fmla="*/ 624337 h 902365"/>
              <a:gd name="connsiteX38" fmla="*/ 3194552 w 5871180"/>
              <a:gd name="connsiteY38" fmla="*/ 800483 h 902365"/>
              <a:gd name="connsiteX39" fmla="*/ 2963505 w 5871180"/>
              <a:gd name="connsiteY39" fmla="*/ 639954 h 902365"/>
              <a:gd name="connsiteX40" fmla="*/ 2934667 w 5871180"/>
              <a:gd name="connsiteY40" fmla="*/ 0 h 902365"/>
              <a:gd name="connsiteX41" fmla="*/ 3141092 w 5871180"/>
              <a:gd name="connsiteY41" fmla="*/ 31544 h 902365"/>
              <a:gd name="connsiteX42" fmla="*/ 2934667 w 5871180"/>
              <a:gd name="connsiteY42" fmla="*/ 0 h 902365"/>
              <a:gd name="connsiteX43" fmla="*/ 2861581 w 5871180"/>
              <a:gd name="connsiteY43" fmla="*/ 718991 h 902365"/>
              <a:gd name="connsiteX44" fmla="*/ 2870158 w 5871180"/>
              <a:gd name="connsiteY44" fmla="*/ 705982 h 902365"/>
              <a:gd name="connsiteX45" fmla="*/ 3082269 w 5871180"/>
              <a:gd name="connsiteY45" fmla="*/ 824348 h 902365"/>
              <a:gd name="connsiteX46" fmla="*/ 2861581 w 5871180"/>
              <a:gd name="connsiteY46" fmla="*/ 718991 h 902365"/>
              <a:gd name="connsiteX47" fmla="*/ 2854331 w 5871180"/>
              <a:gd name="connsiteY47" fmla="*/ 34094 h 902365"/>
              <a:gd name="connsiteX48" fmla="*/ 3077173 w 5871180"/>
              <a:gd name="connsiteY48" fmla="*/ 106217 h 902365"/>
              <a:gd name="connsiteX49" fmla="*/ 3073805 w 5871180"/>
              <a:gd name="connsiteY49" fmla="*/ 111614 h 902365"/>
              <a:gd name="connsiteX50" fmla="*/ 2854331 w 5871180"/>
              <a:gd name="connsiteY50" fmla="*/ 34094 h 902365"/>
              <a:gd name="connsiteX51" fmla="*/ 2771158 w 5871180"/>
              <a:gd name="connsiteY51" fmla="*/ 796147 h 902365"/>
              <a:gd name="connsiteX52" fmla="*/ 2774527 w 5871180"/>
              <a:gd name="connsiteY52" fmla="*/ 790750 h 902365"/>
              <a:gd name="connsiteX53" fmla="*/ 2993999 w 5871180"/>
              <a:gd name="connsiteY53" fmla="*/ 868271 h 902365"/>
              <a:gd name="connsiteX54" fmla="*/ 2771158 w 5871180"/>
              <a:gd name="connsiteY54" fmla="*/ 796147 h 902365"/>
              <a:gd name="connsiteX55" fmla="*/ 2766062 w 5871180"/>
              <a:gd name="connsiteY55" fmla="*/ 78017 h 902365"/>
              <a:gd name="connsiteX56" fmla="*/ 2986750 w 5871180"/>
              <a:gd name="connsiteY56" fmla="*/ 183374 h 902365"/>
              <a:gd name="connsiteX57" fmla="*/ 2978173 w 5871180"/>
              <a:gd name="connsiteY57" fmla="*/ 196383 h 902365"/>
              <a:gd name="connsiteX58" fmla="*/ 2766062 w 5871180"/>
              <a:gd name="connsiteY58" fmla="*/ 78017 h 902365"/>
              <a:gd name="connsiteX59" fmla="*/ 2706949 w 5871180"/>
              <a:gd name="connsiteY59" fmla="*/ 875269 h 902365"/>
              <a:gd name="connsiteX60" fmla="*/ 2707239 w 5871180"/>
              <a:gd name="connsiteY60" fmla="*/ 870820 h 902365"/>
              <a:gd name="connsiteX61" fmla="*/ 2913664 w 5871180"/>
              <a:gd name="connsiteY61" fmla="*/ 902365 h 902365"/>
              <a:gd name="connsiteX62" fmla="*/ 2706949 w 5871180"/>
              <a:gd name="connsiteY62" fmla="*/ 875269 h 902365"/>
              <a:gd name="connsiteX63" fmla="*/ 2653779 w 5871180"/>
              <a:gd name="connsiteY63" fmla="*/ 101882 h 902365"/>
              <a:gd name="connsiteX64" fmla="*/ 2884826 w 5871180"/>
              <a:gd name="connsiteY64" fmla="*/ 262411 h 902365"/>
              <a:gd name="connsiteX65" fmla="*/ 2867367 w 5871180"/>
              <a:gd name="connsiteY65" fmla="*/ 278028 h 902365"/>
              <a:gd name="connsiteX66" fmla="*/ 2653779 w 5871180"/>
              <a:gd name="connsiteY66" fmla="*/ 101882 h 902365"/>
              <a:gd name="connsiteX67" fmla="*/ 2516272 w 5871180"/>
              <a:gd name="connsiteY67" fmla="*/ 122896 h 902365"/>
              <a:gd name="connsiteX68" fmla="*/ 2729310 w 5871180"/>
              <a:gd name="connsiteY68" fmla="*/ 331249 h 902365"/>
              <a:gd name="connsiteX69" fmla="*/ 2702574 w 5871180"/>
              <a:gd name="connsiteY69" fmla="*/ 358778 h 902365"/>
              <a:gd name="connsiteX70" fmla="*/ 2516272 w 5871180"/>
              <a:gd name="connsiteY70" fmla="*/ 122896 h 902365"/>
              <a:gd name="connsiteX71" fmla="*/ 2405787 w 5871180"/>
              <a:gd name="connsiteY71" fmla="*/ 261452 h 902365"/>
              <a:gd name="connsiteX72" fmla="*/ 2421472 w 5871180"/>
              <a:gd name="connsiteY72" fmla="*/ 144307 h 902365"/>
              <a:gd name="connsiteX73" fmla="*/ 2530212 w 5871180"/>
              <a:gd name="connsiteY73" fmla="*/ 378329 h 902365"/>
              <a:gd name="connsiteX74" fmla="*/ 2488144 w 5871180"/>
              <a:gd name="connsiteY74" fmla="*/ 416262 h 902365"/>
              <a:gd name="connsiteX75" fmla="*/ 2405787 w 5871180"/>
              <a:gd name="connsiteY75" fmla="*/ 261452 h 902365"/>
              <a:gd name="connsiteX76" fmla="*/ 2198779 w 5871180"/>
              <a:gd name="connsiteY76" fmla="*/ 361813 h 902365"/>
              <a:gd name="connsiteX77" fmla="*/ 2257410 w 5871180"/>
              <a:gd name="connsiteY77" fmla="*/ 128334 h 902365"/>
              <a:gd name="connsiteX78" fmla="*/ 2266732 w 5871180"/>
              <a:gd name="connsiteY78" fmla="*/ 441429 h 902365"/>
              <a:gd name="connsiteX79" fmla="*/ 2198779 w 5871180"/>
              <a:gd name="connsiteY79" fmla="*/ 361813 h 902365"/>
              <a:gd name="connsiteX80" fmla="*/ 2001004 w 5871180"/>
              <a:gd name="connsiteY80" fmla="*/ 378330 h 902365"/>
              <a:gd name="connsiteX81" fmla="*/ 2109744 w 5871180"/>
              <a:gd name="connsiteY81" fmla="*/ 144307 h 902365"/>
              <a:gd name="connsiteX82" fmla="*/ 2043072 w 5871180"/>
              <a:gd name="connsiteY82" fmla="*/ 416262 h 902365"/>
              <a:gd name="connsiteX83" fmla="*/ 2001004 w 5871180"/>
              <a:gd name="connsiteY83" fmla="*/ 378330 h 902365"/>
              <a:gd name="connsiteX84" fmla="*/ 1801906 w 5871180"/>
              <a:gd name="connsiteY84" fmla="*/ 331249 h 902365"/>
              <a:gd name="connsiteX85" fmla="*/ 2014944 w 5871180"/>
              <a:gd name="connsiteY85" fmla="*/ 122896 h 902365"/>
              <a:gd name="connsiteX86" fmla="*/ 1828642 w 5871180"/>
              <a:gd name="connsiteY86" fmla="*/ 358778 h 902365"/>
              <a:gd name="connsiteX87" fmla="*/ 1801906 w 5871180"/>
              <a:gd name="connsiteY87" fmla="*/ 331249 h 902365"/>
              <a:gd name="connsiteX88" fmla="*/ 1646390 w 5871180"/>
              <a:gd name="connsiteY88" fmla="*/ 262411 h 902365"/>
              <a:gd name="connsiteX89" fmla="*/ 1877437 w 5871180"/>
              <a:gd name="connsiteY89" fmla="*/ 101882 h 902365"/>
              <a:gd name="connsiteX90" fmla="*/ 1663849 w 5871180"/>
              <a:gd name="connsiteY90" fmla="*/ 278028 h 902365"/>
              <a:gd name="connsiteX91" fmla="*/ 1646390 w 5871180"/>
              <a:gd name="connsiteY91" fmla="*/ 262411 h 902365"/>
              <a:gd name="connsiteX92" fmla="*/ 1544466 w 5871180"/>
              <a:gd name="connsiteY92" fmla="*/ 183374 h 902365"/>
              <a:gd name="connsiteX93" fmla="*/ 1765154 w 5871180"/>
              <a:gd name="connsiteY93" fmla="*/ 78017 h 902365"/>
              <a:gd name="connsiteX94" fmla="*/ 1553043 w 5871180"/>
              <a:gd name="connsiteY94" fmla="*/ 196384 h 902365"/>
              <a:gd name="connsiteX95" fmla="*/ 1544466 w 5871180"/>
              <a:gd name="connsiteY95" fmla="*/ 183374 h 902365"/>
              <a:gd name="connsiteX96" fmla="*/ 1454043 w 5871180"/>
              <a:gd name="connsiteY96" fmla="*/ 106218 h 902365"/>
              <a:gd name="connsiteX97" fmla="*/ 1676885 w 5871180"/>
              <a:gd name="connsiteY97" fmla="*/ 34094 h 902365"/>
              <a:gd name="connsiteX98" fmla="*/ 1457412 w 5871180"/>
              <a:gd name="connsiteY98" fmla="*/ 111615 h 902365"/>
              <a:gd name="connsiteX99" fmla="*/ 1454043 w 5871180"/>
              <a:gd name="connsiteY99" fmla="*/ 106218 h 902365"/>
              <a:gd name="connsiteX100" fmla="*/ 1389835 w 5871180"/>
              <a:gd name="connsiteY100" fmla="*/ 27096 h 902365"/>
              <a:gd name="connsiteX101" fmla="*/ 1596549 w 5871180"/>
              <a:gd name="connsiteY101" fmla="*/ 0 h 902365"/>
              <a:gd name="connsiteX102" fmla="*/ 1390124 w 5871180"/>
              <a:gd name="connsiteY102" fmla="*/ 31545 h 902365"/>
              <a:gd name="connsiteX103" fmla="*/ 1389835 w 5871180"/>
              <a:gd name="connsiteY103" fmla="*/ 27096 h 902365"/>
              <a:gd name="connsiteX104" fmla="*/ 0 w 5871180"/>
              <a:gd name="connsiteY104" fmla="*/ 685726 h 902365"/>
              <a:gd name="connsiteX105" fmla="*/ 27244 w 5871180"/>
              <a:gd name="connsiteY105" fmla="*/ 642301 h 902365"/>
              <a:gd name="connsiteX106" fmla="*/ 941884 w 5871180"/>
              <a:gd name="connsiteY106" fmla="*/ 279762 h 902365"/>
              <a:gd name="connsiteX107" fmla="*/ 1512587 w 5871180"/>
              <a:gd name="connsiteY107" fmla="*/ 391209 h 902365"/>
              <a:gd name="connsiteX108" fmla="*/ 1586856 w 5871180"/>
              <a:gd name="connsiteY108" fmla="*/ 426713 h 902365"/>
              <a:gd name="connsiteX109" fmla="*/ 1593502 w 5871180"/>
              <a:gd name="connsiteY109" fmla="*/ 420246 h 902365"/>
              <a:gd name="connsiteX110" fmla="*/ 1608193 w 5871180"/>
              <a:gd name="connsiteY110" fmla="*/ 433494 h 902365"/>
              <a:gd name="connsiteX111" fmla="*/ 2285821 w 5871180"/>
              <a:gd name="connsiteY111" fmla="*/ 648988 h 902365"/>
              <a:gd name="connsiteX112" fmla="*/ 2937617 w 5871180"/>
              <a:gd name="connsiteY112" fmla="*/ 453663 h 902365"/>
              <a:gd name="connsiteX113" fmla="*/ 2938005 w 5871180"/>
              <a:gd name="connsiteY113" fmla="*/ 453357 h 902365"/>
              <a:gd name="connsiteX114" fmla="*/ 2940303 w 5871180"/>
              <a:gd name="connsiteY114" fmla="*/ 451036 h 902365"/>
              <a:gd name="connsiteX115" fmla="*/ 2981572 w 5871180"/>
              <a:gd name="connsiteY115" fmla="*/ 415059 h 902365"/>
              <a:gd name="connsiteX116" fmla="*/ 3001994 w 5871180"/>
              <a:gd name="connsiteY116" fmla="*/ 399583 h 902365"/>
              <a:gd name="connsiteX117" fmla="*/ 3028938 w 5871180"/>
              <a:gd name="connsiteY117" fmla="*/ 369255 h 902365"/>
              <a:gd name="connsiteX118" fmla="*/ 3017089 w 5871180"/>
              <a:gd name="connsiteY118" fmla="*/ 388143 h 902365"/>
              <a:gd name="connsiteX119" fmla="*/ 3026502 w 5871180"/>
              <a:gd name="connsiteY119" fmla="*/ 381010 h 902365"/>
              <a:gd name="connsiteX120" fmla="*/ 3784125 w 5871180"/>
              <a:gd name="connsiteY120" fmla="*/ 165767 h 902365"/>
              <a:gd name="connsiteX121" fmla="*/ 4354828 w 5871180"/>
              <a:gd name="connsiteY121" fmla="*/ 277214 h 902365"/>
              <a:gd name="connsiteX122" fmla="*/ 4429098 w 5871180"/>
              <a:gd name="connsiteY122" fmla="*/ 312718 h 902365"/>
              <a:gd name="connsiteX123" fmla="*/ 4435744 w 5871180"/>
              <a:gd name="connsiteY123" fmla="*/ 306251 h 902365"/>
              <a:gd name="connsiteX124" fmla="*/ 4450435 w 5871180"/>
              <a:gd name="connsiteY124" fmla="*/ 319499 h 902365"/>
              <a:gd name="connsiteX125" fmla="*/ 5128062 w 5871180"/>
              <a:gd name="connsiteY125" fmla="*/ 534993 h 902365"/>
              <a:gd name="connsiteX126" fmla="*/ 5844204 w 5871180"/>
              <a:gd name="connsiteY126" fmla="*/ 285623 h 902365"/>
              <a:gd name="connsiteX127" fmla="*/ 5871180 w 5871180"/>
              <a:gd name="connsiteY127" fmla="*/ 255260 h 902365"/>
              <a:gd name="connsiteX128" fmla="*/ 5843936 w 5871180"/>
              <a:gd name="connsiteY128" fmla="*/ 298686 h 902365"/>
              <a:gd name="connsiteX129" fmla="*/ 4929297 w 5871180"/>
              <a:gd name="connsiteY129" fmla="*/ 661224 h 902365"/>
              <a:gd name="connsiteX130" fmla="*/ 4358594 w 5871180"/>
              <a:gd name="connsiteY130" fmla="*/ 549777 h 902365"/>
              <a:gd name="connsiteX131" fmla="*/ 4284325 w 5871180"/>
              <a:gd name="connsiteY131" fmla="*/ 514273 h 902365"/>
              <a:gd name="connsiteX132" fmla="*/ 4277679 w 5871180"/>
              <a:gd name="connsiteY132" fmla="*/ 520740 h 902365"/>
              <a:gd name="connsiteX133" fmla="*/ 4262988 w 5871180"/>
              <a:gd name="connsiteY133" fmla="*/ 507492 h 902365"/>
              <a:gd name="connsiteX134" fmla="*/ 3585360 w 5871180"/>
              <a:gd name="connsiteY134" fmla="*/ 291998 h 902365"/>
              <a:gd name="connsiteX135" fmla="*/ 2933564 w 5871180"/>
              <a:gd name="connsiteY135" fmla="*/ 487323 h 902365"/>
              <a:gd name="connsiteX136" fmla="*/ 2933176 w 5871180"/>
              <a:gd name="connsiteY136" fmla="*/ 487629 h 902365"/>
              <a:gd name="connsiteX137" fmla="*/ 2930878 w 5871180"/>
              <a:gd name="connsiteY137" fmla="*/ 489950 h 902365"/>
              <a:gd name="connsiteX138" fmla="*/ 2889609 w 5871180"/>
              <a:gd name="connsiteY138" fmla="*/ 525928 h 902365"/>
              <a:gd name="connsiteX139" fmla="*/ 2869188 w 5871180"/>
              <a:gd name="connsiteY139" fmla="*/ 541403 h 902365"/>
              <a:gd name="connsiteX140" fmla="*/ 2842242 w 5871180"/>
              <a:gd name="connsiteY140" fmla="*/ 571731 h 902365"/>
              <a:gd name="connsiteX141" fmla="*/ 2854092 w 5871180"/>
              <a:gd name="connsiteY141" fmla="*/ 552843 h 902365"/>
              <a:gd name="connsiteX142" fmla="*/ 2844679 w 5871180"/>
              <a:gd name="connsiteY142" fmla="*/ 559976 h 902365"/>
              <a:gd name="connsiteX143" fmla="*/ 2087055 w 5871180"/>
              <a:gd name="connsiteY143" fmla="*/ 775219 h 902365"/>
              <a:gd name="connsiteX144" fmla="*/ 1516352 w 5871180"/>
              <a:gd name="connsiteY144" fmla="*/ 663772 h 902365"/>
              <a:gd name="connsiteX145" fmla="*/ 1442084 w 5871180"/>
              <a:gd name="connsiteY145" fmla="*/ 628268 h 902365"/>
              <a:gd name="connsiteX146" fmla="*/ 1435437 w 5871180"/>
              <a:gd name="connsiteY146" fmla="*/ 634736 h 902365"/>
              <a:gd name="connsiteX147" fmla="*/ 1420746 w 5871180"/>
              <a:gd name="connsiteY147" fmla="*/ 621487 h 902365"/>
              <a:gd name="connsiteX148" fmla="*/ 743118 w 5871180"/>
              <a:gd name="connsiteY148" fmla="*/ 405993 h 902365"/>
              <a:gd name="connsiteX149" fmla="*/ 26977 w 5871180"/>
              <a:gd name="connsiteY149" fmla="*/ 655363 h 902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5871180" h="902365">
                <a:moveTo>
                  <a:pt x="4251782" y="902365"/>
                </a:moveTo>
                <a:cubicBezTo>
                  <a:pt x="4295683" y="887872"/>
                  <a:pt x="4445696" y="845858"/>
                  <a:pt x="4458207" y="870821"/>
                </a:cubicBezTo>
                <a:cubicBezTo>
                  <a:pt x="4470719" y="895784"/>
                  <a:pt x="4301460" y="900580"/>
                  <a:pt x="4251782" y="902365"/>
                </a:cubicBezTo>
                <a:close/>
                <a:moveTo>
                  <a:pt x="4171446" y="868271"/>
                </a:moveTo>
                <a:cubicBezTo>
                  <a:pt x="4212820" y="842245"/>
                  <a:pt x="4359307" y="762514"/>
                  <a:pt x="4390920" y="790751"/>
                </a:cubicBezTo>
                <a:cubicBezTo>
                  <a:pt x="4392895" y="792516"/>
                  <a:pt x="4393989" y="794318"/>
                  <a:pt x="4394288" y="796148"/>
                </a:cubicBezTo>
                <a:cubicBezTo>
                  <a:pt x="4398781" y="823603"/>
                  <a:pt x="4224673" y="857452"/>
                  <a:pt x="4171446" y="868271"/>
                </a:cubicBezTo>
                <a:close/>
                <a:moveTo>
                  <a:pt x="4083177" y="824348"/>
                </a:moveTo>
                <a:cubicBezTo>
                  <a:pt x="4116637" y="788261"/>
                  <a:pt x="4242206" y="675477"/>
                  <a:pt x="4295288" y="705982"/>
                </a:cubicBezTo>
                <a:cubicBezTo>
                  <a:pt x="4301924" y="709795"/>
                  <a:pt x="4304519" y="714186"/>
                  <a:pt x="4303865" y="718991"/>
                </a:cubicBezTo>
                <a:cubicBezTo>
                  <a:pt x="4299283" y="752629"/>
                  <a:pt x="4135448" y="806546"/>
                  <a:pt x="4083177" y="824348"/>
                </a:cubicBezTo>
                <a:close/>
                <a:moveTo>
                  <a:pt x="3970894" y="800483"/>
                </a:moveTo>
                <a:cubicBezTo>
                  <a:pt x="3995954" y="750444"/>
                  <a:pt x="4101221" y="591589"/>
                  <a:pt x="4184482" y="624337"/>
                </a:cubicBezTo>
                <a:cubicBezTo>
                  <a:pt x="4194890" y="628431"/>
                  <a:pt x="4200399" y="633737"/>
                  <a:pt x="4201941" y="639954"/>
                </a:cubicBezTo>
                <a:cubicBezTo>
                  <a:pt x="4212737" y="683473"/>
                  <a:pt x="4029166" y="771600"/>
                  <a:pt x="3970894" y="800483"/>
                </a:cubicBezTo>
                <a:close/>
                <a:moveTo>
                  <a:pt x="3833387" y="779469"/>
                </a:moveTo>
                <a:cubicBezTo>
                  <a:pt x="3846343" y="717465"/>
                  <a:pt x="3916329" y="517013"/>
                  <a:pt x="4019689" y="543587"/>
                </a:cubicBezTo>
                <a:cubicBezTo>
                  <a:pt x="4039070" y="548570"/>
                  <a:pt x="4046908" y="558292"/>
                  <a:pt x="4046425" y="571116"/>
                </a:cubicBezTo>
                <a:cubicBezTo>
                  <a:pt x="4044331" y="626688"/>
                  <a:pt x="3885979" y="740520"/>
                  <a:pt x="3833387" y="779469"/>
                </a:cubicBezTo>
                <a:close/>
                <a:moveTo>
                  <a:pt x="3722902" y="640913"/>
                </a:moveTo>
                <a:cubicBezTo>
                  <a:pt x="3720428" y="562547"/>
                  <a:pt x="3735676" y="480378"/>
                  <a:pt x="3805259" y="486103"/>
                </a:cubicBezTo>
                <a:cubicBezTo>
                  <a:pt x="3833093" y="488393"/>
                  <a:pt x="3845294" y="502791"/>
                  <a:pt x="3847327" y="524036"/>
                </a:cubicBezTo>
                <a:cubicBezTo>
                  <a:pt x="3853426" y="587770"/>
                  <a:pt x="3768008" y="713127"/>
                  <a:pt x="3738587" y="758058"/>
                </a:cubicBezTo>
                <a:cubicBezTo>
                  <a:pt x="3732251" y="733584"/>
                  <a:pt x="3724387" y="687933"/>
                  <a:pt x="3722902" y="640913"/>
                </a:cubicBezTo>
                <a:close/>
                <a:moveTo>
                  <a:pt x="3515894" y="540552"/>
                </a:moveTo>
                <a:cubicBezTo>
                  <a:pt x="3516914" y="494279"/>
                  <a:pt x="3534321" y="460435"/>
                  <a:pt x="3583847" y="460936"/>
                </a:cubicBezTo>
                <a:cubicBezTo>
                  <a:pt x="3715917" y="462272"/>
                  <a:pt x="3614922" y="702334"/>
                  <a:pt x="3574525" y="774031"/>
                </a:cubicBezTo>
                <a:cubicBezTo>
                  <a:pt x="3558016" y="729319"/>
                  <a:pt x="3514195" y="617673"/>
                  <a:pt x="3515894" y="540552"/>
                </a:cubicBezTo>
                <a:close/>
                <a:moveTo>
                  <a:pt x="3318119" y="524036"/>
                </a:moveTo>
                <a:cubicBezTo>
                  <a:pt x="3320152" y="502791"/>
                  <a:pt x="3332354" y="488393"/>
                  <a:pt x="3360187" y="486103"/>
                </a:cubicBezTo>
                <a:cubicBezTo>
                  <a:pt x="3471521" y="476942"/>
                  <a:pt x="3443755" y="692792"/>
                  <a:pt x="3426859" y="758058"/>
                </a:cubicBezTo>
                <a:cubicBezTo>
                  <a:pt x="3397438" y="713126"/>
                  <a:pt x="3312020" y="587770"/>
                  <a:pt x="3318119" y="524036"/>
                </a:cubicBezTo>
                <a:close/>
                <a:moveTo>
                  <a:pt x="3119021" y="571116"/>
                </a:moveTo>
                <a:cubicBezTo>
                  <a:pt x="3118538" y="558291"/>
                  <a:pt x="3126377" y="548570"/>
                  <a:pt x="3145757" y="543587"/>
                </a:cubicBezTo>
                <a:cubicBezTo>
                  <a:pt x="3249117" y="517012"/>
                  <a:pt x="3319103" y="717465"/>
                  <a:pt x="3332059" y="779468"/>
                </a:cubicBezTo>
                <a:cubicBezTo>
                  <a:pt x="3279468" y="740520"/>
                  <a:pt x="3121114" y="626687"/>
                  <a:pt x="3119021" y="571116"/>
                </a:cubicBezTo>
                <a:close/>
                <a:moveTo>
                  <a:pt x="2963505" y="639954"/>
                </a:moveTo>
                <a:cubicBezTo>
                  <a:pt x="2965047" y="633737"/>
                  <a:pt x="2970556" y="628430"/>
                  <a:pt x="2980964" y="624337"/>
                </a:cubicBezTo>
                <a:cubicBezTo>
                  <a:pt x="3064225" y="591589"/>
                  <a:pt x="3169492" y="750444"/>
                  <a:pt x="3194552" y="800483"/>
                </a:cubicBezTo>
                <a:cubicBezTo>
                  <a:pt x="3136281" y="771600"/>
                  <a:pt x="2952709" y="683473"/>
                  <a:pt x="2963505" y="639954"/>
                </a:cubicBezTo>
                <a:close/>
                <a:moveTo>
                  <a:pt x="2934667" y="0"/>
                </a:moveTo>
                <a:cubicBezTo>
                  <a:pt x="2984345" y="1785"/>
                  <a:pt x="3153604" y="6581"/>
                  <a:pt x="3141092" y="31544"/>
                </a:cubicBezTo>
                <a:cubicBezTo>
                  <a:pt x="3128581" y="56507"/>
                  <a:pt x="2978568" y="14493"/>
                  <a:pt x="2934667" y="0"/>
                </a:cubicBezTo>
                <a:close/>
                <a:moveTo>
                  <a:pt x="2861581" y="718991"/>
                </a:moveTo>
                <a:cubicBezTo>
                  <a:pt x="2860927" y="714186"/>
                  <a:pt x="2863522" y="709795"/>
                  <a:pt x="2870158" y="705982"/>
                </a:cubicBezTo>
                <a:cubicBezTo>
                  <a:pt x="2923239" y="675477"/>
                  <a:pt x="3048809" y="788261"/>
                  <a:pt x="3082269" y="824348"/>
                </a:cubicBezTo>
                <a:cubicBezTo>
                  <a:pt x="3029998" y="806546"/>
                  <a:pt x="2866163" y="752628"/>
                  <a:pt x="2861581" y="718991"/>
                </a:cubicBezTo>
                <a:close/>
                <a:moveTo>
                  <a:pt x="2854331" y="34094"/>
                </a:moveTo>
                <a:cubicBezTo>
                  <a:pt x="2907558" y="44913"/>
                  <a:pt x="3081666" y="78762"/>
                  <a:pt x="3077173" y="106217"/>
                </a:cubicBezTo>
                <a:cubicBezTo>
                  <a:pt x="3076874" y="108047"/>
                  <a:pt x="3075780" y="109849"/>
                  <a:pt x="3073805" y="111614"/>
                </a:cubicBezTo>
                <a:cubicBezTo>
                  <a:pt x="3042192" y="139851"/>
                  <a:pt x="2895705" y="60120"/>
                  <a:pt x="2854331" y="34094"/>
                </a:cubicBezTo>
                <a:close/>
                <a:moveTo>
                  <a:pt x="2771158" y="796147"/>
                </a:moveTo>
                <a:cubicBezTo>
                  <a:pt x="2771457" y="794317"/>
                  <a:pt x="2772551" y="792515"/>
                  <a:pt x="2774527" y="790750"/>
                </a:cubicBezTo>
                <a:cubicBezTo>
                  <a:pt x="2806140" y="762513"/>
                  <a:pt x="2952627" y="842245"/>
                  <a:pt x="2993999" y="868271"/>
                </a:cubicBezTo>
                <a:cubicBezTo>
                  <a:pt x="2940773" y="857452"/>
                  <a:pt x="2766665" y="823603"/>
                  <a:pt x="2771158" y="796147"/>
                </a:cubicBezTo>
                <a:close/>
                <a:moveTo>
                  <a:pt x="2766062" y="78017"/>
                </a:moveTo>
                <a:cubicBezTo>
                  <a:pt x="2818333" y="95819"/>
                  <a:pt x="2982168" y="149736"/>
                  <a:pt x="2986750" y="183374"/>
                </a:cubicBezTo>
                <a:cubicBezTo>
                  <a:pt x="2987404" y="188179"/>
                  <a:pt x="2984809" y="192570"/>
                  <a:pt x="2978173" y="196383"/>
                </a:cubicBezTo>
                <a:cubicBezTo>
                  <a:pt x="2925091" y="226888"/>
                  <a:pt x="2799522" y="114104"/>
                  <a:pt x="2766062" y="78017"/>
                </a:cubicBezTo>
                <a:close/>
                <a:moveTo>
                  <a:pt x="2706949" y="875269"/>
                </a:moveTo>
                <a:cubicBezTo>
                  <a:pt x="2706385" y="873862"/>
                  <a:pt x="2706457" y="872381"/>
                  <a:pt x="2707239" y="870820"/>
                </a:cubicBezTo>
                <a:cubicBezTo>
                  <a:pt x="2719751" y="845858"/>
                  <a:pt x="2869763" y="887872"/>
                  <a:pt x="2913664" y="902365"/>
                </a:cubicBezTo>
                <a:cubicBezTo>
                  <a:pt x="2867091" y="900691"/>
                  <a:pt x="2715417" y="896371"/>
                  <a:pt x="2706949" y="875269"/>
                </a:cubicBezTo>
                <a:close/>
                <a:moveTo>
                  <a:pt x="2653779" y="101882"/>
                </a:moveTo>
                <a:cubicBezTo>
                  <a:pt x="2712051" y="130765"/>
                  <a:pt x="2895622" y="218892"/>
                  <a:pt x="2884826" y="262411"/>
                </a:cubicBezTo>
                <a:cubicBezTo>
                  <a:pt x="2883284" y="268628"/>
                  <a:pt x="2877775" y="273935"/>
                  <a:pt x="2867367" y="278028"/>
                </a:cubicBezTo>
                <a:cubicBezTo>
                  <a:pt x="2784106" y="310776"/>
                  <a:pt x="2678839" y="151921"/>
                  <a:pt x="2653779" y="101882"/>
                </a:cubicBezTo>
                <a:close/>
                <a:moveTo>
                  <a:pt x="2516272" y="122896"/>
                </a:moveTo>
                <a:cubicBezTo>
                  <a:pt x="2568864" y="161845"/>
                  <a:pt x="2727217" y="275677"/>
                  <a:pt x="2729310" y="331249"/>
                </a:cubicBezTo>
                <a:cubicBezTo>
                  <a:pt x="2729793" y="344074"/>
                  <a:pt x="2721955" y="353795"/>
                  <a:pt x="2702574" y="358778"/>
                </a:cubicBezTo>
                <a:cubicBezTo>
                  <a:pt x="2599214" y="385352"/>
                  <a:pt x="2529228" y="184900"/>
                  <a:pt x="2516272" y="122896"/>
                </a:cubicBezTo>
                <a:close/>
                <a:moveTo>
                  <a:pt x="2405787" y="261452"/>
                </a:moveTo>
                <a:cubicBezTo>
                  <a:pt x="2407272" y="214432"/>
                  <a:pt x="2415136" y="168782"/>
                  <a:pt x="2421472" y="144307"/>
                </a:cubicBezTo>
                <a:cubicBezTo>
                  <a:pt x="2450893" y="189239"/>
                  <a:pt x="2536311" y="314595"/>
                  <a:pt x="2530212" y="378329"/>
                </a:cubicBezTo>
                <a:cubicBezTo>
                  <a:pt x="2528179" y="399574"/>
                  <a:pt x="2515978" y="413972"/>
                  <a:pt x="2488144" y="416262"/>
                </a:cubicBezTo>
                <a:cubicBezTo>
                  <a:pt x="2418561" y="421987"/>
                  <a:pt x="2403313" y="339818"/>
                  <a:pt x="2405787" y="261452"/>
                </a:cubicBezTo>
                <a:close/>
                <a:moveTo>
                  <a:pt x="2198779" y="361813"/>
                </a:moveTo>
                <a:cubicBezTo>
                  <a:pt x="2197080" y="284692"/>
                  <a:pt x="2240901" y="173046"/>
                  <a:pt x="2257410" y="128334"/>
                </a:cubicBezTo>
                <a:cubicBezTo>
                  <a:pt x="2297807" y="200031"/>
                  <a:pt x="2398802" y="440093"/>
                  <a:pt x="2266732" y="441429"/>
                </a:cubicBezTo>
                <a:cubicBezTo>
                  <a:pt x="2217206" y="441930"/>
                  <a:pt x="2199799" y="408086"/>
                  <a:pt x="2198779" y="361813"/>
                </a:cubicBezTo>
                <a:close/>
                <a:moveTo>
                  <a:pt x="2001004" y="378330"/>
                </a:moveTo>
                <a:cubicBezTo>
                  <a:pt x="1994905" y="314595"/>
                  <a:pt x="2080323" y="189239"/>
                  <a:pt x="2109744" y="144307"/>
                </a:cubicBezTo>
                <a:cubicBezTo>
                  <a:pt x="2126640" y="209573"/>
                  <a:pt x="2154406" y="425423"/>
                  <a:pt x="2043072" y="416262"/>
                </a:cubicBezTo>
                <a:cubicBezTo>
                  <a:pt x="2015239" y="413972"/>
                  <a:pt x="2003037" y="399574"/>
                  <a:pt x="2001004" y="378330"/>
                </a:cubicBezTo>
                <a:close/>
                <a:moveTo>
                  <a:pt x="1801906" y="331249"/>
                </a:moveTo>
                <a:cubicBezTo>
                  <a:pt x="1803999" y="275678"/>
                  <a:pt x="1962353" y="161845"/>
                  <a:pt x="2014944" y="122896"/>
                </a:cubicBezTo>
                <a:cubicBezTo>
                  <a:pt x="2001988" y="184900"/>
                  <a:pt x="1932002" y="385353"/>
                  <a:pt x="1828642" y="358778"/>
                </a:cubicBezTo>
                <a:cubicBezTo>
                  <a:pt x="1809262" y="353795"/>
                  <a:pt x="1801423" y="344074"/>
                  <a:pt x="1801906" y="331249"/>
                </a:cubicBezTo>
                <a:close/>
                <a:moveTo>
                  <a:pt x="1646390" y="262411"/>
                </a:moveTo>
                <a:cubicBezTo>
                  <a:pt x="1635594" y="218892"/>
                  <a:pt x="1819166" y="130765"/>
                  <a:pt x="1877437" y="101882"/>
                </a:cubicBezTo>
                <a:cubicBezTo>
                  <a:pt x="1852377" y="151921"/>
                  <a:pt x="1747110" y="310776"/>
                  <a:pt x="1663849" y="278028"/>
                </a:cubicBezTo>
                <a:cubicBezTo>
                  <a:pt x="1653441" y="273935"/>
                  <a:pt x="1647932" y="268628"/>
                  <a:pt x="1646390" y="262411"/>
                </a:cubicBezTo>
                <a:close/>
                <a:moveTo>
                  <a:pt x="1544466" y="183374"/>
                </a:moveTo>
                <a:cubicBezTo>
                  <a:pt x="1549048" y="149737"/>
                  <a:pt x="1712883" y="95819"/>
                  <a:pt x="1765154" y="78017"/>
                </a:cubicBezTo>
                <a:cubicBezTo>
                  <a:pt x="1731694" y="114104"/>
                  <a:pt x="1606124" y="226888"/>
                  <a:pt x="1553043" y="196384"/>
                </a:cubicBezTo>
                <a:cubicBezTo>
                  <a:pt x="1546407" y="192570"/>
                  <a:pt x="1543812" y="188179"/>
                  <a:pt x="1544466" y="183374"/>
                </a:cubicBezTo>
                <a:close/>
                <a:moveTo>
                  <a:pt x="1454043" y="106218"/>
                </a:moveTo>
                <a:cubicBezTo>
                  <a:pt x="1449551" y="78762"/>
                  <a:pt x="1623659" y="44913"/>
                  <a:pt x="1676885" y="34094"/>
                </a:cubicBezTo>
                <a:cubicBezTo>
                  <a:pt x="1635512" y="60120"/>
                  <a:pt x="1489024" y="139852"/>
                  <a:pt x="1457412" y="111615"/>
                </a:cubicBezTo>
                <a:cubicBezTo>
                  <a:pt x="1455436" y="109850"/>
                  <a:pt x="1454343" y="108048"/>
                  <a:pt x="1454043" y="106218"/>
                </a:cubicBezTo>
                <a:close/>
                <a:moveTo>
                  <a:pt x="1389835" y="27096"/>
                </a:moveTo>
                <a:cubicBezTo>
                  <a:pt x="1398303" y="5994"/>
                  <a:pt x="1549976" y="1674"/>
                  <a:pt x="1596549" y="0"/>
                </a:cubicBezTo>
                <a:cubicBezTo>
                  <a:pt x="1552648" y="14493"/>
                  <a:pt x="1402636" y="56507"/>
                  <a:pt x="1390124" y="31545"/>
                </a:cubicBezTo>
                <a:cubicBezTo>
                  <a:pt x="1389342" y="29984"/>
                  <a:pt x="1389270" y="28503"/>
                  <a:pt x="1389835" y="27096"/>
                </a:cubicBezTo>
                <a:close/>
                <a:moveTo>
                  <a:pt x="0" y="685726"/>
                </a:moveTo>
                <a:lnTo>
                  <a:pt x="27244" y="642301"/>
                </a:lnTo>
                <a:cubicBezTo>
                  <a:pt x="194269" y="427429"/>
                  <a:pt x="541102" y="279762"/>
                  <a:pt x="941884" y="279762"/>
                </a:cubicBezTo>
                <a:cubicBezTo>
                  <a:pt x="1153285" y="279762"/>
                  <a:pt x="1349676" y="320847"/>
                  <a:pt x="1512587" y="391209"/>
                </a:cubicBezTo>
                <a:lnTo>
                  <a:pt x="1586856" y="426713"/>
                </a:lnTo>
                <a:lnTo>
                  <a:pt x="1593502" y="420246"/>
                </a:lnTo>
                <a:lnTo>
                  <a:pt x="1608193" y="433494"/>
                </a:lnTo>
                <a:cubicBezTo>
                  <a:pt x="1769260" y="565102"/>
                  <a:pt x="2013013" y="648988"/>
                  <a:pt x="2285821" y="648988"/>
                </a:cubicBezTo>
                <a:cubicBezTo>
                  <a:pt x="2544419" y="648988"/>
                  <a:pt x="2776912" y="573612"/>
                  <a:pt x="2937617" y="453663"/>
                </a:cubicBezTo>
                <a:lnTo>
                  <a:pt x="2938005" y="453357"/>
                </a:lnTo>
                <a:lnTo>
                  <a:pt x="2940303" y="451036"/>
                </a:lnTo>
                <a:cubicBezTo>
                  <a:pt x="2953429" y="438735"/>
                  <a:pt x="2967196" y="426736"/>
                  <a:pt x="2981572" y="415059"/>
                </a:cubicBezTo>
                <a:lnTo>
                  <a:pt x="3001994" y="399583"/>
                </a:lnTo>
                <a:lnTo>
                  <a:pt x="3028938" y="369255"/>
                </a:lnTo>
                <a:lnTo>
                  <a:pt x="3017089" y="388143"/>
                </a:lnTo>
                <a:lnTo>
                  <a:pt x="3026502" y="381010"/>
                </a:lnTo>
                <a:cubicBezTo>
                  <a:pt x="3213299" y="248829"/>
                  <a:pt x="3483539" y="165767"/>
                  <a:pt x="3784125" y="165767"/>
                </a:cubicBezTo>
                <a:cubicBezTo>
                  <a:pt x="3995526" y="165767"/>
                  <a:pt x="4191917" y="206852"/>
                  <a:pt x="4354828" y="277214"/>
                </a:cubicBezTo>
                <a:lnTo>
                  <a:pt x="4429098" y="312718"/>
                </a:lnTo>
                <a:lnTo>
                  <a:pt x="4435744" y="306251"/>
                </a:lnTo>
                <a:lnTo>
                  <a:pt x="4450435" y="319499"/>
                </a:lnTo>
                <a:cubicBezTo>
                  <a:pt x="4611502" y="451107"/>
                  <a:pt x="4855255" y="534993"/>
                  <a:pt x="5128062" y="534993"/>
                </a:cubicBezTo>
                <a:cubicBezTo>
                  <a:pt x="5423604" y="534993"/>
                  <a:pt x="5685047" y="436542"/>
                  <a:pt x="5844204" y="285623"/>
                </a:cubicBezTo>
                <a:lnTo>
                  <a:pt x="5871180" y="255260"/>
                </a:lnTo>
                <a:lnTo>
                  <a:pt x="5843936" y="298686"/>
                </a:lnTo>
                <a:cubicBezTo>
                  <a:pt x="5676911" y="513558"/>
                  <a:pt x="5330079" y="661224"/>
                  <a:pt x="4929297" y="661224"/>
                </a:cubicBezTo>
                <a:cubicBezTo>
                  <a:pt x="4717896" y="661224"/>
                  <a:pt x="4521505" y="620139"/>
                  <a:pt x="4358594" y="549777"/>
                </a:cubicBezTo>
                <a:lnTo>
                  <a:pt x="4284325" y="514273"/>
                </a:lnTo>
                <a:lnTo>
                  <a:pt x="4277679" y="520740"/>
                </a:lnTo>
                <a:lnTo>
                  <a:pt x="4262988" y="507492"/>
                </a:lnTo>
                <a:cubicBezTo>
                  <a:pt x="4101920" y="375885"/>
                  <a:pt x="3858167" y="291998"/>
                  <a:pt x="3585360" y="291998"/>
                </a:cubicBezTo>
                <a:cubicBezTo>
                  <a:pt x="3326761" y="291998"/>
                  <a:pt x="3094268" y="367374"/>
                  <a:pt x="2933564" y="487323"/>
                </a:cubicBezTo>
                <a:lnTo>
                  <a:pt x="2933176" y="487629"/>
                </a:lnTo>
                <a:lnTo>
                  <a:pt x="2930878" y="489950"/>
                </a:lnTo>
                <a:cubicBezTo>
                  <a:pt x="2917752" y="502251"/>
                  <a:pt x="2903985" y="514250"/>
                  <a:pt x="2889609" y="525928"/>
                </a:cubicBezTo>
                <a:lnTo>
                  <a:pt x="2869188" y="541403"/>
                </a:lnTo>
                <a:lnTo>
                  <a:pt x="2842242" y="571731"/>
                </a:lnTo>
                <a:lnTo>
                  <a:pt x="2854092" y="552843"/>
                </a:lnTo>
                <a:lnTo>
                  <a:pt x="2844679" y="559976"/>
                </a:lnTo>
                <a:cubicBezTo>
                  <a:pt x="2657882" y="692157"/>
                  <a:pt x="2387642" y="775219"/>
                  <a:pt x="2087055" y="775219"/>
                </a:cubicBezTo>
                <a:cubicBezTo>
                  <a:pt x="1875654" y="775219"/>
                  <a:pt x="1679263" y="734134"/>
                  <a:pt x="1516352" y="663772"/>
                </a:cubicBezTo>
                <a:lnTo>
                  <a:pt x="1442084" y="628268"/>
                </a:lnTo>
                <a:lnTo>
                  <a:pt x="1435437" y="634736"/>
                </a:lnTo>
                <a:lnTo>
                  <a:pt x="1420746" y="621487"/>
                </a:lnTo>
                <a:cubicBezTo>
                  <a:pt x="1259679" y="489880"/>
                  <a:pt x="1015926" y="405993"/>
                  <a:pt x="743118" y="405993"/>
                </a:cubicBezTo>
                <a:cubicBezTo>
                  <a:pt x="447576" y="405993"/>
                  <a:pt x="186133" y="504444"/>
                  <a:pt x="26977" y="655363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24000">
                <a:srgbClr val="0070C0"/>
              </a:gs>
              <a:gs pos="47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Forma libre 5"/>
          <p:cNvSpPr/>
          <p:nvPr/>
        </p:nvSpPr>
        <p:spPr>
          <a:xfrm rot="5400000">
            <a:off x="2997577" y="2490849"/>
            <a:ext cx="5025148" cy="1876303"/>
          </a:xfrm>
          <a:custGeom>
            <a:avLst/>
            <a:gdLst>
              <a:gd name="connsiteX0" fmla="*/ 4251782 w 5871180"/>
              <a:gd name="connsiteY0" fmla="*/ 902365 h 902365"/>
              <a:gd name="connsiteX1" fmla="*/ 4458207 w 5871180"/>
              <a:gd name="connsiteY1" fmla="*/ 870821 h 902365"/>
              <a:gd name="connsiteX2" fmla="*/ 4251782 w 5871180"/>
              <a:gd name="connsiteY2" fmla="*/ 902365 h 902365"/>
              <a:gd name="connsiteX3" fmla="*/ 4171446 w 5871180"/>
              <a:gd name="connsiteY3" fmla="*/ 868271 h 902365"/>
              <a:gd name="connsiteX4" fmla="*/ 4390920 w 5871180"/>
              <a:gd name="connsiteY4" fmla="*/ 790751 h 902365"/>
              <a:gd name="connsiteX5" fmla="*/ 4394288 w 5871180"/>
              <a:gd name="connsiteY5" fmla="*/ 796148 h 902365"/>
              <a:gd name="connsiteX6" fmla="*/ 4171446 w 5871180"/>
              <a:gd name="connsiteY6" fmla="*/ 868271 h 902365"/>
              <a:gd name="connsiteX7" fmla="*/ 4083177 w 5871180"/>
              <a:gd name="connsiteY7" fmla="*/ 824348 h 902365"/>
              <a:gd name="connsiteX8" fmla="*/ 4295288 w 5871180"/>
              <a:gd name="connsiteY8" fmla="*/ 705982 h 902365"/>
              <a:gd name="connsiteX9" fmla="*/ 4303865 w 5871180"/>
              <a:gd name="connsiteY9" fmla="*/ 718991 h 902365"/>
              <a:gd name="connsiteX10" fmla="*/ 4083177 w 5871180"/>
              <a:gd name="connsiteY10" fmla="*/ 824348 h 902365"/>
              <a:gd name="connsiteX11" fmla="*/ 3970894 w 5871180"/>
              <a:gd name="connsiteY11" fmla="*/ 800483 h 902365"/>
              <a:gd name="connsiteX12" fmla="*/ 4184482 w 5871180"/>
              <a:gd name="connsiteY12" fmla="*/ 624337 h 902365"/>
              <a:gd name="connsiteX13" fmla="*/ 4201941 w 5871180"/>
              <a:gd name="connsiteY13" fmla="*/ 639954 h 902365"/>
              <a:gd name="connsiteX14" fmla="*/ 3970894 w 5871180"/>
              <a:gd name="connsiteY14" fmla="*/ 800483 h 902365"/>
              <a:gd name="connsiteX15" fmla="*/ 3833387 w 5871180"/>
              <a:gd name="connsiteY15" fmla="*/ 779469 h 902365"/>
              <a:gd name="connsiteX16" fmla="*/ 4019689 w 5871180"/>
              <a:gd name="connsiteY16" fmla="*/ 543587 h 902365"/>
              <a:gd name="connsiteX17" fmla="*/ 4046425 w 5871180"/>
              <a:gd name="connsiteY17" fmla="*/ 571116 h 902365"/>
              <a:gd name="connsiteX18" fmla="*/ 3833387 w 5871180"/>
              <a:gd name="connsiteY18" fmla="*/ 779469 h 902365"/>
              <a:gd name="connsiteX19" fmla="*/ 3722902 w 5871180"/>
              <a:gd name="connsiteY19" fmla="*/ 640913 h 902365"/>
              <a:gd name="connsiteX20" fmla="*/ 3805259 w 5871180"/>
              <a:gd name="connsiteY20" fmla="*/ 486103 h 902365"/>
              <a:gd name="connsiteX21" fmla="*/ 3847327 w 5871180"/>
              <a:gd name="connsiteY21" fmla="*/ 524036 h 902365"/>
              <a:gd name="connsiteX22" fmla="*/ 3738587 w 5871180"/>
              <a:gd name="connsiteY22" fmla="*/ 758058 h 902365"/>
              <a:gd name="connsiteX23" fmla="*/ 3722902 w 5871180"/>
              <a:gd name="connsiteY23" fmla="*/ 640913 h 902365"/>
              <a:gd name="connsiteX24" fmla="*/ 3515894 w 5871180"/>
              <a:gd name="connsiteY24" fmla="*/ 540552 h 902365"/>
              <a:gd name="connsiteX25" fmla="*/ 3583847 w 5871180"/>
              <a:gd name="connsiteY25" fmla="*/ 460936 h 902365"/>
              <a:gd name="connsiteX26" fmla="*/ 3574525 w 5871180"/>
              <a:gd name="connsiteY26" fmla="*/ 774031 h 902365"/>
              <a:gd name="connsiteX27" fmla="*/ 3515894 w 5871180"/>
              <a:gd name="connsiteY27" fmla="*/ 540552 h 902365"/>
              <a:gd name="connsiteX28" fmla="*/ 3318119 w 5871180"/>
              <a:gd name="connsiteY28" fmla="*/ 524036 h 902365"/>
              <a:gd name="connsiteX29" fmla="*/ 3360187 w 5871180"/>
              <a:gd name="connsiteY29" fmla="*/ 486103 h 902365"/>
              <a:gd name="connsiteX30" fmla="*/ 3426859 w 5871180"/>
              <a:gd name="connsiteY30" fmla="*/ 758058 h 902365"/>
              <a:gd name="connsiteX31" fmla="*/ 3318119 w 5871180"/>
              <a:gd name="connsiteY31" fmla="*/ 524036 h 902365"/>
              <a:gd name="connsiteX32" fmla="*/ 3119021 w 5871180"/>
              <a:gd name="connsiteY32" fmla="*/ 571116 h 902365"/>
              <a:gd name="connsiteX33" fmla="*/ 3145757 w 5871180"/>
              <a:gd name="connsiteY33" fmla="*/ 543587 h 902365"/>
              <a:gd name="connsiteX34" fmla="*/ 3332059 w 5871180"/>
              <a:gd name="connsiteY34" fmla="*/ 779468 h 902365"/>
              <a:gd name="connsiteX35" fmla="*/ 3119021 w 5871180"/>
              <a:gd name="connsiteY35" fmla="*/ 571116 h 902365"/>
              <a:gd name="connsiteX36" fmla="*/ 2963505 w 5871180"/>
              <a:gd name="connsiteY36" fmla="*/ 639954 h 902365"/>
              <a:gd name="connsiteX37" fmla="*/ 2980964 w 5871180"/>
              <a:gd name="connsiteY37" fmla="*/ 624337 h 902365"/>
              <a:gd name="connsiteX38" fmla="*/ 3194552 w 5871180"/>
              <a:gd name="connsiteY38" fmla="*/ 800483 h 902365"/>
              <a:gd name="connsiteX39" fmla="*/ 2963505 w 5871180"/>
              <a:gd name="connsiteY39" fmla="*/ 639954 h 902365"/>
              <a:gd name="connsiteX40" fmla="*/ 2934667 w 5871180"/>
              <a:gd name="connsiteY40" fmla="*/ 0 h 902365"/>
              <a:gd name="connsiteX41" fmla="*/ 3141092 w 5871180"/>
              <a:gd name="connsiteY41" fmla="*/ 31544 h 902365"/>
              <a:gd name="connsiteX42" fmla="*/ 2934667 w 5871180"/>
              <a:gd name="connsiteY42" fmla="*/ 0 h 902365"/>
              <a:gd name="connsiteX43" fmla="*/ 2861581 w 5871180"/>
              <a:gd name="connsiteY43" fmla="*/ 718991 h 902365"/>
              <a:gd name="connsiteX44" fmla="*/ 2870158 w 5871180"/>
              <a:gd name="connsiteY44" fmla="*/ 705982 h 902365"/>
              <a:gd name="connsiteX45" fmla="*/ 3082269 w 5871180"/>
              <a:gd name="connsiteY45" fmla="*/ 824348 h 902365"/>
              <a:gd name="connsiteX46" fmla="*/ 2861581 w 5871180"/>
              <a:gd name="connsiteY46" fmla="*/ 718991 h 902365"/>
              <a:gd name="connsiteX47" fmla="*/ 2854331 w 5871180"/>
              <a:gd name="connsiteY47" fmla="*/ 34094 h 902365"/>
              <a:gd name="connsiteX48" fmla="*/ 3077173 w 5871180"/>
              <a:gd name="connsiteY48" fmla="*/ 106217 h 902365"/>
              <a:gd name="connsiteX49" fmla="*/ 3073805 w 5871180"/>
              <a:gd name="connsiteY49" fmla="*/ 111614 h 902365"/>
              <a:gd name="connsiteX50" fmla="*/ 2854331 w 5871180"/>
              <a:gd name="connsiteY50" fmla="*/ 34094 h 902365"/>
              <a:gd name="connsiteX51" fmla="*/ 2771158 w 5871180"/>
              <a:gd name="connsiteY51" fmla="*/ 796147 h 902365"/>
              <a:gd name="connsiteX52" fmla="*/ 2774527 w 5871180"/>
              <a:gd name="connsiteY52" fmla="*/ 790750 h 902365"/>
              <a:gd name="connsiteX53" fmla="*/ 2993999 w 5871180"/>
              <a:gd name="connsiteY53" fmla="*/ 868271 h 902365"/>
              <a:gd name="connsiteX54" fmla="*/ 2771158 w 5871180"/>
              <a:gd name="connsiteY54" fmla="*/ 796147 h 902365"/>
              <a:gd name="connsiteX55" fmla="*/ 2766062 w 5871180"/>
              <a:gd name="connsiteY55" fmla="*/ 78017 h 902365"/>
              <a:gd name="connsiteX56" fmla="*/ 2986750 w 5871180"/>
              <a:gd name="connsiteY56" fmla="*/ 183374 h 902365"/>
              <a:gd name="connsiteX57" fmla="*/ 2978173 w 5871180"/>
              <a:gd name="connsiteY57" fmla="*/ 196383 h 902365"/>
              <a:gd name="connsiteX58" fmla="*/ 2766062 w 5871180"/>
              <a:gd name="connsiteY58" fmla="*/ 78017 h 902365"/>
              <a:gd name="connsiteX59" fmla="*/ 2706949 w 5871180"/>
              <a:gd name="connsiteY59" fmla="*/ 875269 h 902365"/>
              <a:gd name="connsiteX60" fmla="*/ 2707239 w 5871180"/>
              <a:gd name="connsiteY60" fmla="*/ 870820 h 902365"/>
              <a:gd name="connsiteX61" fmla="*/ 2913664 w 5871180"/>
              <a:gd name="connsiteY61" fmla="*/ 902365 h 902365"/>
              <a:gd name="connsiteX62" fmla="*/ 2706949 w 5871180"/>
              <a:gd name="connsiteY62" fmla="*/ 875269 h 902365"/>
              <a:gd name="connsiteX63" fmla="*/ 2653779 w 5871180"/>
              <a:gd name="connsiteY63" fmla="*/ 101882 h 902365"/>
              <a:gd name="connsiteX64" fmla="*/ 2884826 w 5871180"/>
              <a:gd name="connsiteY64" fmla="*/ 262411 h 902365"/>
              <a:gd name="connsiteX65" fmla="*/ 2867367 w 5871180"/>
              <a:gd name="connsiteY65" fmla="*/ 278028 h 902365"/>
              <a:gd name="connsiteX66" fmla="*/ 2653779 w 5871180"/>
              <a:gd name="connsiteY66" fmla="*/ 101882 h 902365"/>
              <a:gd name="connsiteX67" fmla="*/ 2516272 w 5871180"/>
              <a:gd name="connsiteY67" fmla="*/ 122896 h 902365"/>
              <a:gd name="connsiteX68" fmla="*/ 2729310 w 5871180"/>
              <a:gd name="connsiteY68" fmla="*/ 331249 h 902365"/>
              <a:gd name="connsiteX69" fmla="*/ 2702574 w 5871180"/>
              <a:gd name="connsiteY69" fmla="*/ 358778 h 902365"/>
              <a:gd name="connsiteX70" fmla="*/ 2516272 w 5871180"/>
              <a:gd name="connsiteY70" fmla="*/ 122896 h 902365"/>
              <a:gd name="connsiteX71" fmla="*/ 2405787 w 5871180"/>
              <a:gd name="connsiteY71" fmla="*/ 261452 h 902365"/>
              <a:gd name="connsiteX72" fmla="*/ 2421472 w 5871180"/>
              <a:gd name="connsiteY72" fmla="*/ 144307 h 902365"/>
              <a:gd name="connsiteX73" fmla="*/ 2530212 w 5871180"/>
              <a:gd name="connsiteY73" fmla="*/ 378329 h 902365"/>
              <a:gd name="connsiteX74" fmla="*/ 2488144 w 5871180"/>
              <a:gd name="connsiteY74" fmla="*/ 416262 h 902365"/>
              <a:gd name="connsiteX75" fmla="*/ 2405787 w 5871180"/>
              <a:gd name="connsiteY75" fmla="*/ 261452 h 902365"/>
              <a:gd name="connsiteX76" fmla="*/ 2198779 w 5871180"/>
              <a:gd name="connsiteY76" fmla="*/ 361813 h 902365"/>
              <a:gd name="connsiteX77" fmla="*/ 2257410 w 5871180"/>
              <a:gd name="connsiteY77" fmla="*/ 128334 h 902365"/>
              <a:gd name="connsiteX78" fmla="*/ 2266732 w 5871180"/>
              <a:gd name="connsiteY78" fmla="*/ 441429 h 902365"/>
              <a:gd name="connsiteX79" fmla="*/ 2198779 w 5871180"/>
              <a:gd name="connsiteY79" fmla="*/ 361813 h 902365"/>
              <a:gd name="connsiteX80" fmla="*/ 2001004 w 5871180"/>
              <a:gd name="connsiteY80" fmla="*/ 378330 h 902365"/>
              <a:gd name="connsiteX81" fmla="*/ 2109744 w 5871180"/>
              <a:gd name="connsiteY81" fmla="*/ 144307 h 902365"/>
              <a:gd name="connsiteX82" fmla="*/ 2043072 w 5871180"/>
              <a:gd name="connsiteY82" fmla="*/ 416262 h 902365"/>
              <a:gd name="connsiteX83" fmla="*/ 2001004 w 5871180"/>
              <a:gd name="connsiteY83" fmla="*/ 378330 h 902365"/>
              <a:gd name="connsiteX84" fmla="*/ 1801906 w 5871180"/>
              <a:gd name="connsiteY84" fmla="*/ 331249 h 902365"/>
              <a:gd name="connsiteX85" fmla="*/ 2014944 w 5871180"/>
              <a:gd name="connsiteY85" fmla="*/ 122896 h 902365"/>
              <a:gd name="connsiteX86" fmla="*/ 1828642 w 5871180"/>
              <a:gd name="connsiteY86" fmla="*/ 358778 h 902365"/>
              <a:gd name="connsiteX87" fmla="*/ 1801906 w 5871180"/>
              <a:gd name="connsiteY87" fmla="*/ 331249 h 902365"/>
              <a:gd name="connsiteX88" fmla="*/ 1646390 w 5871180"/>
              <a:gd name="connsiteY88" fmla="*/ 262411 h 902365"/>
              <a:gd name="connsiteX89" fmla="*/ 1877437 w 5871180"/>
              <a:gd name="connsiteY89" fmla="*/ 101882 h 902365"/>
              <a:gd name="connsiteX90" fmla="*/ 1663849 w 5871180"/>
              <a:gd name="connsiteY90" fmla="*/ 278028 h 902365"/>
              <a:gd name="connsiteX91" fmla="*/ 1646390 w 5871180"/>
              <a:gd name="connsiteY91" fmla="*/ 262411 h 902365"/>
              <a:gd name="connsiteX92" fmla="*/ 1544466 w 5871180"/>
              <a:gd name="connsiteY92" fmla="*/ 183374 h 902365"/>
              <a:gd name="connsiteX93" fmla="*/ 1765154 w 5871180"/>
              <a:gd name="connsiteY93" fmla="*/ 78017 h 902365"/>
              <a:gd name="connsiteX94" fmla="*/ 1553043 w 5871180"/>
              <a:gd name="connsiteY94" fmla="*/ 196384 h 902365"/>
              <a:gd name="connsiteX95" fmla="*/ 1544466 w 5871180"/>
              <a:gd name="connsiteY95" fmla="*/ 183374 h 902365"/>
              <a:gd name="connsiteX96" fmla="*/ 1454043 w 5871180"/>
              <a:gd name="connsiteY96" fmla="*/ 106218 h 902365"/>
              <a:gd name="connsiteX97" fmla="*/ 1676885 w 5871180"/>
              <a:gd name="connsiteY97" fmla="*/ 34094 h 902365"/>
              <a:gd name="connsiteX98" fmla="*/ 1457412 w 5871180"/>
              <a:gd name="connsiteY98" fmla="*/ 111615 h 902365"/>
              <a:gd name="connsiteX99" fmla="*/ 1454043 w 5871180"/>
              <a:gd name="connsiteY99" fmla="*/ 106218 h 902365"/>
              <a:gd name="connsiteX100" fmla="*/ 1389835 w 5871180"/>
              <a:gd name="connsiteY100" fmla="*/ 27096 h 902365"/>
              <a:gd name="connsiteX101" fmla="*/ 1596549 w 5871180"/>
              <a:gd name="connsiteY101" fmla="*/ 0 h 902365"/>
              <a:gd name="connsiteX102" fmla="*/ 1390124 w 5871180"/>
              <a:gd name="connsiteY102" fmla="*/ 31545 h 902365"/>
              <a:gd name="connsiteX103" fmla="*/ 1389835 w 5871180"/>
              <a:gd name="connsiteY103" fmla="*/ 27096 h 902365"/>
              <a:gd name="connsiteX104" fmla="*/ 0 w 5871180"/>
              <a:gd name="connsiteY104" fmla="*/ 685726 h 902365"/>
              <a:gd name="connsiteX105" fmla="*/ 27244 w 5871180"/>
              <a:gd name="connsiteY105" fmla="*/ 642301 h 902365"/>
              <a:gd name="connsiteX106" fmla="*/ 941884 w 5871180"/>
              <a:gd name="connsiteY106" fmla="*/ 279762 h 902365"/>
              <a:gd name="connsiteX107" fmla="*/ 1512587 w 5871180"/>
              <a:gd name="connsiteY107" fmla="*/ 391209 h 902365"/>
              <a:gd name="connsiteX108" fmla="*/ 1586856 w 5871180"/>
              <a:gd name="connsiteY108" fmla="*/ 426713 h 902365"/>
              <a:gd name="connsiteX109" fmla="*/ 1593502 w 5871180"/>
              <a:gd name="connsiteY109" fmla="*/ 420246 h 902365"/>
              <a:gd name="connsiteX110" fmla="*/ 1608193 w 5871180"/>
              <a:gd name="connsiteY110" fmla="*/ 433494 h 902365"/>
              <a:gd name="connsiteX111" fmla="*/ 2285821 w 5871180"/>
              <a:gd name="connsiteY111" fmla="*/ 648988 h 902365"/>
              <a:gd name="connsiteX112" fmla="*/ 2937617 w 5871180"/>
              <a:gd name="connsiteY112" fmla="*/ 453663 h 902365"/>
              <a:gd name="connsiteX113" fmla="*/ 2938005 w 5871180"/>
              <a:gd name="connsiteY113" fmla="*/ 453357 h 902365"/>
              <a:gd name="connsiteX114" fmla="*/ 2940303 w 5871180"/>
              <a:gd name="connsiteY114" fmla="*/ 451036 h 902365"/>
              <a:gd name="connsiteX115" fmla="*/ 2981572 w 5871180"/>
              <a:gd name="connsiteY115" fmla="*/ 415059 h 902365"/>
              <a:gd name="connsiteX116" fmla="*/ 3001994 w 5871180"/>
              <a:gd name="connsiteY116" fmla="*/ 399583 h 902365"/>
              <a:gd name="connsiteX117" fmla="*/ 3028938 w 5871180"/>
              <a:gd name="connsiteY117" fmla="*/ 369255 h 902365"/>
              <a:gd name="connsiteX118" fmla="*/ 3017089 w 5871180"/>
              <a:gd name="connsiteY118" fmla="*/ 388143 h 902365"/>
              <a:gd name="connsiteX119" fmla="*/ 3026502 w 5871180"/>
              <a:gd name="connsiteY119" fmla="*/ 381010 h 902365"/>
              <a:gd name="connsiteX120" fmla="*/ 3784125 w 5871180"/>
              <a:gd name="connsiteY120" fmla="*/ 165767 h 902365"/>
              <a:gd name="connsiteX121" fmla="*/ 4354828 w 5871180"/>
              <a:gd name="connsiteY121" fmla="*/ 277214 h 902365"/>
              <a:gd name="connsiteX122" fmla="*/ 4429098 w 5871180"/>
              <a:gd name="connsiteY122" fmla="*/ 312718 h 902365"/>
              <a:gd name="connsiteX123" fmla="*/ 4435744 w 5871180"/>
              <a:gd name="connsiteY123" fmla="*/ 306251 h 902365"/>
              <a:gd name="connsiteX124" fmla="*/ 4450435 w 5871180"/>
              <a:gd name="connsiteY124" fmla="*/ 319499 h 902365"/>
              <a:gd name="connsiteX125" fmla="*/ 5128062 w 5871180"/>
              <a:gd name="connsiteY125" fmla="*/ 534993 h 902365"/>
              <a:gd name="connsiteX126" fmla="*/ 5844204 w 5871180"/>
              <a:gd name="connsiteY126" fmla="*/ 285623 h 902365"/>
              <a:gd name="connsiteX127" fmla="*/ 5871180 w 5871180"/>
              <a:gd name="connsiteY127" fmla="*/ 255260 h 902365"/>
              <a:gd name="connsiteX128" fmla="*/ 5843936 w 5871180"/>
              <a:gd name="connsiteY128" fmla="*/ 298686 h 902365"/>
              <a:gd name="connsiteX129" fmla="*/ 4929297 w 5871180"/>
              <a:gd name="connsiteY129" fmla="*/ 661224 h 902365"/>
              <a:gd name="connsiteX130" fmla="*/ 4358594 w 5871180"/>
              <a:gd name="connsiteY130" fmla="*/ 549777 h 902365"/>
              <a:gd name="connsiteX131" fmla="*/ 4284325 w 5871180"/>
              <a:gd name="connsiteY131" fmla="*/ 514273 h 902365"/>
              <a:gd name="connsiteX132" fmla="*/ 4277679 w 5871180"/>
              <a:gd name="connsiteY132" fmla="*/ 520740 h 902365"/>
              <a:gd name="connsiteX133" fmla="*/ 4262988 w 5871180"/>
              <a:gd name="connsiteY133" fmla="*/ 507492 h 902365"/>
              <a:gd name="connsiteX134" fmla="*/ 3585360 w 5871180"/>
              <a:gd name="connsiteY134" fmla="*/ 291998 h 902365"/>
              <a:gd name="connsiteX135" fmla="*/ 2933564 w 5871180"/>
              <a:gd name="connsiteY135" fmla="*/ 487323 h 902365"/>
              <a:gd name="connsiteX136" fmla="*/ 2933176 w 5871180"/>
              <a:gd name="connsiteY136" fmla="*/ 487629 h 902365"/>
              <a:gd name="connsiteX137" fmla="*/ 2930878 w 5871180"/>
              <a:gd name="connsiteY137" fmla="*/ 489950 h 902365"/>
              <a:gd name="connsiteX138" fmla="*/ 2889609 w 5871180"/>
              <a:gd name="connsiteY138" fmla="*/ 525928 h 902365"/>
              <a:gd name="connsiteX139" fmla="*/ 2869188 w 5871180"/>
              <a:gd name="connsiteY139" fmla="*/ 541403 h 902365"/>
              <a:gd name="connsiteX140" fmla="*/ 2842242 w 5871180"/>
              <a:gd name="connsiteY140" fmla="*/ 571731 h 902365"/>
              <a:gd name="connsiteX141" fmla="*/ 2854092 w 5871180"/>
              <a:gd name="connsiteY141" fmla="*/ 552843 h 902365"/>
              <a:gd name="connsiteX142" fmla="*/ 2844679 w 5871180"/>
              <a:gd name="connsiteY142" fmla="*/ 559976 h 902365"/>
              <a:gd name="connsiteX143" fmla="*/ 2087055 w 5871180"/>
              <a:gd name="connsiteY143" fmla="*/ 775219 h 902365"/>
              <a:gd name="connsiteX144" fmla="*/ 1516352 w 5871180"/>
              <a:gd name="connsiteY144" fmla="*/ 663772 h 902365"/>
              <a:gd name="connsiteX145" fmla="*/ 1442084 w 5871180"/>
              <a:gd name="connsiteY145" fmla="*/ 628268 h 902365"/>
              <a:gd name="connsiteX146" fmla="*/ 1435437 w 5871180"/>
              <a:gd name="connsiteY146" fmla="*/ 634736 h 902365"/>
              <a:gd name="connsiteX147" fmla="*/ 1420746 w 5871180"/>
              <a:gd name="connsiteY147" fmla="*/ 621487 h 902365"/>
              <a:gd name="connsiteX148" fmla="*/ 743118 w 5871180"/>
              <a:gd name="connsiteY148" fmla="*/ 405993 h 902365"/>
              <a:gd name="connsiteX149" fmla="*/ 26977 w 5871180"/>
              <a:gd name="connsiteY149" fmla="*/ 655363 h 902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5871180" h="902365">
                <a:moveTo>
                  <a:pt x="4251782" y="902365"/>
                </a:moveTo>
                <a:cubicBezTo>
                  <a:pt x="4295683" y="887872"/>
                  <a:pt x="4445696" y="845858"/>
                  <a:pt x="4458207" y="870821"/>
                </a:cubicBezTo>
                <a:cubicBezTo>
                  <a:pt x="4470719" y="895784"/>
                  <a:pt x="4301460" y="900580"/>
                  <a:pt x="4251782" y="902365"/>
                </a:cubicBezTo>
                <a:close/>
                <a:moveTo>
                  <a:pt x="4171446" y="868271"/>
                </a:moveTo>
                <a:cubicBezTo>
                  <a:pt x="4212820" y="842245"/>
                  <a:pt x="4359307" y="762514"/>
                  <a:pt x="4390920" y="790751"/>
                </a:cubicBezTo>
                <a:cubicBezTo>
                  <a:pt x="4392895" y="792516"/>
                  <a:pt x="4393989" y="794318"/>
                  <a:pt x="4394288" y="796148"/>
                </a:cubicBezTo>
                <a:cubicBezTo>
                  <a:pt x="4398781" y="823603"/>
                  <a:pt x="4224673" y="857452"/>
                  <a:pt x="4171446" y="868271"/>
                </a:cubicBezTo>
                <a:close/>
                <a:moveTo>
                  <a:pt x="4083177" y="824348"/>
                </a:moveTo>
                <a:cubicBezTo>
                  <a:pt x="4116637" y="788261"/>
                  <a:pt x="4242206" y="675477"/>
                  <a:pt x="4295288" y="705982"/>
                </a:cubicBezTo>
                <a:cubicBezTo>
                  <a:pt x="4301924" y="709795"/>
                  <a:pt x="4304519" y="714186"/>
                  <a:pt x="4303865" y="718991"/>
                </a:cubicBezTo>
                <a:cubicBezTo>
                  <a:pt x="4299283" y="752629"/>
                  <a:pt x="4135448" y="806546"/>
                  <a:pt x="4083177" y="824348"/>
                </a:cubicBezTo>
                <a:close/>
                <a:moveTo>
                  <a:pt x="3970894" y="800483"/>
                </a:moveTo>
                <a:cubicBezTo>
                  <a:pt x="3995954" y="750444"/>
                  <a:pt x="4101221" y="591589"/>
                  <a:pt x="4184482" y="624337"/>
                </a:cubicBezTo>
                <a:cubicBezTo>
                  <a:pt x="4194890" y="628431"/>
                  <a:pt x="4200399" y="633737"/>
                  <a:pt x="4201941" y="639954"/>
                </a:cubicBezTo>
                <a:cubicBezTo>
                  <a:pt x="4212737" y="683473"/>
                  <a:pt x="4029166" y="771600"/>
                  <a:pt x="3970894" y="800483"/>
                </a:cubicBezTo>
                <a:close/>
                <a:moveTo>
                  <a:pt x="3833387" y="779469"/>
                </a:moveTo>
                <a:cubicBezTo>
                  <a:pt x="3846343" y="717465"/>
                  <a:pt x="3916329" y="517013"/>
                  <a:pt x="4019689" y="543587"/>
                </a:cubicBezTo>
                <a:cubicBezTo>
                  <a:pt x="4039070" y="548570"/>
                  <a:pt x="4046908" y="558292"/>
                  <a:pt x="4046425" y="571116"/>
                </a:cubicBezTo>
                <a:cubicBezTo>
                  <a:pt x="4044331" y="626688"/>
                  <a:pt x="3885979" y="740520"/>
                  <a:pt x="3833387" y="779469"/>
                </a:cubicBezTo>
                <a:close/>
                <a:moveTo>
                  <a:pt x="3722902" y="640913"/>
                </a:moveTo>
                <a:cubicBezTo>
                  <a:pt x="3720428" y="562547"/>
                  <a:pt x="3735676" y="480378"/>
                  <a:pt x="3805259" y="486103"/>
                </a:cubicBezTo>
                <a:cubicBezTo>
                  <a:pt x="3833093" y="488393"/>
                  <a:pt x="3845294" y="502791"/>
                  <a:pt x="3847327" y="524036"/>
                </a:cubicBezTo>
                <a:cubicBezTo>
                  <a:pt x="3853426" y="587770"/>
                  <a:pt x="3768008" y="713127"/>
                  <a:pt x="3738587" y="758058"/>
                </a:cubicBezTo>
                <a:cubicBezTo>
                  <a:pt x="3732251" y="733584"/>
                  <a:pt x="3724387" y="687933"/>
                  <a:pt x="3722902" y="640913"/>
                </a:cubicBezTo>
                <a:close/>
                <a:moveTo>
                  <a:pt x="3515894" y="540552"/>
                </a:moveTo>
                <a:cubicBezTo>
                  <a:pt x="3516914" y="494279"/>
                  <a:pt x="3534321" y="460435"/>
                  <a:pt x="3583847" y="460936"/>
                </a:cubicBezTo>
                <a:cubicBezTo>
                  <a:pt x="3715917" y="462272"/>
                  <a:pt x="3614922" y="702334"/>
                  <a:pt x="3574525" y="774031"/>
                </a:cubicBezTo>
                <a:cubicBezTo>
                  <a:pt x="3558016" y="729319"/>
                  <a:pt x="3514195" y="617673"/>
                  <a:pt x="3515894" y="540552"/>
                </a:cubicBezTo>
                <a:close/>
                <a:moveTo>
                  <a:pt x="3318119" y="524036"/>
                </a:moveTo>
                <a:cubicBezTo>
                  <a:pt x="3320152" y="502791"/>
                  <a:pt x="3332354" y="488393"/>
                  <a:pt x="3360187" y="486103"/>
                </a:cubicBezTo>
                <a:cubicBezTo>
                  <a:pt x="3471521" y="476942"/>
                  <a:pt x="3443755" y="692792"/>
                  <a:pt x="3426859" y="758058"/>
                </a:cubicBezTo>
                <a:cubicBezTo>
                  <a:pt x="3397438" y="713126"/>
                  <a:pt x="3312020" y="587770"/>
                  <a:pt x="3318119" y="524036"/>
                </a:cubicBezTo>
                <a:close/>
                <a:moveTo>
                  <a:pt x="3119021" y="571116"/>
                </a:moveTo>
                <a:cubicBezTo>
                  <a:pt x="3118538" y="558291"/>
                  <a:pt x="3126377" y="548570"/>
                  <a:pt x="3145757" y="543587"/>
                </a:cubicBezTo>
                <a:cubicBezTo>
                  <a:pt x="3249117" y="517012"/>
                  <a:pt x="3319103" y="717465"/>
                  <a:pt x="3332059" y="779468"/>
                </a:cubicBezTo>
                <a:cubicBezTo>
                  <a:pt x="3279468" y="740520"/>
                  <a:pt x="3121114" y="626687"/>
                  <a:pt x="3119021" y="571116"/>
                </a:cubicBezTo>
                <a:close/>
                <a:moveTo>
                  <a:pt x="2963505" y="639954"/>
                </a:moveTo>
                <a:cubicBezTo>
                  <a:pt x="2965047" y="633737"/>
                  <a:pt x="2970556" y="628430"/>
                  <a:pt x="2980964" y="624337"/>
                </a:cubicBezTo>
                <a:cubicBezTo>
                  <a:pt x="3064225" y="591589"/>
                  <a:pt x="3169492" y="750444"/>
                  <a:pt x="3194552" y="800483"/>
                </a:cubicBezTo>
                <a:cubicBezTo>
                  <a:pt x="3136281" y="771600"/>
                  <a:pt x="2952709" y="683473"/>
                  <a:pt x="2963505" y="639954"/>
                </a:cubicBezTo>
                <a:close/>
                <a:moveTo>
                  <a:pt x="2934667" y="0"/>
                </a:moveTo>
                <a:cubicBezTo>
                  <a:pt x="2984345" y="1785"/>
                  <a:pt x="3153604" y="6581"/>
                  <a:pt x="3141092" y="31544"/>
                </a:cubicBezTo>
                <a:cubicBezTo>
                  <a:pt x="3128581" y="56507"/>
                  <a:pt x="2978568" y="14493"/>
                  <a:pt x="2934667" y="0"/>
                </a:cubicBezTo>
                <a:close/>
                <a:moveTo>
                  <a:pt x="2861581" y="718991"/>
                </a:moveTo>
                <a:cubicBezTo>
                  <a:pt x="2860927" y="714186"/>
                  <a:pt x="2863522" y="709795"/>
                  <a:pt x="2870158" y="705982"/>
                </a:cubicBezTo>
                <a:cubicBezTo>
                  <a:pt x="2923239" y="675477"/>
                  <a:pt x="3048809" y="788261"/>
                  <a:pt x="3082269" y="824348"/>
                </a:cubicBezTo>
                <a:cubicBezTo>
                  <a:pt x="3029998" y="806546"/>
                  <a:pt x="2866163" y="752628"/>
                  <a:pt x="2861581" y="718991"/>
                </a:cubicBezTo>
                <a:close/>
                <a:moveTo>
                  <a:pt x="2854331" y="34094"/>
                </a:moveTo>
                <a:cubicBezTo>
                  <a:pt x="2907558" y="44913"/>
                  <a:pt x="3081666" y="78762"/>
                  <a:pt x="3077173" y="106217"/>
                </a:cubicBezTo>
                <a:cubicBezTo>
                  <a:pt x="3076874" y="108047"/>
                  <a:pt x="3075780" y="109849"/>
                  <a:pt x="3073805" y="111614"/>
                </a:cubicBezTo>
                <a:cubicBezTo>
                  <a:pt x="3042192" y="139851"/>
                  <a:pt x="2895705" y="60120"/>
                  <a:pt x="2854331" y="34094"/>
                </a:cubicBezTo>
                <a:close/>
                <a:moveTo>
                  <a:pt x="2771158" y="796147"/>
                </a:moveTo>
                <a:cubicBezTo>
                  <a:pt x="2771457" y="794317"/>
                  <a:pt x="2772551" y="792515"/>
                  <a:pt x="2774527" y="790750"/>
                </a:cubicBezTo>
                <a:cubicBezTo>
                  <a:pt x="2806140" y="762513"/>
                  <a:pt x="2952627" y="842245"/>
                  <a:pt x="2993999" y="868271"/>
                </a:cubicBezTo>
                <a:cubicBezTo>
                  <a:pt x="2940773" y="857452"/>
                  <a:pt x="2766665" y="823603"/>
                  <a:pt x="2771158" y="796147"/>
                </a:cubicBezTo>
                <a:close/>
                <a:moveTo>
                  <a:pt x="2766062" y="78017"/>
                </a:moveTo>
                <a:cubicBezTo>
                  <a:pt x="2818333" y="95819"/>
                  <a:pt x="2982168" y="149736"/>
                  <a:pt x="2986750" y="183374"/>
                </a:cubicBezTo>
                <a:cubicBezTo>
                  <a:pt x="2987404" y="188179"/>
                  <a:pt x="2984809" y="192570"/>
                  <a:pt x="2978173" y="196383"/>
                </a:cubicBezTo>
                <a:cubicBezTo>
                  <a:pt x="2925091" y="226888"/>
                  <a:pt x="2799522" y="114104"/>
                  <a:pt x="2766062" y="78017"/>
                </a:cubicBezTo>
                <a:close/>
                <a:moveTo>
                  <a:pt x="2706949" y="875269"/>
                </a:moveTo>
                <a:cubicBezTo>
                  <a:pt x="2706385" y="873862"/>
                  <a:pt x="2706457" y="872381"/>
                  <a:pt x="2707239" y="870820"/>
                </a:cubicBezTo>
                <a:cubicBezTo>
                  <a:pt x="2719751" y="845858"/>
                  <a:pt x="2869763" y="887872"/>
                  <a:pt x="2913664" y="902365"/>
                </a:cubicBezTo>
                <a:cubicBezTo>
                  <a:pt x="2867091" y="900691"/>
                  <a:pt x="2715417" y="896371"/>
                  <a:pt x="2706949" y="875269"/>
                </a:cubicBezTo>
                <a:close/>
                <a:moveTo>
                  <a:pt x="2653779" y="101882"/>
                </a:moveTo>
                <a:cubicBezTo>
                  <a:pt x="2712051" y="130765"/>
                  <a:pt x="2895622" y="218892"/>
                  <a:pt x="2884826" y="262411"/>
                </a:cubicBezTo>
                <a:cubicBezTo>
                  <a:pt x="2883284" y="268628"/>
                  <a:pt x="2877775" y="273935"/>
                  <a:pt x="2867367" y="278028"/>
                </a:cubicBezTo>
                <a:cubicBezTo>
                  <a:pt x="2784106" y="310776"/>
                  <a:pt x="2678839" y="151921"/>
                  <a:pt x="2653779" y="101882"/>
                </a:cubicBezTo>
                <a:close/>
                <a:moveTo>
                  <a:pt x="2516272" y="122896"/>
                </a:moveTo>
                <a:cubicBezTo>
                  <a:pt x="2568864" y="161845"/>
                  <a:pt x="2727217" y="275677"/>
                  <a:pt x="2729310" y="331249"/>
                </a:cubicBezTo>
                <a:cubicBezTo>
                  <a:pt x="2729793" y="344074"/>
                  <a:pt x="2721955" y="353795"/>
                  <a:pt x="2702574" y="358778"/>
                </a:cubicBezTo>
                <a:cubicBezTo>
                  <a:pt x="2599214" y="385352"/>
                  <a:pt x="2529228" y="184900"/>
                  <a:pt x="2516272" y="122896"/>
                </a:cubicBezTo>
                <a:close/>
                <a:moveTo>
                  <a:pt x="2405787" y="261452"/>
                </a:moveTo>
                <a:cubicBezTo>
                  <a:pt x="2407272" y="214432"/>
                  <a:pt x="2415136" y="168782"/>
                  <a:pt x="2421472" y="144307"/>
                </a:cubicBezTo>
                <a:cubicBezTo>
                  <a:pt x="2450893" y="189239"/>
                  <a:pt x="2536311" y="314595"/>
                  <a:pt x="2530212" y="378329"/>
                </a:cubicBezTo>
                <a:cubicBezTo>
                  <a:pt x="2528179" y="399574"/>
                  <a:pt x="2515978" y="413972"/>
                  <a:pt x="2488144" y="416262"/>
                </a:cubicBezTo>
                <a:cubicBezTo>
                  <a:pt x="2418561" y="421987"/>
                  <a:pt x="2403313" y="339818"/>
                  <a:pt x="2405787" y="261452"/>
                </a:cubicBezTo>
                <a:close/>
                <a:moveTo>
                  <a:pt x="2198779" y="361813"/>
                </a:moveTo>
                <a:cubicBezTo>
                  <a:pt x="2197080" y="284692"/>
                  <a:pt x="2240901" y="173046"/>
                  <a:pt x="2257410" y="128334"/>
                </a:cubicBezTo>
                <a:cubicBezTo>
                  <a:pt x="2297807" y="200031"/>
                  <a:pt x="2398802" y="440093"/>
                  <a:pt x="2266732" y="441429"/>
                </a:cubicBezTo>
                <a:cubicBezTo>
                  <a:pt x="2217206" y="441930"/>
                  <a:pt x="2199799" y="408086"/>
                  <a:pt x="2198779" y="361813"/>
                </a:cubicBezTo>
                <a:close/>
                <a:moveTo>
                  <a:pt x="2001004" y="378330"/>
                </a:moveTo>
                <a:cubicBezTo>
                  <a:pt x="1994905" y="314595"/>
                  <a:pt x="2080323" y="189239"/>
                  <a:pt x="2109744" y="144307"/>
                </a:cubicBezTo>
                <a:cubicBezTo>
                  <a:pt x="2126640" y="209573"/>
                  <a:pt x="2154406" y="425423"/>
                  <a:pt x="2043072" y="416262"/>
                </a:cubicBezTo>
                <a:cubicBezTo>
                  <a:pt x="2015239" y="413972"/>
                  <a:pt x="2003037" y="399574"/>
                  <a:pt x="2001004" y="378330"/>
                </a:cubicBezTo>
                <a:close/>
                <a:moveTo>
                  <a:pt x="1801906" y="331249"/>
                </a:moveTo>
                <a:cubicBezTo>
                  <a:pt x="1803999" y="275678"/>
                  <a:pt x="1962353" y="161845"/>
                  <a:pt x="2014944" y="122896"/>
                </a:cubicBezTo>
                <a:cubicBezTo>
                  <a:pt x="2001988" y="184900"/>
                  <a:pt x="1932002" y="385353"/>
                  <a:pt x="1828642" y="358778"/>
                </a:cubicBezTo>
                <a:cubicBezTo>
                  <a:pt x="1809262" y="353795"/>
                  <a:pt x="1801423" y="344074"/>
                  <a:pt x="1801906" y="331249"/>
                </a:cubicBezTo>
                <a:close/>
                <a:moveTo>
                  <a:pt x="1646390" y="262411"/>
                </a:moveTo>
                <a:cubicBezTo>
                  <a:pt x="1635594" y="218892"/>
                  <a:pt x="1819166" y="130765"/>
                  <a:pt x="1877437" y="101882"/>
                </a:cubicBezTo>
                <a:cubicBezTo>
                  <a:pt x="1852377" y="151921"/>
                  <a:pt x="1747110" y="310776"/>
                  <a:pt x="1663849" y="278028"/>
                </a:cubicBezTo>
                <a:cubicBezTo>
                  <a:pt x="1653441" y="273935"/>
                  <a:pt x="1647932" y="268628"/>
                  <a:pt x="1646390" y="262411"/>
                </a:cubicBezTo>
                <a:close/>
                <a:moveTo>
                  <a:pt x="1544466" y="183374"/>
                </a:moveTo>
                <a:cubicBezTo>
                  <a:pt x="1549048" y="149737"/>
                  <a:pt x="1712883" y="95819"/>
                  <a:pt x="1765154" y="78017"/>
                </a:cubicBezTo>
                <a:cubicBezTo>
                  <a:pt x="1731694" y="114104"/>
                  <a:pt x="1606124" y="226888"/>
                  <a:pt x="1553043" y="196384"/>
                </a:cubicBezTo>
                <a:cubicBezTo>
                  <a:pt x="1546407" y="192570"/>
                  <a:pt x="1543812" y="188179"/>
                  <a:pt x="1544466" y="183374"/>
                </a:cubicBezTo>
                <a:close/>
                <a:moveTo>
                  <a:pt x="1454043" y="106218"/>
                </a:moveTo>
                <a:cubicBezTo>
                  <a:pt x="1449551" y="78762"/>
                  <a:pt x="1623659" y="44913"/>
                  <a:pt x="1676885" y="34094"/>
                </a:cubicBezTo>
                <a:cubicBezTo>
                  <a:pt x="1635512" y="60120"/>
                  <a:pt x="1489024" y="139852"/>
                  <a:pt x="1457412" y="111615"/>
                </a:cubicBezTo>
                <a:cubicBezTo>
                  <a:pt x="1455436" y="109850"/>
                  <a:pt x="1454343" y="108048"/>
                  <a:pt x="1454043" y="106218"/>
                </a:cubicBezTo>
                <a:close/>
                <a:moveTo>
                  <a:pt x="1389835" y="27096"/>
                </a:moveTo>
                <a:cubicBezTo>
                  <a:pt x="1398303" y="5994"/>
                  <a:pt x="1549976" y="1674"/>
                  <a:pt x="1596549" y="0"/>
                </a:cubicBezTo>
                <a:cubicBezTo>
                  <a:pt x="1552648" y="14493"/>
                  <a:pt x="1402636" y="56507"/>
                  <a:pt x="1390124" y="31545"/>
                </a:cubicBezTo>
                <a:cubicBezTo>
                  <a:pt x="1389342" y="29984"/>
                  <a:pt x="1389270" y="28503"/>
                  <a:pt x="1389835" y="27096"/>
                </a:cubicBezTo>
                <a:close/>
                <a:moveTo>
                  <a:pt x="0" y="685726"/>
                </a:moveTo>
                <a:lnTo>
                  <a:pt x="27244" y="642301"/>
                </a:lnTo>
                <a:cubicBezTo>
                  <a:pt x="194269" y="427429"/>
                  <a:pt x="541102" y="279762"/>
                  <a:pt x="941884" y="279762"/>
                </a:cubicBezTo>
                <a:cubicBezTo>
                  <a:pt x="1153285" y="279762"/>
                  <a:pt x="1349676" y="320847"/>
                  <a:pt x="1512587" y="391209"/>
                </a:cubicBezTo>
                <a:lnTo>
                  <a:pt x="1586856" y="426713"/>
                </a:lnTo>
                <a:lnTo>
                  <a:pt x="1593502" y="420246"/>
                </a:lnTo>
                <a:lnTo>
                  <a:pt x="1608193" y="433494"/>
                </a:lnTo>
                <a:cubicBezTo>
                  <a:pt x="1769260" y="565102"/>
                  <a:pt x="2013013" y="648988"/>
                  <a:pt x="2285821" y="648988"/>
                </a:cubicBezTo>
                <a:cubicBezTo>
                  <a:pt x="2544419" y="648988"/>
                  <a:pt x="2776912" y="573612"/>
                  <a:pt x="2937617" y="453663"/>
                </a:cubicBezTo>
                <a:lnTo>
                  <a:pt x="2938005" y="453357"/>
                </a:lnTo>
                <a:lnTo>
                  <a:pt x="2940303" y="451036"/>
                </a:lnTo>
                <a:cubicBezTo>
                  <a:pt x="2953429" y="438735"/>
                  <a:pt x="2967196" y="426736"/>
                  <a:pt x="2981572" y="415059"/>
                </a:cubicBezTo>
                <a:lnTo>
                  <a:pt x="3001994" y="399583"/>
                </a:lnTo>
                <a:lnTo>
                  <a:pt x="3028938" y="369255"/>
                </a:lnTo>
                <a:lnTo>
                  <a:pt x="3017089" y="388143"/>
                </a:lnTo>
                <a:lnTo>
                  <a:pt x="3026502" y="381010"/>
                </a:lnTo>
                <a:cubicBezTo>
                  <a:pt x="3213299" y="248829"/>
                  <a:pt x="3483539" y="165767"/>
                  <a:pt x="3784125" y="165767"/>
                </a:cubicBezTo>
                <a:cubicBezTo>
                  <a:pt x="3995526" y="165767"/>
                  <a:pt x="4191917" y="206852"/>
                  <a:pt x="4354828" y="277214"/>
                </a:cubicBezTo>
                <a:lnTo>
                  <a:pt x="4429098" y="312718"/>
                </a:lnTo>
                <a:lnTo>
                  <a:pt x="4435744" y="306251"/>
                </a:lnTo>
                <a:lnTo>
                  <a:pt x="4450435" y="319499"/>
                </a:lnTo>
                <a:cubicBezTo>
                  <a:pt x="4611502" y="451107"/>
                  <a:pt x="4855255" y="534993"/>
                  <a:pt x="5128062" y="534993"/>
                </a:cubicBezTo>
                <a:cubicBezTo>
                  <a:pt x="5423604" y="534993"/>
                  <a:pt x="5685047" y="436542"/>
                  <a:pt x="5844204" y="285623"/>
                </a:cubicBezTo>
                <a:lnTo>
                  <a:pt x="5871180" y="255260"/>
                </a:lnTo>
                <a:lnTo>
                  <a:pt x="5843936" y="298686"/>
                </a:lnTo>
                <a:cubicBezTo>
                  <a:pt x="5676911" y="513558"/>
                  <a:pt x="5330079" y="661224"/>
                  <a:pt x="4929297" y="661224"/>
                </a:cubicBezTo>
                <a:cubicBezTo>
                  <a:pt x="4717896" y="661224"/>
                  <a:pt x="4521505" y="620139"/>
                  <a:pt x="4358594" y="549777"/>
                </a:cubicBezTo>
                <a:lnTo>
                  <a:pt x="4284325" y="514273"/>
                </a:lnTo>
                <a:lnTo>
                  <a:pt x="4277679" y="520740"/>
                </a:lnTo>
                <a:lnTo>
                  <a:pt x="4262988" y="507492"/>
                </a:lnTo>
                <a:cubicBezTo>
                  <a:pt x="4101920" y="375885"/>
                  <a:pt x="3858167" y="291998"/>
                  <a:pt x="3585360" y="291998"/>
                </a:cubicBezTo>
                <a:cubicBezTo>
                  <a:pt x="3326761" y="291998"/>
                  <a:pt x="3094268" y="367374"/>
                  <a:pt x="2933564" y="487323"/>
                </a:cubicBezTo>
                <a:lnTo>
                  <a:pt x="2933176" y="487629"/>
                </a:lnTo>
                <a:lnTo>
                  <a:pt x="2930878" y="489950"/>
                </a:lnTo>
                <a:cubicBezTo>
                  <a:pt x="2917752" y="502251"/>
                  <a:pt x="2903985" y="514250"/>
                  <a:pt x="2889609" y="525928"/>
                </a:cubicBezTo>
                <a:lnTo>
                  <a:pt x="2869188" y="541403"/>
                </a:lnTo>
                <a:lnTo>
                  <a:pt x="2842242" y="571731"/>
                </a:lnTo>
                <a:lnTo>
                  <a:pt x="2854092" y="552843"/>
                </a:lnTo>
                <a:lnTo>
                  <a:pt x="2844679" y="559976"/>
                </a:lnTo>
                <a:cubicBezTo>
                  <a:pt x="2657882" y="692157"/>
                  <a:pt x="2387642" y="775219"/>
                  <a:pt x="2087055" y="775219"/>
                </a:cubicBezTo>
                <a:cubicBezTo>
                  <a:pt x="1875654" y="775219"/>
                  <a:pt x="1679263" y="734134"/>
                  <a:pt x="1516352" y="663772"/>
                </a:cubicBezTo>
                <a:lnTo>
                  <a:pt x="1442084" y="628268"/>
                </a:lnTo>
                <a:lnTo>
                  <a:pt x="1435437" y="634736"/>
                </a:lnTo>
                <a:lnTo>
                  <a:pt x="1420746" y="621487"/>
                </a:lnTo>
                <a:cubicBezTo>
                  <a:pt x="1259679" y="489880"/>
                  <a:pt x="1015926" y="405993"/>
                  <a:pt x="743118" y="405993"/>
                </a:cubicBezTo>
                <a:cubicBezTo>
                  <a:pt x="447576" y="405993"/>
                  <a:pt x="186133" y="504444"/>
                  <a:pt x="26977" y="655363"/>
                </a:cubicBezTo>
                <a:close/>
              </a:path>
            </a:pathLst>
          </a:custGeom>
          <a:gradFill flip="none" rotWithShape="1">
            <a:gsLst>
              <a:gs pos="0">
                <a:srgbClr val="000000"/>
              </a:gs>
              <a:gs pos="0">
                <a:srgbClr val="000040"/>
              </a:gs>
              <a:gs pos="24000">
                <a:srgbClr val="0070C0"/>
              </a:gs>
              <a:gs pos="46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6 Forma libre"/>
          <p:cNvSpPr/>
          <p:nvPr/>
        </p:nvSpPr>
        <p:spPr>
          <a:xfrm rot="10800000">
            <a:off x="-85279" y="5445225"/>
            <a:ext cx="9273392" cy="151216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2000">
                <a:srgbClr val="C00000"/>
              </a:gs>
              <a:gs pos="92000">
                <a:srgbClr val="CC0066">
                  <a:lumMod val="0"/>
                </a:srgbClr>
              </a:gs>
              <a:gs pos="12000">
                <a:srgbClr val="0762E9">
                  <a:lumMod val="62000"/>
                  <a:lumOff val="38000"/>
                </a:srgbClr>
              </a:gs>
            </a:gsLst>
            <a:lin ang="2700000" scaled="1"/>
            <a:tileRect/>
          </a:gradFill>
          <a:ln w="6350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86000">
                  <a:srgbClr val="C000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4343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7555" y="18798"/>
            <a:ext cx="919155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803922" y="1912434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47555" y="363582"/>
            <a:ext cx="920623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0559" y="1984689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6666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8814" y="1984689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60187" y="1940078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516915" y="1963398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729436" y="1963647"/>
            <a:ext cx="2385130" cy="29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-70559" y="5157192"/>
            <a:ext cx="925961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-124478" y="-31529"/>
            <a:ext cx="934540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/>
                </a:gs>
                <a:gs pos="62084">
                  <a:srgbClr val="8F0041"/>
                </a:gs>
                <a:gs pos="85002">
                  <a:srgbClr val="EB54DD"/>
                </a:gs>
                <a:gs pos="38000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35436" y="5471403"/>
            <a:ext cx="934540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23825">
            <a:gradFill>
              <a:gsLst>
                <a:gs pos="0">
                  <a:srgbClr val="000000"/>
                </a:gs>
                <a:gs pos="62084">
                  <a:srgbClr val="8F0041"/>
                </a:gs>
                <a:gs pos="85002">
                  <a:srgbClr val="EB54DD"/>
                </a:gs>
                <a:gs pos="38000">
                  <a:srgbClr val="FF66FF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6857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43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544" y="1230444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524997" y="1280509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067898" y="-2149419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067897" y="4687545"/>
            <a:ext cx="2609850" cy="430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-24718" y="35013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0" y="5426944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-53865" y="-99393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83457" y="573325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>
            <a:off x="-67190" y="-315416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-39425" y="5931307"/>
            <a:ext cx="9239610" cy="120957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28000">
                <a:srgbClr val="00B0F0">
                  <a:lumMod val="57000"/>
                  <a:lumOff val="43000"/>
                </a:srgbClr>
              </a:gs>
              <a:gs pos="0">
                <a:schemeClr val="tx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61257" y="-1302169"/>
            <a:ext cx="9508258" cy="9446815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073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6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3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4892"/>
            <a:ext cx="9144000" cy="66693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1"/>
          <p:cNvSpPr/>
          <p:nvPr/>
        </p:nvSpPr>
        <p:spPr>
          <a:xfrm rot="8193601">
            <a:off x="478083" y="1196382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C00000">
                  <a:lumMod val="53000"/>
                  <a:lumOff val="47000"/>
                </a:srgbClr>
              </a:gs>
              <a:gs pos="0">
                <a:schemeClr val="accent5">
                  <a:lumMod val="89000"/>
                </a:schemeClr>
              </a:gs>
              <a:gs pos="93000">
                <a:schemeClr val="accent5">
                  <a:lumMod val="71000"/>
                  <a:lumOff val="29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1"/>
          <p:cNvSpPr/>
          <p:nvPr/>
        </p:nvSpPr>
        <p:spPr>
          <a:xfrm rot="13504793" flipH="1">
            <a:off x="3580046" y="1268286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C00000">
                  <a:lumMod val="53000"/>
                  <a:lumOff val="47000"/>
                </a:srgbClr>
              </a:gs>
              <a:gs pos="0">
                <a:schemeClr val="accent5">
                  <a:lumMod val="89000"/>
                </a:schemeClr>
              </a:gs>
              <a:gs pos="93000">
                <a:schemeClr val="accent5">
                  <a:lumMod val="71000"/>
                  <a:lumOff val="29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1"/>
          <p:cNvSpPr/>
          <p:nvPr/>
        </p:nvSpPr>
        <p:spPr>
          <a:xfrm rot="2658975" flipH="1">
            <a:off x="446751" y="3633648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C00000">
                  <a:lumMod val="53000"/>
                  <a:lumOff val="47000"/>
                </a:srgbClr>
              </a:gs>
              <a:gs pos="0">
                <a:schemeClr val="accent5">
                  <a:lumMod val="89000"/>
                </a:schemeClr>
              </a:gs>
              <a:gs pos="93000">
                <a:schemeClr val="accent5">
                  <a:lumMod val="71000"/>
                  <a:lumOff val="29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11"/>
          <p:cNvSpPr/>
          <p:nvPr/>
        </p:nvSpPr>
        <p:spPr>
          <a:xfrm rot="18941025">
            <a:off x="3534415" y="3663724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41664">
                <a:srgbClr val="C00000">
                  <a:lumMod val="53000"/>
                  <a:lumOff val="47000"/>
                </a:srgbClr>
              </a:gs>
              <a:gs pos="0">
                <a:schemeClr val="accent5">
                  <a:lumMod val="89000"/>
                </a:schemeClr>
              </a:gs>
              <a:gs pos="93000">
                <a:schemeClr val="accent5">
                  <a:lumMod val="71000"/>
                  <a:lumOff val="29000"/>
                </a:schemeClr>
              </a:gs>
            </a:gsLst>
            <a:lin ang="16200000" scaled="1"/>
          </a:gradFill>
          <a:ln w="15875">
            <a:noFill/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08520" y="12753"/>
            <a:ext cx="936104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14300">
            <a:gradFill flip="none" rotWithShape="1">
              <a:gsLst>
                <a:gs pos="0">
                  <a:srgbClr val="000000"/>
                </a:gs>
                <a:gs pos="16000">
                  <a:srgbClr val="000040"/>
                </a:gs>
                <a:gs pos="37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1"/>
              <a:tileRect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108520" y="5396511"/>
            <a:ext cx="936104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14300">
            <a:gradFill flip="none" rotWithShape="1">
              <a:gsLst>
                <a:gs pos="0">
                  <a:srgbClr val="000000"/>
                </a:gs>
                <a:gs pos="16000">
                  <a:srgbClr val="000040"/>
                </a:gs>
                <a:gs pos="37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1"/>
              <a:tileRect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132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8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54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54182"/>
            <a:ext cx="9144000" cy="572192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Forma libre 33"/>
          <p:cNvSpPr/>
          <p:nvPr/>
        </p:nvSpPr>
        <p:spPr>
          <a:xfrm rot="5400000">
            <a:off x="1100176" y="2560450"/>
            <a:ext cx="4743896" cy="2160516"/>
          </a:xfrm>
          <a:custGeom>
            <a:avLst/>
            <a:gdLst>
              <a:gd name="connsiteX0" fmla="*/ 2414300 w 2784766"/>
              <a:gd name="connsiteY0" fmla="*/ 511498 h 1126582"/>
              <a:gd name="connsiteX1" fmla="*/ 2646943 w 2784766"/>
              <a:gd name="connsiteY1" fmla="*/ 479245 h 1126582"/>
              <a:gd name="connsiteX2" fmla="*/ 2784766 w 2784766"/>
              <a:gd name="connsiteY2" fmla="*/ 765188 h 1126582"/>
              <a:gd name="connsiteX3" fmla="*/ 2602470 w 2784766"/>
              <a:gd name="connsiteY3" fmla="*/ 746486 h 1126582"/>
              <a:gd name="connsiteX4" fmla="*/ 2414300 w 2784766"/>
              <a:gd name="connsiteY4" fmla="*/ 511498 h 1126582"/>
              <a:gd name="connsiteX5" fmla="*/ 1957805 w 2784766"/>
              <a:gd name="connsiteY5" fmla="*/ 347944 h 1126582"/>
              <a:gd name="connsiteX6" fmla="*/ 2253026 w 2784766"/>
              <a:gd name="connsiteY6" fmla="*/ 148553 h 1126582"/>
              <a:gd name="connsiteX7" fmla="*/ 2548948 w 2784766"/>
              <a:gd name="connsiteY7" fmla="*/ 379643 h 1126582"/>
              <a:gd name="connsiteX8" fmla="*/ 2300170 w 2784766"/>
              <a:gd name="connsiteY8" fmla="*/ 485541 h 1126582"/>
              <a:gd name="connsiteX9" fmla="*/ 1957805 w 2784766"/>
              <a:gd name="connsiteY9" fmla="*/ 347944 h 1126582"/>
              <a:gd name="connsiteX10" fmla="*/ 1123469 w 2784766"/>
              <a:gd name="connsiteY10" fmla="*/ 437207 h 1126582"/>
              <a:gd name="connsiteX11" fmla="*/ 1488122 w 2784766"/>
              <a:gd name="connsiteY11" fmla="*/ 0 h 1126582"/>
              <a:gd name="connsiteX12" fmla="*/ 2032220 w 2784766"/>
              <a:gd name="connsiteY12" fmla="*/ 217388 h 1126582"/>
              <a:gd name="connsiteX13" fmla="*/ 1699190 w 2784766"/>
              <a:gd name="connsiteY13" fmla="*/ 491300 h 1126582"/>
              <a:gd name="connsiteX14" fmla="*/ 1123469 w 2784766"/>
              <a:gd name="connsiteY14" fmla="*/ 437207 h 1126582"/>
              <a:gd name="connsiteX15" fmla="*/ 0 w 2784766"/>
              <a:gd name="connsiteY15" fmla="*/ 1126582 h 1126582"/>
              <a:gd name="connsiteX16" fmla="*/ 127786 w 2784766"/>
              <a:gd name="connsiteY16" fmla="*/ 361171 h 1126582"/>
              <a:gd name="connsiteX17" fmla="*/ 1133765 w 2784766"/>
              <a:gd name="connsiteY17" fmla="*/ 214101 h 1126582"/>
              <a:gd name="connsiteX18" fmla="*/ 899527 w 2784766"/>
              <a:gd name="connsiteY18" fmla="*/ 769699 h 1126582"/>
              <a:gd name="connsiteX19" fmla="*/ 0 w 2784766"/>
              <a:gd name="connsiteY19" fmla="*/ 1126582 h 1126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784766" h="1126582">
                <a:moveTo>
                  <a:pt x="2414300" y="511498"/>
                </a:moveTo>
                <a:cubicBezTo>
                  <a:pt x="2495216" y="488034"/>
                  <a:pt x="2562660" y="468863"/>
                  <a:pt x="2646943" y="479245"/>
                </a:cubicBezTo>
                <a:cubicBezTo>
                  <a:pt x="2748173" y="598028"/>
                  <a:pt x="2763354" y="661937"/>
                  <a:pt x="2784766" y="765188"/>
                </a:cubicBezTo>
                <a:cubicBezTo>
                  <a:pt x="2718744" y="733666"/>
                  <a:pt x="2657377" y="737318"/>
                  <a:pt x="2602470" y="746486"/>
                </a:cubicBezTo>
                <a:cubicBezTo>
                  <a:pt x="2544665" y="638775"/>
                  <a:pt x="2548374" y="626361"/>
                  <a:pt x="2414300" y="511498"/>
                </a:cubicBezTo>
                <a:close/>
                <a:moveTo>
                  <a:pt x="1957805" y="347944"/>
                </a:moveTo>
                <a:cubicBezTo>
                  <a:pt x="2055627" y="264575"/>
                  <a:pt x="2137316" y="195529"/>
                  <a:pt x="2253026" y="148553"/>
                </a:cubicBezTo>
                <a:cubicBezTo>
                  <a:pt x="2434180" y="213838"/>
                  <a:pt x="2479635" y="276399"/>
                  <a:pt x="2548948" y="379643"/>
                </a:cubicBezTo>
                <a:cubicBezTo>
                  <a:pt x="2449030" y="389665"/>
                  <a:pt x="2369229" y="436702"/>
                  <a:pt x="2300170" y="485541"/>
                </a:cubicBezTo>
                <a:cubicBezTo>
                  <a:pt x="2180903" y="402607"/>
                  <a:pt x="2180889" y="385805"/>
                  <a:pt x="1957805" y="347944"/>
                </a:cubicBezTo>
                <a:close/>
                <a:moveTo>
                  <a:pt x="1123469" y="437207"/>
                </a:moveTo>
                <a:cubicBezTo>
                  <a:pt x="1237129" y="266016"/>
                  <a:pt x="1332281" y="123933"/>
                  <a:pt x="1488122" y="0"/>
                </a:cubicBezTo>
                <a:cubicBezTo>
                  <a:pt x="1789633" y="17179"/>
                  <a:pt x="1884425" y="91745"/>
                  <a:pt x="2032220" y="217388"/>
                </a:cubicBezTo>
                <a:cubicBezTo>
                  <a:pt x="1884992" y="277941"/>
                  <a:pt x="1783581" y="385684"/>
                  <a:pt x="1699190" y="491300"/>
                </a:cubicBezTo>
                <a:cubicBezTo>
                  <a:pt x="1484128" y="419206"/>
                  <a:pt x="1477144" y="393651"/>
                  <a:pt x="1123469" y="437207"/>
                </a:cubicBezTo>
                <a:close/>
                <a:moveTo>
                  <a:pt x="0" y="1126582"/>
                </a:moveTo>
                <a:cubicBezTo>
                  <a:pt x="7099" y="848064"/>
                  <a:pt x="14196" y="616308"/>
                  <a:pt x="127786" y="361171"/>
                </a:cubicBezTo>
                <a:cubicBezTo>
                  <a:pt x="588426" y="161512"/>
                  <a:pt x="798082" y="177866"/>
                  <a:pt x="1133765" y="214101"/>
                </a:cubicBezTo>
                <a:cubicBezTo>
                  <a:pt x="973460" y="390465"/>
                  <a:pt x="924944" y="587489"/>
                  <a:pt x="899527" y="769699"/>
                </a:cubicBezTo>
                <a:cubicBezTo>
                  <a:pt x="514866" y="843655"/>
                  <a:pt x="480615" y="819499"/>
                  <a:pt x="0" y="1126582"/>
                </a:cubicBezTo>
                <a:close/>
              </a:path>
            </a:pathLst>
          </a:custGeom>
          <a:gradFill>
            <a:gsLst>
              <a:gs pos="74000">
                <a:srgbClr val="7030A0"/>
              </a:gs>
              <a:gs pos="93000">
                <a:srgbClr val="FF3399">
                  <a:lumMod val="3000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33"/>
          <p:cNvSpPr/>
          <p:nvPr/>
        </p:nvSpPr>
        <p:spPr>
          <a:xfrm rot="16200000" flipH="1">
            <a:off x="3280310" y="2560450"/>
            <a:ext cx="4743896" cy="2160516"/>
          </a:xfrm>
          <a:custGeom>
            <a:avLst/>
            <a:gdLst>
              <a:gd name="connsiteX0" fmla="*/ 2414300 w 2784766"/>
              <a:gd name="connsiteY0" fmla="*/ 511498 h 1126582"/>
              <a:gd name="connsiteX1" fmla="*/ 2646943 w 2784766"/>
              <a:gd name="connsiteY1" fmla="*/ 479245 h 1126582"/>
              <a:gd name="connsiteX2" fmla="*/ 2784766 w 2784766"/>
              <a:gd name="connsiteY2" fmla="*/ 765188 h 1126582"/>
              <a:gd name="connsiteX3" fmla="*/ 2602470 w 2784766"/>
              <a:gd name="connsiteY3" fmla="*/ 746486 h 1126582"/>
              <a:gd name="connsiteX4" fmla="*/ 2414300 w 2784766"/>
              <a:gd name="connsiteY4" fmla="*/ 511498 h 1126582"/>
              <a:gd name="connsiteX5" fmla="*/ 1957805 w 2784766"/>
              <a:gd name="connsiteY5" fmla="*/ 347944 h 1126582"/>
              <a:gd name="connsiteX6" fmla="*/ 2253026 w 2784766"/>
              <a:gd name="connsiteY6" fmla="*/ 148553 h 1126582"/>
              <a:gd name="connsiteX7" fmla="*/ 2548948 w 2784766"/>
              <a:gd name="connsiteY7" fmla="*/ 379643 h 1126582"/>
              <a:gd name="connsiteX8" fmla="*/ 2300170 w 2784766"/>
              <a:gd name="connsiteY8" fmla="*/ 485541 h 1126582"/>
              <a:gd name="connsiteX9" fmla="*/ 1957805 w 2784766"/>
              <a:gd name="connsiteY9" fmla="*/ 347944 h 1126582"/>
              <a:gd name="connsiteX10" fmla="*/ 1123469 w 2784766"/>
              <a:gd name="connsiteY10" fmla="*/ 437207 h 1126582"/>
              <a:gd name="connsiteX11" fmla="*/ 1488122 w 2784766"/>
              <a:gd name="connsiteY11" fmla="*/ 0 h 1126582"/>
              <a:gd name="connsiteX12" fmla="*/ 2032220 w 2784766"/>
              <a:gd name="connsiteY12" fmla="*/ 217388 h 1126582"/>
              <a:gd name="connsiteX13" fmla="*/ 1699190 w 2784766"/>
              <a:gd name="connsiteY13" fmla="*/ 491300 h 1126582"/>
              <a:gd name="connsiteX14" fmla="*/ 1123469 w 2784766"/>
              <a:gd name="connsiteY14" fmla="*/ 437207 h 1126582"/>
              <a:gd name="connsiteX15" fmla="*/ 0 w 2784766"/>
              <a:gd name="connsiteY15" fmla="*/ 1126582 h 1126582"/>
              <a:gd name="connsiteX16" fmla="*/ 127786 w 2784766"/>
              <a:gd name="connsiteY16" fmla="*/ 361171 h 1126582"/>
              <a:gd name="connsiteX17" fmla="*/ 1133765 w 2784766"/>
              <a:gd name="connsiteY17" fmla="*/ 214101 h 1126582"/>
              <a:gd name="connsiteX18" fmla="*/ 899527 w 2784766"/>
              <a:gd name="connsiteY18" fmla="*/ 769699 h 1126582"/>
              <a:gd name="connsiteX19" fmla="*/ 0 w 2784766"/>
              <a:gd name="connsiteY19" fmla="*/ 1126582 h 1126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784766" h="1126582">
                <a:moveTo>
                  <a:pt x="2414300" y="511498"/>
                </a:moveTo>
                <a:cubicBezTo>
                  <a:pt x="2495216" y="488034"/>
                  <a:pt x="2562660" y="468863"/>
                  <a:pt x="2646943" y="479245"/>
                </a:cubicBezTo>
                <a:cubicBezTo>
                  <a:pt x="2748173" y="598028"/>
                  <a:pt x="2763354" y="661937"/>
                  <a:pt x="2784766" y="765188"/>
                </a:cubicBezTo>
                <a:cubicBezTo>
                  <a:pt x="2718744" y="733666"/>
                  <a:pt x="2657377" y="737318"/>
                  <a:pt x="2602470" y="746486"/>
                </a:cubicBezTo>
                <a:cubicBezTo>
                  <a:pt x="2544665" y="638775"/>
                  <a:pt x="2548374" y="626361"/>
                  <a:pt x="2414300" y="511498"/>
                </a:cubicBezTo>
                <a:close/>
                <a:moveTo>
                  <a:pt x="1957805" y="347944"/>
                </a:moveTo>
                <a:cubicBezTo>
                  <a:pt x="2055627" y="264575"/>
                  <a:pt x="2137316" y="195529"/>
                  <a:pt x="2253026" y="148553"/>
                </a:cubicBezTo>
                <a:cubicBezTo>
                  <a:pt x="2434180" y="213838"/>
                  <a:pt x="2479635" y="276399"/>
                  <a:pt x="2548948" y="379643"/>
                </a:cubicBezTo>
                <a:cubicBezTo>
                  <a:pt x="2449030" y="389665"/>
                  <a:pt x="2369229" y="436702"/>
                  <a:pt x="2300170" y="485541"/>
                </a:cubicBezTo>
                <a:cubicBezTo>
                  <a:pt x="2180903" y="402607"/>
                  <a:pt x="2180889" y="385805"/>
                  <a:pt x="1957805" y="347944"/>
                </a:cubicBezTo>
                <a:close/>
                <a:moveTo>
                  <a:pt x="1123469" y="437207"/>
                </a:moveTo>
                <a:cubicBezTo>
                  <a:pt x="1237129" y="266016"/>
                  <a:pt x="1332281" y="123933"/>
                  <a:pt x="1488122" y="0"/>
                </a:cubicBezTo>
                <a:cubicBezTo>
                  <a:pt x="1789633" y="17179"/>
                  <a:pt x="1884425" y="91745"/>
                  <a:pt x="2032220" y="217388"/>
                </a:cubicBezTo>
                <a:cubicBezTo>
                  <a:pt x="1884992" y="277941"/>
                  <a:pt x="1783581" y="385684"/>
                  <a:pt x="1699190" y="491300"/>
                </a:cubicBezTo>
                <a:cubicBezTo>
                  <a:pt x="1484128" y="419206"/>
                  <a:pt x="1477144" y="393651"/>
                  <a:pt x="1123469" y="437207"/>
                </a:cubicBezTo>
                <a:close/>
                <a:moveTo>
                  <a:pt x="0" y="1126582"/>
                </a:moveTo>
                <a:cubicBezTo>
                  <a:pt x="7099" y="848064"/>
                  <a:pt x="14196" y="616308"/>
                  <a:pt x="127786" y="361171"/>
                </a:cubicBezTo>
                <a:cubicBezTo>
                  <a:pt x="588426" y="161512"/>
                  <a:pt x="798082" y="177866"/>
                  <a:pt x="1133765" y="214101"/>
                </a:cubicBezTo>
                <a:cubicBezTo>
                  <a:pt x="973460" y="390465"/>
                  <a:pt x="924944" y="587489"/>
                  <a:pt x="899527" y="769699"/>
                </a:cubicBezTo>
                <a:cubicBezTo>
                  <a:pt x="514866" y="843655"/>
                  <a:pt x="480615" y="819499"/>
                  <a:pt x="0" y="1126582"/>
                </a:cubicBezTo>
                <a:close/>
              </a:path>
            </a:pathLst>
          </a:custGeom>
          <a:gradFill>
            <a:gsLst>
              <a:gs pos="74000">
                <a:srgbClr val="7030A0"/>
              </a:gs>
              <a:gs pos="93000">
                <a:srgbClr val="FF3399">
                  <a:lumMod val="3000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-91693" y="-35768"/>
            <a:ext cx="9327386" cy="14429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2060"/>
              </a:gs>
              <a:gs pos="53328">
                <a:srgbClr val="CC0099"/>
              </a:gs>
              <a:gs pos="41000">
                <a:srgbClr val="FF66FF"/>
              </a:gs>
              <a:gs pos="64000">
                <a:srgbClr val="7030A0"/>
              </a:gs>
              <a:gs pos="81000">
                <a:srgbClr val="CC0066">
                  <a:lumMod val="0"/>
                </a:srgbClr>
              </a:gs>
              <a:gs pos="15000">
                <a:srgbClr val="00B0F0"/>
              </a:gs>
            </a:gsLst>
            <a:lin ang="2700000" scaled="1"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22000">
                  <a:schemeClr val="accent1">
                    <a:tint val="44500"/>
                    <a:satMod val="160000"/>
                  </a:schemeClr>
                </a:gs>
                <a:gs pos="89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74429" y="5406021"/>
            <a:ext cx="9327386" cy="145197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2060"/>
              </a:gs>
              <a:gs pos="53328">
                <a:srgbClr val="CC0099"/>
              </a:gs>
              <a:gs pos="41000">
                <a:srgbClr val="FF66FF"/>
              </a:gs>
              <a:gs pos="64000">
                <a:srgbClr val="7030A0"/>
              </a:gs>
              <a:gs pos="81000">
                <a:srgbClr val="CC0066">
                  <a:lumMod val="0"/>
                </a:srgbClr>
              </a:gs>
              <a:gs pos="15000">
                <a:srgbClr val="00B0F0"/>
              </a:gs>
            </a:gsLst>
            <a:lin ang="2700000" scaled="1"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22000">
                  <a:schemeClr val="accent1">
                    <a:tint val="44500"/>
                    <a:satMod val="160000"/>
                  </a:schemeClr>
                </a:gs>
                <a:gs pos="89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65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5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8718" y="-12245"/>
            <a:ext cx="9144000" cy="687024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59101" y="-23264"/>
            <a:ext cx="9273392" cy="142502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CC0099"/>
              </a:gs>
              <a:gs pos="84000">
                <a:srgbClr val="CC0066">
                  <a:lumMod val="0"/>
                </a:srgbClr>
              </a:gs>
              <a:gs pos="36000">
                <a:srgbClr val="00B0F0">
                  <a:lumMod val="34000"/>
                  <a:lumOff val="66000"/>
                </a:srgbClr>
              </a:gs>
              <a:gs pos="16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53975">
            <a:gradFill>
              <a:gsLst>
                <a:gs pos="0">
                  <a:schemeClr val="bg1"/>
                </a:gs>
                <a:gs pos="28000">
                  <a:srgbClr val="D4DEFF"/>
                </a:gs>
                <a:gs pos="45000">
                  <a:srgbClr val="D4DEFF"/>
                </a:gs>
                <a:gs pos="100000">
                  <a:srgbClr val="FF3399">
                    <a:lumMod val="72000"/>
                  </a:srgb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Forma libre 6"/>
          <p:cNvSpPr/>
          <p:nvPr/>
        </p:nvSpPr>
        <p:spPr>
          <a:xfrm rot="16200000">
            <a:off x="3347718" y="2988323"/>
            <a:ext cx="4012545" cy="842804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70825">
                <a:srgbClr val="CC0099"/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98000">
                <a:srgbClr val="9F3182">
                  <a:lumMod val="84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6" name="Forma libre 6"/>
          <p:cNvSpPr/>
          <p:nvPr/>
        </p:nvSpPr>
        <p:spPr>
          <a:xfrm rot="16200000">
            <a:off x="4355283" y="2977446"/>
            <a:ext cx="4012545" cy="842804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70825">
                <a:srgbClr val="CC0099"/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98000">
                <a:srgbClr val="9F3182">
                  <a:lumMod val="84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7" name="Forma libre 6"/>
          <p:cNvSpPr/>
          <p:nvPr/>
        </p:nvSpPr>
        <p:spPr>
          <a:xfrm rot="16200000">
            <a:off x="5435403" y="2948711"/>
            <a:ext cx="4012545" cy="842804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70825">
                <a:srgbClr val="CC0099"/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98000">
                <a:srgbClr val="9F3182">
                  <a:lumMod val="84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8" name="Forma libre 6"/>
          <p:cNvSpPr/>
          <p:nvPr/>
        </p:nvSpPr>
        <p:spPr>
          <a:xfrm rot="16200000">
            <a:off x="6443515" y="2948711"/>
            <a:ext cx="4012545" cy="842804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70825">
                <a:srgbClr val="CC0099"/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98000">
                <a:srgbClr val="9F3182">
                  <a:lumMod val="84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9" name="Forma libre 6"/>
          <p:cNvSpPr/>
          <p:nvPr/>
        </p:nvSpPr>
        <p:spPr>
          <a:xfrm rot="5400000" flipH="1">
            <a:off x="1878290" y="2988818"/>
            <a:ext cx="4012545" cy="842804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70825">
                <a:srgbClr val="CC0099"/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98000">
                <a:srgbClr val="9F3182">
                  <a:lumMod val="84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0" name="Forma libre 6"/>
          <p:cNvSpPr/>
          <p:nvPr/>
        </p:nvSpPr>
        <p:spPr>
          <a:xfrm rot="5400000" flipH="1">
            <a:off x="826889" y="2971471"/>
            <a:ext cx="4012545" cy="842804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70825">
                <a:srgbClr val="CC0099"/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98000">
                <a:srgbClr val="9F3182">
                  <a:lumMod val="84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1" name="Forma libre 6"/>
          <p:cNvSpPr/>
          <p:nvPr/>
        </p:nvSpPr>
        <p:spPr>
          <a:xfrm rot="5400000" flipH="1">
            <a:off x="-253230" y="2995352"/>
            <a:ext cx="4012545" cy="842804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70825">
                <a:srgbClr val="CC0099"/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98000">
                <a:srgbClr val="9F3182">
                  <a:lumMod val="84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2" name="Forma libre 6"/>
          <p:cNvSpPr/>
          <p:nvPr/>
        </p:nvSpPr>
        <p:spPr>
          <a:xfrm rot="5400000" flipH="1">
            <a:off x="-1405359" y="2994298"/>
            <a:ext cx="4012545" cy="842804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70825">
                <a:srgbClr val="CC0099"/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98000">
                <a:srgbClr val="9F3182">
                  <a:lumMod val="84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3" name="12 Forma libre"/>
          <p:cNvSpPr/>
          <p:nvPr/>
        </p:nvSpPr>
        <p:spPr>
          <a:xfrm rot="10800000">
            <a:off x="-114499" y="5452230"/>
            <a:ext cx="9328789" cy="142502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CC0099"/>
              </a:gs>
              <a:gs pos="84000">
                <a:srgbClr val="CC0066">
                  <a:lumMod val="0"/>
                </a:srgbClr>
              </a:gs>
              <a:gs pos="36000">
                <a:srgbClr val="00B0F0">
                  <a:lumMod val="34000"/>
                  <a:lumOff val="66000"/>
                </a:srgbClr>
              </a:gs>
              <a:gs pos="16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53975">
            <a:gradFill>
              <a:gsLst>
                <a:gs pos="0">
                  <a:schemeClr val="bg1"/>
                </a:gs>
                <a:gs pos="28000">
                  <a:srgbClr val="D4DEFF"/>
                </a:gs>
                <a:gs pos="45000">
                  <a:srgbClr val="D4DEFF"/>
                </a:gs>
                <a:gs pos="100000">
                  <a:srgbClr val="FF3399">
                    <a:lumMod val="72000"/>
                  </a:srgb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94458" y="-152284"/>
            <a:ext cx="9508258" cy="9269916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1772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4 Rectángulo"/>
          <p:cNvSpPr/>
          <p:nvPr/>
        </p:nvSpPr>
        <p:spPr>
          <a:xfrm>
            <a:off x="-32661" y="6180"/>
            <a:ext cx="9176102" cy="6707805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87000">
                <a:srgbClr val="C00000"/>
              </a:gs>
              <a:gs pos="1200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60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2662" y="127942"/>
            <a:ext cx="9192494" cy="6661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515" y="1687157"/>
            <a:ext cx="2401029" cy="354294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1680" y="1687157"/>
            <a:ext cx="2401029" cy="354294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 flipV="1">
            <a:off x="6516216" y="1687157"/>
            <a:ext cx="2401029" cy="354294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 flipV="1">
            <a:off x="5004048" y="1687157"/>
            <a:ext cx="2401029" cy="354294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Forma libre"/>
          <p:cNvSpPr/>
          <p:nvPr/>
        </p:nvSpPr>
        <p:spPr>
          <a:xfrm>
            <a:off x="-180235" y="0"/>
            <a:ext cx="9438432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578">
                <a:srgbClr val="0673EA">
                  <a:lumMod val="64000"/>
                  <a:lumOff val="36000"/>
                </a:srgbClr>
              </a:gs>
              <a:gs pos="63000">
                <a:schemeClr val="accent5">
                  <a:lumMod val="41000"/>
                </a:schemeClr>
              </a:gs>
              <a:gs pos="78000">
                <a:srgbClr val="CC0066">
                  <a:lumMod val="0"/>
                </a:srgbClr>
              </a:gs>
              <a:gs pos="43320">
                <a:srgbClr val="70C8F4"/>
              </a:gs>
              <a:gs pos="32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13000">
                  <a:srgbClr val="000040"/>
                </a:gs>
                <a:gs pos="24000">
                  <a:srgbClr val="C00000">
                    <a:lumMod val="24000"/>
                  </a:srgbClr>
                </a:gs>
                <a:gs pos="48000">
                  <a:srgbClr val="C00000"/>
                </a:gs>
                <a:gs pos="100000">
                  <a:srgbClr val="F27300"/>
                </a:gs>
                <a:gs pos="83000">
                  <a:srgbClr val="FF00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200197" y="5478489"/>
            <a:ext cx="9527563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578">
                <a:srgbClr val="0673EA">
                  <a:lumMod val="64000"/>
                  <a:lumOff val="36000"/>
                </a:srgbClr>
              </a:gs>
              <a:gs pos="63000">
                <a:schemeClr val="accent5">
                  <a:lumMod val="41000"/>
                </a:schemeClr>
              </a:gs>
              <a:gs pos="78000">
                <a:srgbClr val="CC0066">
                  <a:lumMod val="0"/>
                </a:srgbClr>
              </a:gs>
              <a:gs pos="43320">
                <a:srgbClr val="70C8F4"/>
              </a:gs>
              <a:gs pos="32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13000">
                  <a:srgbClr val="000040"/>
                </a:gs>
                <a:gs pos="24000">
                  <a:srgbClr val="C00000">
                    <a:lumMod val="24000"/>
                  </a:srgbClr>
                </a:gs>
                <a:gs pos="48000">
                  <a:srgbClr val="C00000"/>
                </a:gs>
                <a:gs pos="100000">
                  <a:srgbClr val="F27300"/>
                </a:gs>
                <a:gs pos="83000">
                  <a:srgbClr val="FF00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67782" y="-152284"/>
            <a:ext cx="9736326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7038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62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02834"/>
            <a:ext cx="9144000" cy="56732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8"/>
          <p:cNvSpPr/>
          <p:nvPr/>
        </p:nvSpPr>
        <p:spPr>
          <a:xfrm rot="10800000">
            <a:off x="4571999" y="602836"/>
            <a:ext cx="2376264" cy="5355573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 flip="none" rotWithShape="1">
            <a:gsLst>
              <a:gs pos="50000">
                <a:srgbClr val="CC0099">
                  <a:lumMod val="42000"/>
                  <a:lumOff val="58000"/>
                </a:srgbClr>
              </a:gs>
              <a:gs pos="94000">
                <a:srgbClr val="CC0066">
                  <a:lumMod val="0"/>
                </a:srgbClr>
              </a:gs>
              <a:gs pos="17000">
                <a:srgbClr val="00B0F0">
                  <a:lumMod val="57000"/>
                  <a:lumOff val="43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Forma libre 18"/>
          <p:cNvSpPr/>
          <p:nvPr/>
        </p:nvSpPr>
        <p:spPr>
          <a:xfrm rot="10800000" flipH="1">
            <a:off x="2216622" y="602835"/>
            <a:ext cx="2376264" cy="5355573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 flip="none" rotWithShape="1">
            <a:gsLst>
              <a:gs pos="50000">
                <a:srgbClr val="CC0099">
                  <a:lumMod val="42000"/>
                  <a:lumOff val="58000"/>
                </a:srgbClr>
              </a:gs>
              <a:gs pos="94000">
                <a:srgbClr val="CC0066">
                  <a:lumMod val="0"/>
                </a:srgbClr>
              </a:gs>
              <a:gs pos="17000">
                <a:srgbClr val="00B0F0">
                  <a:lumMod val="57000"/>
                  <a:lumOff val="43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6 Forma libre"/>
          <p:cNvSpPr/>
          <p:nvPr/>
        </p:nvSpPr>
        <p:spPr>
          <a:xfrm>
            <a:off x="-84349" y="0"/>
            <a:ext cx="9327386" cy="14617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2060"/>
              </a:gs>
              <a:gs pos="53328">
                <a:srgbClr val="CC0099"/>
              </a:gs>
              <a:gs pos="41000">
                <a:srgbClr val="FF66FF"/>
              </a:gs>
              <a:gs pos="64000">
                <a:srgbClr val="7030A0"/>
              </a:gs>
              <a:gs pos="81000">
                <a:srgbClr val="CC0066">
                  <a:lumMod val="0"/>
                </a:srgbClr>
              </a:gs>
              <a:gs pos="15000">
                <a:srgbClr val="00B0F0"/>
              </a:gs>
            </a:gsLst>
            <a:lin ang="2700000" scaled="1"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22000">
                  <a:schemeClr val="accent1">
                    <a:tint val="44500"/>
                    <a:satMod val="160000"/>
                  </a:schemeClr>
                </a:gs>
                <a:gs pos="89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84349" y="5357900"/>
            <a:ext cx="9327386" cy="159949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2060"/>
              </a:gs>
              <a:gs pos="53328">
                <a:srgbClr val="CC0099"/>
              </a:gs>
              <a:gs pos="41000">
                <a:srgbClr val="FF66FF"/>
              </a:gs>
              <a:gs pos="64000">
                <a:srgbClr val="7030A0"/>
              </a:gs>
              <a:gs pos="81000">
                <a:srgbClr val="CC0066">
                  <a:lumMod val="0"/>
                </a:srgbClr>
              </a:gs>
              <a:gs pos="15000">
                <a:srgbClr val="00B0F0"/>
              </a:gs>
            </a:gsLst>
            <a:lin ang="2700000" scaled="1"/>
          </a:gradFill>
          <a:ln w="730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22000">
                  <a:schemeClr val="accent1">
                    <a:tint val="44500"/>
                    <a:satMod val="160000"/>
                  </a:schemeClr>
                </a:gs>
                <a:gs pos="89000">
                  <a:srgbClr val="FF3399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624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1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7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823019"/>
            <a:ext cx="9144000" cy="51511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48930" y="332656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B0050"/>
              </a:gs>
              <a:gs pos="51000">
                <a:srgbClr val="CC0099">
                  <a:lumMod val="88000"/>
                </a:srgbClr>
              </a:gs>
              <a:gs pos="90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49686" y="5085184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B0050"/>
              </a:gs>
              <a:gs pos="51000">
                <a:srgbClr val="CC0099">
                  <a:lumMod val="88000"/>
                </a:srgbClr>
              </a:gs>
              <a:gs pos="90000">
                <a:srgbClr val="CC0066">
                  <a:lumMod val="0"/>
                </a:srgbClr>
              </a:gs>
              <a:gs pos="30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49687" y="116632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chemeClr val="accent5">
                  <a:lumMod val="75000"/>
                </a:schemeClr>
              </a:gs>
              <a:gs pos="90000">
                <a:srgbClr val="CC0066">
                  <a:lumMod val="0"/>
                </a:srgbClr>
              </a:gs>
              <a:gs pos="20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50019" y="-75280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B0050"/>
              </a:gs>
              <a:gs pos="51000">
                <a:srgbClr val="CC0099">
                  <a:lumMod val="88000"/>
                </a:srgbClr>
              </a:gs>
              <a:gs pos="90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50023" y="5267746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chemeClr val="accent5">
                  <a:lumMod val="75000"/>
                </a:schemeClr>
              </a:gs>
              <a:gs pos="90000">
                <a:srgbClr val="CC0066">
                  <a:lumMod val="0"/>
                </a:srgbClr>
              </a:gs>
              <a:gs pos="22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50024" y="5537432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6B0050"/>
              </a:gs>
              <a:gs pos="51000">
                <a:srgbClr val="CC0099">
                  <a:lumMod val="88000"/>
                </a:srgbClr>
              </a:gs>
              <a:gs pos="90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Forma libre 19"/>
          <p:cNvSpPr/>
          <p:nvPr/>
        </p:nvSpPr>
        <p:spPr>
          <a:xfrm flipH="1">
            <a:off x="-50024" y="1526442"/>
            <a:ext cx="5643930" cy="3741304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>
            <a:gsLst>
              <a:gs pos="0">
                <a:srgbClr val="0BE0E5">
                  <a:lumMod val="63000"/>
                </a:srgbClr>
              </a:gs>
              <a:gs pos="100000">
                <a:srgbClr val="002060">
                  <a:lumMod val="54000"/>
                  <a:lumOff val="46000"/>
                </a:srgbClr>
              </a:gs>
              <a:gs pos="42943">
                <a:srgbClr val="FF3399">
                  <a:lumMod val="15000"/>
                  <a:lumOff val="85000"/>
                </a:srgbClr>
              </a:gs>
              <a:gs pos="23000">
                <a:srgbClr val="D0129E"/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>
              <a:rot lat="0" lon="0" rev="7800000"/>
            </a:lightRig>
          </a:scene3d>
          <a:sp3d>
            <a:bevelT w="254000" h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19"/>
          <p:cNvSpPr/>
          <p:nvPr/>
        </p:nvSpPr>
        <p:spPr>
          <a:xfrm>
            <a:off x="3500070" y="1526442"/>
            <a:ext cx="5643930" cy="3741304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>
            <a:gsLst>
              <a:gs pos="0">
                <a:srgbClr val="0BE0E5">
                  <a:lumMod val="63000"/>
                </a:srgbClr>
              </a:gs>
              <a:gs pos="100000">
                <a:srgbClr val="002060">
                  <a:lumMod val="54000"/>
                  <a:lumOff val="46000"/>
                </a:srgbClr>
              </a:gs>
              <a:gs pos="42943">
                <a:srgbClr val="FF3399">
                  <a:lumMod val="15000"/>
                  <a:lumOff val="85000"/>
                </a:srgbClr>
              </a:gs>
              <a:gs pos="23000">
                <a:srgbClr val="D0129E"/>
              </a:gs>
            </a:gsLst>
            <a:lin ang="10800000" scaled="1"/>
          </a:gradFill>
          <a:ln>
            <a:noFill/>
          </a:ln>
          <a:scene3d>
            <a:camera prst="orthographicFront"/>
            <a:lightRig rig="flood" dir="t">
              <a:rot lat="0" lon="0" rev="7800000"/>
            </a:lightRig>
          </a:scene3d>
          <a:sp3d>
            <a:bevelT w="254000" h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2" name="11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954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3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iapositiva2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237" y="595745"/>
            <a:ext cx="9144000" cy="56998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6525" y="922337"/>
            <a:ext cx="2657475" cy="501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6199" y="922336"/>
            <a:ext cx="2657475" cy="501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232026" y="-2287810"/>
            <a:ext cx="2657475" cy="501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232026" y="4120902"/>
            <a:ext cx="2657475" cy="501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-20873" y="0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00B0F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41747" y="5301207"/>
            <a:ext cx="9185745" cy="155679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00B0F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41871" y="-228257"/>
            <a:ext cx="929426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00B0F0"/>
              </a:gs>
            </a:gsLst>
            <a:path path="shape">
              <a:fillToRect l="50000" t="50000" r="50000" b="50000"/>
            </a:path>
            <a:tileRect/>
          </a:gradFill>
          <a:ln w="66675">
            <a:gradFill>
              <a:gsLst>
                <a:gs pos="0">
                  <a:schemeClr val="bg1"/>
                </a:gs>
                <a:gs pos="45000">
                  <a:schemeClr val="accent1">
                    <a:tint val="44500"/>
                    <a:satMod val="160000"/>
                  </a:schemeClr>
                </a:gs>
                <a:gs pos="84000">
                  <a:schemeClr val="accent5">
                    <a:lumMod val="50000"/>
                  </a:schemeClr>
                </a:gs>
                <a:gs pos="69000">
                  <a:srgbClr val="0BE0E5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86370" y="5589240"/>
            <a:ext cx="929426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rgbClr val="00206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00B0F0"/>
              </a:gs>
            </a:gsLst>
            <a:path path="shape">
              <a:fillToRect l="50000" t="50000" r="50000" b="50000"/>
            </a:path>
            <a:tileRect/>
          </a:gradFill>
          <a:ln w="66675">
            <a:gradFill>
              <a:gsLst>
                <a:gs pos="0">
                  <a:schemeClr val="bg1"/>
                </a:gs>
                <a:gs pos="45000">
                  <a:schemeClr val="accent1">
                    <a:tint val="44500"/>
                    <a:satMod val="160000"/>
                  </a:schemeClr>
                </a:gs>
                <a:gs pos="84000">
                  <a:schemeClr val="accent5">
                    <a:lumMod val="50000"/>
                  </a:schemeClr>
                </a:gs>
                <a:gs pos="69000">
                  <a:srgbClr val="0BE0E5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48868" y="-1107505"/>
            <a:ext cx="9508258" cy="9066189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895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4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6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Forma libre"/>
          <p:cNvSpPr/>
          <p:nvPr/>
        </p:nvSpPr>
        <p:spPr>
          <a:xfrm>
            <a:off x="-122612" y="-1"/>
            <a:ext cx="9389224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4000">
                <a:schemeClr val="accent2">
                  <a:lumMod val="58000"/>
                </a:schemeClr>
              </a:gs>
              <a:gs pos="85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0000">
                  <a:srgbClr val="400040"/>
                </a:gs>
                <a:gs pos="75000">
                  <a:srgbClr val="8F0040"/>
                </a:gs>
                <a:gs pos="89999">
                  <a:srgbClr val="FF3399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Forma libre 5"/>
          <p:cNvSpPr/>
          <p:nvPr/>
        </p:nvSpPr>
        <p:spPr>
          <a:xfrm rot="16200000" flipH="1">
            <a:off x="1100691" y="2505937"/>
            <a:ext cx="5025148" cy="1876303"/>
          </a:xfrm>
          <a:custGeom>
            <a:avLst/>
            <a:gdLst>
              <a:gd name="connsiteX0" fmla="*/ 4251782 w 5871180"/>
              <a:gd name="connsiteY0" fmla="*/ 902365 h 902365"/>
              <a:gd name="connsiteX1" fmla="*/ 4458207 w 5871180"/>
              <a:gd name="connsiteY1" fmla="*/ 870821 h 902365"/>
              <a:gd name="connsiteX2" fmla="*/ 4251782 w 5871180"/>
              <a:gd name="connsiteY2" fmla="*/ 902365 h 902365"/>
              <a:gd name="connsiteX3" fmla="*/ 4171446 w 5871180"/>
              <a:gd name="connsiteY3" fmla="*/ 868271 h 902365"/>
              <a:gd name="connsiteX4" fmla="*/ 4390920 w 5871180"/>
              <a:gd name="connsiteY4" fmla="*/ 790751 h 902365"/>
              <a:gd name="connsiteX5" fmla="*/ 4394288 w 5871180"/>
              <a:gd name="connsiteY5" fmla="*/ 796148 h 902365"/>
              <a:gd name="connsiteX6" fmla="*/ 4171446 w 5871180"/>
              <a:gd name="connsiteY6" fmla="*/ 868271 h 902365"/>
              <a:gd name="connsiteX7" fmla="*/ 4083177 w 5871180"/>
              <a:gd name="connsiteY7" fmla="*/ 824348 h 902365"/>
              <a:gd name="connsiteX8" fmla="*/ 4295288 w 5871180"/>
              <a:gd name="connsiteY8" fmla="*/ 705982 h 902365"/>
              <a:gd name="connsiteX9" fmla="*/ 4303865 w 5871180"/>
              <a:gd name="connsiteY9" fmla="*/ 718991 h 902365"/>
              <a:gd name="connsiteX10" fmla="*/ 4083177 w 5871180"/>
              <a:gd name="connsiteY10" fmla="*/ 824348 h 902365"/>
              <a:gd name="connsiteX11" fmla="*/ 3970894 w 5871180"/>
              <a:gd name="connsiteY11" fmla="*/ 800483 h 902365"/>
              <a:gd name="connsiteX12" fmla="*/ 4184482 w 5871180"/>
              <a:gd name="connsiteY12" fmla="*/ 624337 h 902365"/>
              <a:gd name="connsiteX13" fmla="*/ 4201941 w 5871180"/>
              <a:gd name="connsiteY13" fmla="*/ 639954 h 902365"/>
              <a:gd name="connsiteX14" fmla="*/ 3970894 w 5871180"/>
              <a:gd name="connsiteY14" fmla="*/ 800483 h 902365"/>
              <a:gd name="connsiteX15" fmla="*/ 3833387 w 5871180"/>
              <a:gd name="connsiteY15" fmla="*/ 779469 h 902365"/>
              <a:gd name="connsiteX16" fmla="*/ 4019689 w 5871180"/>
              <a:gd name="connsiteY16" fmla="*/ 543587 h 902365"/>
              <a:gd name="connsiteX17" fmla="*/ 4046425 w 5871180"/>
              <a:gd name="connsiteY17" fmla="*/ 571116 h 902365"/>
              <a:gd name="connsiteX18" fmla="*/ 3833387 w 5871180"/>
              <a:gd name="connsiteY18" fmla="*/ 779469 h 902365"/>
              <a:gd name="connsiteX19" fmla="*/ 3722902 w 5871180"/>
              <a:gd name="connsiteY19" fmla="*/ 640913 h 902365"/>
              <a:gd name="connsiteX20" fmla="*/ 3805259 w 5871180"/>
              <a:gd name="connsiteY20" fmla="*/ 486103 h 902365"/>
              <a:gd name="connsiteX21" fmla="*/ 3847327 w 5871180"/>
              <a:gd name="connsiteY21" fmla="*/ 524036 h 902365"/>
              <a:gd name="connsiteX22" fmla="*/ 3738587 w 5871180"/>
              <a:gd name="connsiteY22" fmla="*/ 758058 h 902365"/>
              <a:gd name="connsiteX23" fmla="*/ 3722902 w 5871180"/>
              <a:gd name="connsiteY23" fmla="*/ 640913 h 902365"/>
              <a:gd name="connsiteX24" fmla="*/ 3515894 w 5871180"/>
              <a:gd name="connsiteY24" fmla="*/ 540552 h 902365"/>
              <a:gd name="connsiteX25" fmla="*/ 3583847 w 5871180"/>
              <a:gd name="connsiteY25" fmla="*/ 460936 h 902365"/>
              <a:gd name="connsiteX26" fmla="*/ 3574525 w 5871180"/>
              <a:gd name="connsiteY26" fmla="*/ 774031 h 902365"/>
              <a:gd name="connsiteX27" fmla="*/ 3515894 w 5871180"/>
              <a:gd name="connsiteY27" fmla="*/ 540552 h 902365"/>
              <a:gd name="connsiteX28" fmla="*/ 3318119 w 5871180"/>
              <a:gd name="connsiteY28" fmla="*/ 524036 h 902365"/>
              <a:gd name="connsiteX29" fmla="*/ 3360187 w 5871180"/>
              <a:gd name="connsiteY29" fmla="*/ 486103 h 902365"/>
              <a:gd name="connsiteX30" fmla="*/ 3426859 w 5871180"/>
              <a:gd name="connsiteY30" fmla="*/ 758058 h 902365"/>
              <a:gd name="connsiteX31" fmla="*/ 3318119 w 5871180"/>
              <a:gd name="connsiteY31" fmla="*/ 524036 h 902365"/>
              <a:gd name="connsiteX32" fmla="*/ 3119021 w 5871180"/>
              <a:gd name="connsiteY32" fmla="*/ 571116 h 902365"/>
              <a:gd name="connsiteX33" fmla="*/ 3145757 w 5871180"/>
              <a:gd name="connsiteY33" fmla="*/ 543587 h 902365"/>
              <a:gd name="connsiteX34" fmla="*/ 3332059 w 5871180"/>
              <a:gd name="connsiteY34" fmla="*/ 779468 h 902365"/>
              <a:gd name="connsiteX35" fmla="*/ 3119021 w 5871180"/>
              <a:gd name="connsiteY35" fmla="*/ 571116 h 902365"/>
              <a:gd name="connsiteX36" fmla="*/ 2963505 w 5871180"/>
              <a:gd name="connsiteY36" fmla="*/ 639954 h 902365"/>
              <a:gd name="connsiteX37" fmla="*/ 2980964 w 5871180"/>
              <a:gd name="connsiteY37" fmla="*/ 624337 h 902365"/>
              <a:gd name="connsiteX38" fmla="*/ 3194552 w 5871180"/>
              <a:gd name="connsiteY38" fmla="*/ 800483 h 902365"/>
              <a:gd name="connsiteX39" fmla="*/ 2963505 w 5871180"/>
              <a:gd name="connsiteY39" fmla="*/ 639954 h 902365"/>
              <a:gd name="connsiteX40" fmla="*/ 2934667 w 5871180"/>
              <a:gd name="connsiteY40" fmla="*/ 0 h 902365"/>
              <a:gd name="connsiteX41" fmla="*/ 3141092 w 5871180"/>
              <a:gd name="connsiteY41" fmla="*/ 31544 h 902365"/>
              <a:gd name="connsiteX42" fmla="*/ 2934667 w 5871180"/>
              <a:gd name="connsiteY42" fmla="*/ 0 h 902365"/>
              <a:gd name="connsiteX43" fmla="*/ 2861581 w 5871180"/>
              <a:gd name="connsiteY43" fmla="*/ 718991 h 902365"/>
              <a:gd name="connsiteX44" fmla="*/ 2870158 w 5871180"/>
              <a:gd name="connsiteY44" fmla="*/ 705982 h 902365"/>
              <a:gd name="connsiteX45" fmla="*/ 3082269 w 5871180"/>
              <a:gd name="connsiteY45" fmla="*/ 824348 h 902365"/>
              <a:gd name="connsiteX46" fmla="*/ 2861581 w 5871180"/>
              <a:gd name="connsiteY46" fmla="*/ 718991 h 902365"/>
              <a:gd name="connsiteX47" fmla="*/ 2854331 w 5871180"/>
              <a:gd name="connsiteY47" fmla="*/ 34094 h 902365"/>
              <a:gd name="connsiteX48" fmla="*/ 3077173 w 5871180"/>
              <a:gd name="connsiteY48" fmla="*/ 106217 h 902365"/>
              <a:gd name="connsiteX49" fmla="*/ 3073805 w 5871180"/>
              <a:gd name="connsiteY49" fmla="*/ 111614 h 902365"/>
              <a:gd name="connsiteX50" fmla="*/ 2854331 w 5871180"/>
              <a:gd name="connsiteY50" fmla="*/ 34094 h 902365"/>
              <a:gd name="connsiteX51" fmla="*/ 2771158 w 5871180"/>
              <a:gd name="connsiteY51" fmla="*/ 796147 h 902365"/>
              <a:gd name="connsiteX52" fmla="*/ 2774527 w 5871180"/>
              <a:gd name="connsiteY52" fmla="*/ 790750 h 902365"/>
              <a:gd name="connsiteX53" fmla="*/ 2993999 w 5871180"/>
              <a:gd name="connsiteY53" fmla="*/ 868271 h 902365"/>
              <a:gd name="connsiteX54" fmla="*/ 2771158 w 5871180"/>
              <a:gd name="connsiteY54" fmla="*/ 796147 h 902365"/>
              <a:gd name="connsiteX55" fmla="*/ 2766062 w 5871180"/>
              <a:gd name="connsiteY55" fmla="*/ 78017 h 902365"/>
              <a:gd name="connsiteX56" fmla="*/ 2986750 w 5871180"/>
              <a:gd name="connsiteY56" fmla="*/ 183374 h 902365"/>
              <a:gd name="connsiteX57" fmla="*/ 2978173 w 5871180"/>
              <a:gd name="connsiteY57" fmla="*/ 196383 h 902365"/>
              <a:gd name="connsiteX58" fmla="*/ 2766062 w 5871180"/>
              <a:gd name="connsiteY58" fmla="*/ 78017 h 902365"/>
              <a:gd name="connsiteX59" fmla="*/ 2706949 w 5871180"/>
              <a:gd name="connsiteY59" fmla="*/ 875269 h 902365"/>
              <a:gd name="connsiteX60" fmla="*/ 2707239 w 5871180"/>
              <a:gd name="connsiteY60" fmla="*/ 870820 h 902365"/>
              <a:gd name="connsiteX61" fmla="*/ 2913664 w 5871180"/>
              <a:gd name="connsiteY61" fmla="*/ 902365 h 902365"/>
              <a:gd name="connsiteX62" fmla="*/ 2706949 w 5871180"/>
              <a:gd name="connsiteY62" fmla="*/ 875269 h 902365"/>
              <a:gd name="connsiteX63" fmla="*/ 2653779 w 5871180"/>
              <a:gd name="connsiteY63" fmla="*/ 101882 h 902365"/>
              <a:gd name="connsiteX64" fmla="*/ 2884826 w 5871180"/>
              <a:gd name="connsiteY64" fmla="*/ 262411 h 902365"/>
              <a:gd name="connsiteX65" fmla="*/ 2867367 w 5871180"/>
              <a:gd name="connsiteY65" fmla="*/ 278028 h 902365"/>
              <a:gd name="connsiteX66" fmla="*/ 2653779 w 5871180"/>
              <a:gd name="connsiteY66" fmla="*/ 101882 h 902365"/>
              <a:gd name="connsiteX67" fmla="*/ 2516272 w 5871180"/>
              <a:gd name="connsiteY67" fmla="*/ 122896 h 902365"/>
              <a:gd name="connsiteX68" fmla="*/ 2729310 w 5871180"/>
              <a:gd name="connsiteY68" fmla="*/ 331249 h 902365"/>
              <a:gd name="connsiteX69" fmla="*/ 2702574 w 5871180"/>
              <a:gd name="connsiteY69" fmla="*/ 358778 h 902365"/>
              <a:gd name="connsiteX70" fmla="*/ 2516272 w 5871180"/>
              <a:gd name="connsiteY70" fmla="*/ 122896 h 902365"/>
              <a:gd name="connsiteX71" fmla="*/ 2405787 w 5871180"/>
              <a:gd name="connsiteY71" fmla="*/ 261452 h 902365"/>
              <a:gd name="connsiteX72" fmla="*/ 2421472 w 5871180"/>
              <a:gd name="connsiteY72" fmla="*/ 144307 h 902365"/>
              <a:gd name="connsiteX73" fmla="*/ 2530212 w 5871180"/>
              <a:gd name="connsiteY73" fmla="*/ 378329 h 902365"/>
              <a:gd name="connsiteX74" fmla="*/ 2488144 w 5871180"/>
              <a:gd name="connsiteY74" fmla="*/ 416262 h 902365"/>
              <a:gd name="connsiteX75" fmla="*/ 2405787 w 5871180"/>
              <a:gd name="connsiteY75" fmla="*/ 261452 h 902365"/>
              <a:gd name="connsiteX76" fmla="*/ 2198779 w 5871180"/>
              <a:gd name="connsiteY76" fmla="*/ 361813 h 902365"/>
              <a:gd name="connsiteX77" fmla="*/ 2257410 w 5871180"/>
              <a:gd name="connsiteY77" fmla="*/ 128334 h 902365"/>
              <a:gd name="connsiteX78" fmla="*/ 2266732 w 5871180"/>
              <a:gd name="connsiteY78" fmla="*/ 441429 h 902365"/>
              <a:gd name="connsiteX79" fmla="*/ 2198779 w 5871180"/>
              <a:gd name="connsiteY79" fmla="*/ 361813 h 902365"/>
              <a:gd name="connsiteX80" fmla="*/ 2001004 w 5871180"/>
              <a:gd name="connsiteY80" fmla="*/ 378330 h 902365"/>
              <a:gd name="connsiteX81" fmla="*/ 2109744 w 5871180"/>
              <a:gd name="connsiteY81" fmla="*/ 144307 h 902365"/>
              <a:gd name="connsiteX82" fmla="*/ 2043072 w 5871180"/>
              <a:gd name="connsiteY82" fmla="*/ 416262 h 902365"/>
              <a:gd name="connsiteX83" fmla="*/ 2001004 w 5871180"/>
              <a:gd name="connsiteY83" fmla="*/ 378330 h 902365"/>
              <a:gd name="connsiteX84" fmla="*/ 1801906 w 5871180"/>
              <a:gd name="connsiteY84" fmla="*/ 331249 h 902365"/>
              <a:gd name="connsiteX85" fmla="*/ 2014944 w 5871180"/>
              <a:gd name="connsiteY85" fmla="*/ 122896 h 902365"/>
              <a:gd name="connsiteX86" fmla="*/ 1828642 w 5871180"/>
              <a:gd name="connsiteY86" fmla="*/ 358778 h 902365"/>
              <a:gd name="connsiteX87" fmla="*/ 1801906 w 5871180"/>
              <a:gd name="connsiteY87" fmla="*/ 331249 h 902365"/>
              <a:gd name="connsiteX88" fmla="*/ 1646390 w 5871180"/>
              <a:gd name="connsiteY88" fmla="*/ 262411 h 902365"/>
              <a:gd name="connsiteX89" fmla="*/ 1877437 w 5871180"/>
              <a:gd name="connsiteY89" fmla="*/ 101882 h 902365"/>
              <a:gd name="connsiteX90" fmla="*/ 1663849 w 5871180"/>
              <a:gd name="connsiteY90" fmla="*/ 278028 h 902365"/>
              <a:gd name="connsiteX91" fmla="*/ 1646390 w 5871180"/>
              <a:gd name="connsiteY91" fmla="*/ 262411 h 902365"/>
              <a:gd name="connsiteX92" fmla="*/ 1544466 w 5871180"/>
              <a:gd name="connsiteY92" fmla="*/ 183374 h 902365"/>
              <a:gd name="connsiteX93" fmla="*/ 1765154 w 5871180"/>
              <a:gd name="connsiteY93" fmla="*/ 78017 h 902365"/>
              <a:gd name="connsiteX94" fmla="*/ 1553043 w 5871180"/>
              <a:gd name="connsiteY94" fmla="*/ 196384 h 902365"/>
              <a:gd name="connsiteX95" fmla="*/ 1544466 w 5871180"/>
              <a:gd name="connsiteY95" fmla="*/ 183374 h 902365"/>
              <a:gd name="connsiteX96" fmla="*/ 1454043 w 5871180"/>
              <a:gd name="connsiteY96" fmla="*/ 106218 h 902365"/>
              <a:gd name="connsiteX97" fmla="*/ 1676885 w 5871180"/>
              <a:gd name="connsiteY97" fmla="*/ 34094 h 902365"/>
              <a:gd name="connsiteX98" fmla="*/ 1457412 w 5871180"/>
              <a:gd name="connsiteY98" fmla="*/ 111615 h 902365"/>
              <a:gd name="connsiteX99" fmla="*/ 1454043 w 5871180"/>
              <a:gd name="connsiteY99" fmla="*/ 106218 h 902365"/>
              <a:gd name="connsiteX100" fmla="*/ 1389835 w 5871180"/>
              <a:gd name="connsiteY100" fmla="*/ 27096 h 902365"/>
              <a:gd name="connsiteX101" fmla="*/ 1596549 w 5871180"/>
              <a:gd name="connsiteY101" fmla="*/ 0 h 902365"/>
              <a:gd name="connsiteX102" fmla="*/ 1390124 w 5871180"/>
              <a:gd name="connsiteY102" fmla="*/ 31545 h 902365"/>
              <a:gd name="connsiteX103" fmla="*/ 1389835 w 5871180"/>
              <a:gd name="connsiteY103" fmla="*/ 27096 h 902365"/>
              <a:gd name="connsiteX104" fmla="*/ 0 w 5871180"/>
              <a:gd name="connsiteY104" fmla="*/ 685726 h 902365"/>
              <a:gd name="connsiteX105" fmla="*/ 27244 w 5871180"/>
              <a:gd name="connsiteY105" fmla="*/ 642301 h 902365"/>
              <a:gd name="connsiteX106" fmla="*/ 941884 w 5871180"/>
              <a:gd name="connsiteY106" fmla="*/ 279762 h 902365"/>
              <a:gd name="connsiteX107" fmla="*/ 1512587 w 5871180"/>
              <a:gd name="connsiteY107" fmla="*/ 391209 h 902365"/>
              <a:gd name="connsiteX108" fmla="*/ 1586856 w 5871180"/>
              <a:gd name="connsiteY108" fmla="*/ 426713 h 902365"/>
              <a:gd name="connsiteX109" fmla="*/ 1593502 w 5871180"/>
              <a:gd name="connsiteY109" fmla="*/ 420246 h 902365"/>
              <a:gd name="connsiteX110" fmla="*/ 1608193 w 5871180"/>
              <a:gd name="connsiteY110" fmla="*/ 433494 h 902365"/>
              <a:gd name="connsiteX111" fmla="*/ 2285821 w 5871180"/>
              <a:gd name="connsiteY111" fmla="*/ 648988 h 902365"/>
              <a:gd name="connsiteX112" fmla="*/ 2937617 w 5871180"/>
              <a:gd name="connsiteY112" fmla="*/ 453663 h 902365"/>
              <a:gd name="connsiteX113" fmla="*/ 2938005 w 5871180"/>
              <a:gd name="connsiteY113" fmla="*/ 453357 h 902365"/>
              <a:gd name="connsiteX114" fmla="*/ 2940303 w 5871180"/>
              <a:gd name="connsiteY114" fmla="*/ 451036 h 902365"/>
              <a:gd name="connsiteX115" fmla="*/ 2981572 w 5871180"/>
              <a:gd name="connsiteY115" fmla="*/ 415059 h 902365"/>
              <a:gd name="connsiteX116" fmla="*/ 3001994 w 5871180"/>
              <a:gd name="connsiteY116" fmla="*/ 399583 h 902365"/>
              <a:gd name="connsiteX117" fmla="*/ 3028938 w 5871180"/>
              <a:gd name="connsiteY117" fmla="*/ 369255 h 902365"/>
              <a:gd name="connsiteX118" fmla="*/ 3017089 w 5871180"/>
              <a:gd name="connsiteY118" fmla="*/ 388143 h 902365"/>
              <a:gd name="connsiteX119" fmla="*/ 3026502 w 5871180"/>
              <a:gd name="connsiteY119" fmla="*/ 381010 h 902365"/>
              <a:gd name="connsiteX120" fmla="*/ 3784125 w 5871180"/>
              <a:gd name="connsiteY120" fmla="*/ 165767 h 902365"/>
              <a:gd name="connsiteX121" fmla="*/ 4354828 w 5871180"/>
              <a:gd name="connsiteY121" fmla="*/ 277214 h 902365"/>
              <a:gd name="connsiteX122" fmla="*/ 4429098 w 5871180"/>
              <a:gd name="connsiteY122" fmla="*/ 312718 h 902365"/>
              <a:gd name="connsiteX123" fmla="*/ 4435744 w 5871180"/>
              <a:gd name="connsiteY123" fmla="*/ 306251 h 902365"/>
              <a:gd name="connsiteX124" fmla="*/ 4450435 w 5871180"/>
              <a:gd name="connsiteY124" fmla="*/ 319499 h 902365"/>
              <a:gd name="connsiteX125" fmla="*/ 5128062 w 5871180"/>
              <a:gd name="connsiteY125" fmla="*/ 534993 h 902365"/>
              <a:gd name="connsiteX126" fmla="*/ 5844204 w 5871180"/>
              <a:gd name="connsiteY126" fmla="*/ 285623 h 902365"/>
              <a:gd name="connsiteX127" fmla="*/ 5871180 w 5871180"/>
              <a:gd name="connsiteY127" fmla="*/ 255260 h 902365"/>
              <a:gd name="connsiteX128" fmla="*/ 5843936 w 5871180"/>
              <a:gd name="connsiteY128" fmla="*/ 298686 h 902365"/>
              <a:gd name="connsiteX129" fmla="*/ 4929297 w 5871180"/>
              <a:gd name="connsiteY129" fmla="*/ 661224 h 902365"/>
              <a:gd name="connsiteX130" fmla="*/ 4358594 w 5871180"/>
              <a:gd name="connsiteY130" fmla="*/ 549777 h 902365"/>
              <a:gd name="connsiteX131" fmla="*/ 4284325 w 5871180"/>
              <a:gd name="connsiteY131" fmla="*/ 514273 h 902365"/>
              <a:gd name="connsiteX132" fmla="*/ 4277679 w 5871180"/>
              <a:gd name="connsiteY132" fmla="*/ 520740 h 902365"/>
              <a:gd name="connsiteX133" fmla="*/ 4262988 w 5871180"/>
              <a:gd name="connsiteY133" fmla="*/ 507492 h 902365"/>
              <a:gd name="connsiteX134" fmla="*/ 3585360 w 5871180"/>
              <a:gd name="connsiteY134" fmla="*/ 291998 h 902365"/>
              <a:gd name="connsiteX135" fmla="*/ 2933564 w 5871180"/>
              <a:gd name="connsiteY135" fmla="*/ 487323 h 902365"/>
              <a:gd name="connsiteX136" fmla="*/ 2933176 w 5871180"/>
              <a:gd name="connsiteY136" fmla="*/ 487629 h 902365"/>
              <a:gd name="connsiteX137" fmla="*/ 2930878 w 5871180"/>
              <a:gd name="connsiteY137" fmla="*/ 489950 h 902365"/>
              <a:gd name="connsiteX138" fmla="*/ 2889609 w 5871180"/>
              <a:gd name="connsiteY138" fmla="*/ 525928 h 902365"/>
              <a:gd name="connsiteX139" fmla="*/ 2869188 w 5871180"/>
              <a:gd name="connsiteY139" fmla="*/ 541403 h 902365"/>
              <a:gd name="connsiteX140" fmla="*/ 2842242 w 5871180"/>
              <a:gd name="connsiteY140" fmla="*/ 571731 h 902365"/>
              <a:gd name="connsiteX141" fmla="*/ 2854092 w 5871180"/>
              <a:gd name="connsiteY141" fmla="*/ 552843 h 902365"/>
              <a:gd name="connsiteX142" fmla="*/ 2844679 w 5871180"/>
              <a:gd name="connsiteY142" fmla="*/ 559976 h 902365"/>
              <a:gd name="connsiteX143" fmla="*/ 2087055 w 5871180"/>
              <a:gd name="connsiteY143" fmla="*/ 775219 h 902365"/>
              <a:gd name="connsiteX144" fmla="*/ 1516352 w 5871180"/>
              <a:gd name="connsiteY144" fmla="*/ 663772 h 902365"/>
              <a:gd name="connsiteX145" fmla="*/ 1442084 w 5871180"/>
              <a:gd name="connsiteY145" fmla="*/ 628268 h 902365"/>
              <a:gd name="connsiteX146" fmla="*/ 1435437 w 5871180"/>
              <a:gd name="connsiteY146" fmla="*/ 634736 h 902365"/>
              <a:gd name="connsiteX147" fmla="*/ 1420746 w 5871180"/>
              <a:gd name="connsiteY147" fmla="*/ 621487 h 902365"/>
              <a:gd name="connsiteX148" fmla="*/ 743118 w 5871180"/>
              <a:gd name="connsiteY148" fmla="*/ 405993 h 902365"/>
              <a:gd name="connsiteX149" fmla="*/ 26977 w 5871180"/>
              <a:gd name="connsiteY149" fmla="*/ 655363 h 902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5871180" h="902365">
                <a:moveTo>
                  <a:pt x="4251782" y="902365"/>
                </a:moveTo>
                <a:cubicBezTo>
                  <a:pt x="4295683" y="887872"/>
                  <a:pt x="4445696" y="845858"/>
                  <a:pt x="4458207" y="870821"/>
                </a:cubicBezTo>
                <a:cubicBezTo>
                  <a:pt x="4470719" y="895784"/>
                  <a:pt x="4301460" y="900580"/>
                  <a:pt x="4251782" y="902365"/>
                </a:cubicBezTo>
                <a:close/>
                <a:moveTo>
                  <a:pt x="4171446" y="868271"/>
                </a:moveTo>
                <a:cubicBezTo>
                  <a:pt x="4212820" y="842245"/>
                  <a:pt x="4359307" y="762514"/>
                  <a:pt x="4390920" y="790751"/>
                </a:cubicBezTo>
                <a:cubicBezTo>
                  <a:pt x="4392895" y="792516"/>
                  <a:pt x="4393989" y="794318"/>
                  <a:pt x="4394288" y="796148"/>
                </a:cubicBezTo>
                <a:cubicBezTo>
                  <a:pt x="4398781" y="823603"/>
                  <a:pt x="4224673" y="857452"/>
                  <a:pt x="4171446" y="868271"/>
                </a:cubicBezTo>
                <a:close/>
                <a:moveTo>
                  <a:pt x="4083177" y="824348"/>
                </a:moveTo>
                <a:cubicBezTo>
                  <a:pt x="4116637" y="788261"/>
                  <a:pt x="4242206" y="675477"/>
                  <a:pt x="4295288" y="705982"/>
                </a:cubicBezTo>
                <a:cubicBezTo>
                  <a:pt x="4301924" y="709795"/>
                  <a:pt x="4304519" y="714186"/>
                  <a:pt x="4303865" y="718991"/>
                </a:cubicBezTo>
                <a:cubicBezTo>
                  <a:pt x="4299283" y="752629"/>
                  <a:pt x="4135448" y="806546"/>
                  <a:pt x="4083177" y="824348"/>
                </a:cubicBezTo>
                <a:close/>
                <a:moveTo>
                  <a:pt x="3970894" y="800483"/>
                </a:moveTo>
                <a:cubicBezTo>
                  <a:pt x="3995954" y="750444"/>
                  <a:pt x="4101221" y="591589"/>
                  <a:pt x="4184482" y="624337"/>
                </a:cubicBezTo>
                <a:cubicBezTo>
                  <a:pt x="4194890" y="628431"/>
                  <a:pt x="4200399" y="633737"/>
                  <a:pt x="4201941" y="639954"/>
                </a:cubicBezTo>
                <a:cubicBezTo>
                  <a:pt x="4212737" y="683473"/>
                  <a:pt x="4029166" y="771600"/>
                  <a:pt x="3970894" y="800483"/>
                </a:cubicBezTo>
                <a:close/>
                <a:moveTo>
                  <a:pt x="3833387" y="779469"/>
                </a:moveTo>
                <a:cubicBezTo>
                  <a:pt x="3846343" y="717465"/>
                  <a:pt x="3916329" y="517013"/>
                  <a:pt x="4019689" y="543587"/>
                </a:cubicBezTo>
                <a:cubicBezTo>
                  <a:pt x="4039070" y="548570"/>
                  <a:pt x="4046908" y="558292"/>
                  <a:pt x="4046425" y="571116"/>
                </a:cubicBezTo>
                <a:cubicBezTo>
                  <a:pt x="4044331" y="626688"/>
                  <a:pt x="3885979" y="740520"/>
                  <a:pt x="3833387" y="779469"/>
                </a:cubicBezTo>
                <a:close/>
                <a:moveTo>
                  <a:pt x="3722902" y="640913"/>
                </a:moveTo>
                <a:cubicBezTo>
                  <a:pt x="3720428" y="562547"/>
                  <a:pt x="3735676" y="480378"/>
                  <a:pt x="3805259" y="486103"/>
                </a:cubicBezTo>
                <a:cubicBezTo>
                  <a:pt x="3833093" y="488393"/>
                  <a:pt x="3845294" y="502791"/>
                  <a:pt x="3847327" y="524036"/>
                </a:cubicBezTo>
                <a:cubicBezTo>
                  <a:pt x="3853426" y="587770"/>
                  <a:pt x="3768008" y="713127"/>
                  <a:pt x="3738587" y="758058"/>
                </a:cubicBezTo>
                <a:cubicBezTo>
                  <a:pt x="3732251" y="733584"/>
                  <a:pt x="3724387" y="687933"/>
                  <a:pt x="3722902" y="640913"/>
                </a:cubicBezTo>
                <a:close/>
                <a:moveTo>
                  <a:pt x="3515894" y="540552"/>
                </a:moveTo>
                <a:cubicBezTo>
                  <a:pt x="3516914" y="494279"/>
                  <a:pt x="3534321" y="460435"/>
                  <a:pt x="3583847" y="460936"/>
                </a:cubicBezTo>
                <a:cubicBezTo>
                  <a:pt x="3715917" y="462272"/>
                  <a:pt x="3614922" y="702334"/>
                  <a:pt x="3574525" y="774031"/>
                </a:cubicBezTo>
                <a:cubicBezTo>
                  <a:pt x="3558016" y="729319"/>
                  <a:pt x="3514195" y="617673"/>
                  <a:pt x="3515894" y="540552"/>
                </a:cubicBezTo>
                <a:close/>
                <a:moveTo>
                  <a:pt x="3318119" y="524036"/>
                </a:moveTo>
                <a:cubicBezTo>
                  <a:pt x="3320152" y="502791"/>
                  <a:pt x="3332354" y="488393"/>
                  <a:pt x="3360187" y="486103"/>
                </a:cubicBezTo>
                <a:cubicBezTo>
                  <a:pt x="3471521" y="476942"/>
                  <a:pt x="3443755" y="692792"/>
                  <a:pt x="3426859" y="758058"/>
                </a:cubicBezTo>
                <a:cubicBezTo>
                  <a:pt x="3397438" y="713126"/>
                  <a:pt x="3312020" y="587770"/>
                  <a:pt x="3318119" y="524036"/>
                </a:cubicBezTo>
                <a:close/>
                <a:moveTo>
                  <a:pt x="3119021" y="571116"/>
                </a:moveTo>
                <a:cubicBezTo>
                  <a:pt x="3118538" y="558291"/>
                  <a:pt x="3126377" y="548570"/>
                  <a:pt x="3145757" y="543587"/>
                </a:cubicBezTo>
                <a:cubicBezTo>
                  <a:pt x="3249117" y="517012"/>
                  <a:pt x="3319103" y="717465"/>
                  <a:pt x="3332059" y="779468"/>
                </a:cubicBezTo>
                <a:cubicBezTo>
                  <a:pt x="3279468" y="740520"/>
                  <a:pt x="3121114" y="626687"/>
                  <a:pt x="3119021" y="571116"/>
                </a:cubicBezTo>
                <a:close/>
                <a:moveTo>
                  <a:pt x="2963505" y="639954"/>
                </a:moveTo>
                <a:cubicBezTo>
                  <a:pt x="2965047" y="633737"/>
                  <a:pt x="2970556" y="628430"/>
                  <a:pt x="2980964" y="624337"/>
                </a:cubicBezTo>
                <a:cubicBezTo>
                  <a:pt x="3064225" y="591589"/>
                  <a:pt x="3169492" y="750444"/>
                  <a:pt x="3194552" y="800483"/>
                </a:cubicBezTo>
                <a:cubicBezTo>
                  <a:pt x="3136281" y="771600"/>
                  <a:pt x="2952709" y="683473"/>
                  <a:pt x="2963505" y="639954"/>
                </a:cubicBezTo>
                <a:close/>
                <a:moveTo>
                  <a:pt x="2934667" y="0"/>
                </a:moveTo>
                <a:cubicBezTo>
                  <a:pt x="2984345" y="1785"/>
                  <a:pt x="3153604" y="6581"/>
                  <a:pt x="3141092" y="31544"/>
                </a:cubicBezTo>
                <a:cubicBezTo>
                  <a:pt x="3128581" y="56507"/>
                  <a:pt x="2978568" y="14493"/>
                  <a:pt x="2934667" y="0"/>
                </a:cubicBezTo>
                <a:close/>
                <a:moveTo>
                  <a:pt x="2861581" y="718991"/>
                </a:moveTo>
                <a:cubicBezTo>
                  <a:pt x="2860927" y="714186"/>
                  <a:pt x="2863522" y="709795"/>
                  <a:pt x="2870158" y="705982"/>
                </a:cubicBezTo>
                <a:cubicBezTo>
                  <a:pt x="2923239" y="675477"/>
                  <a:pt x="3048809" y="788261"/>
                  <a:pt x="3082269" y="824348"/>
                </a:cubicBezTo>
                <a:cubicBezTo>
                  <a:pt x="3029998" y="806546"/>
                  <a:pt x="2866163" y="752628"/>
                  <a:pt x="2861581" y="718991"/>
                </a:cubicBezTo>
                <a:close/>
                <a:moveTo>
                  <a:pt x="2854331" y="34094"/>
                </a:moveTo>
                <a:cubicBezTo>
                  <a:pt x="2907558" y="44913"/>
                  <a:pt x="3081666" y="78762"/>
                  <a:pt x="3077173" y="106217"/>
                </a:cubicBezTo>
                <a:cubicBezTo>
                  <a:pt x="3076874" y="108047"/>
                  <a:pt x="3075780" y="109849"/>
                  <a:pt x="3073805" y="111614"/>
                </a:cubicBezTo>
                <a:cubicBezTo>
                  <a:pt x="3042192" y="139851"/>
                  <a:pt x="2895705" y="60120"/>
                  <a:pt x="2854331" y="34094"/>
                </a:cubicBezTo>
                <a:close/>
                <a:moveTo>
                  <a:pt x="2771158" y="796147"/>
                </a:moveTo>
                <a:cubicBezTo>
                  <a:pt x="2771457" y="794317"/>
                  <a:pt x="2772551" y="792515"/>
                  <a:pt x="2774527" y="790750"/>
                </a:cubicBezTo>
                <a:cubicBezTo>
                  <a:pt x="2806140" y="762513"/>
                  <a:pt x="2952627" y="842245"/>
                  <a:pt x="2993999" y="868271"/>
                </a:cubicBezTo>
                <a:cubicBezTo>
                  <a:pt x="2940773" y="857452"/>
                  <a:pt x="2766665" y="823603"/>
                  <a:pt x="2771158" y="796147"/>
                </a:cubicBezTo>
                <a:close/>
                <a:moveTo>
                  <a:pt x="2766062" y="78017"/>
                </a:moveTo>
                <a:cubicBezTo>
                  <a:pt x="2818333" y="95819"/>
                  <a:pt x="2982168" y="149736"/>
                  <a:pt x="2986750" y="183374"/>
                </a:cubicBezTo>
                <a:cubicBezTo>
                  <a:pt x="2987404" y="188179"/>
                  <a:pt x="2984809" y="192570"/>
                  <a:pt x="2978173" y="196383"/>
                </a:cubicBezTo>
                <a:cubicBezTo>
                  <a:pt x="2925091" y="226888"/>
                  <a:pt x="2799522" y="114104"/>
                  <a:pt x="2766062" y="78017"/>
                </a:cubicBezTo>
                <a:close/>
                <a:moveTo>
                  <a:pt x="2706949" y="875269"/>
                </a:moveTo>
                <a:cubicBezTo>
                  <a:pt x="2706385" y="873862"/>
                  <a:pt x="2706457" y="872381"/>
                  <a:pt x="2707239" y="870820"/>
                </a:cubicBezTo>
                <a:cubicBezTo>
                  <a:pt x="2719751" y="845858"/>
                  <a:pt x="2869763" y="887872"/>
                  <a:pt x="2913664" y="902365"/>
                </a:cubicBezTo>
                <a:cubicBezTo>
                  <a:pt x="2867091" y="900691"/>
                  <a:pt x="2715417" y="896371"/>
                  <a:pt x="2706949" y="875269"/>
                </a:cubicBezTo>
                <a:close/>
                <a:moveTo>
                  <a:pt x="2653779" y="101882"/>
                </a:moveTo>
                <a:cubicBezTo>
                  <a:pt x="2712051" y="130765"/>
                  <a:pt x="2895622" y="218892"/>
                  <a:pt x="2884826" y="262411"/>
                </a:cubicBezTo>
                <a:cubicBezTo>
                  <a:pt x="2883284" y="268628"/>
                  <a:pt x="2877775" y="273935"/>
                  <a:pt x="2867367" y="278028"/>
                </a:cubicBezTo>
                <a:cubicBezTo>
                  <a:pt x="2784106" y="310776"/>
                  <a:pt x="2678839" y="151921"/>
                  <a:pt x="2653779" y="101882"/>
                </a:cubicBezTo>
                <a:close/>
                <a:moveTo>
                  <a:pt x="2516272" y="122896"/>
                </a:moveTo>
                <a:cubicBezTo>
                  <a:pt x="2568864" y="161845"/>
                  <a:pt x="2727217" y="275677"/>
                  <a:pt x="2729310" y="331249"/>
                </a:cubicBezTo>
                <a:cubicBezTo>
                  <a:pt x="2729793" y="344074"/>
                  <a:pt x="2721955" y="353795"/>
                  <a:pt x="2702574" y="358778"/>
                </a:cubicBezTo>
                <a:cubicBezTo>
                  <a:pt x="2599214" y="385352"/>
                  <a:pt x="2529228" y="184900"/>
                  <a:pt x="2516272" y="122896"/>
                </a:cubicBezTo>
                <a:close/>
                <a:moveTo>
                  <a:pt x="2405787" y="261452"/>
                </a:moveTo>
                <a:cubicBezTo>
                  <a:pt x="2407272" y="214432"/>
                  <a:pt x="2415136" y="168782"/>
                  <a:pt x="2421472" y="144307"/>
                </a:cubicBezTo>
                <a:cubicBezTo>
                  <a:pt x="2450893" y="189239"/>
                  <a:pt x="2536311" y="314595"/>
                  <a:pt x="2530212" y="378329"/>
                </a:cubicBezTo>
                <a:cubicBezTo>
                  <a:pt x="2528179" y="399574"/>
                  <a:pt x="2515978" y="413972"/>
                  <a:pt x="2488144" y="416262"/>
                </a:cubicBezTo>
                <a:cubicBezTo>
                  <a:pt x="2418561" y="421987"/>
                  <a:pt x="2403313" y="339818"/>
                  <a:pt x="2405787" y="261452"/>
                </a:cubicBezTo>
                <a:close/>
                <a:moveTo>
                  <a:pt x="2198779" y="361813"/>
                </a:moveTo>
                <a:cubicBezTo>
                  <a:pt x="2197080" y="284692"/>
                  <a:pt x="2240901" y="173046"/>
                  <a:pt x="2257410" y="128334"/>
                </a:cubicBezTo>
                <a:cubicBezTo>
                  <a:pt x="2297807" y="200031"/>
                  <a:pt x="2398802" y="440093"/>
                  <a:pt x="2266732" y="441429"/>
                </a:cubicBezTo>
                <a:cubicBezTo>
                  <a:pt x="2217206" y="441930"/>
                  <a:pt x="2199799" y="408086"/>
                  <a:pt x="2198779" y="361813"/>
                </a:cubicBezTo>
                <a:close/>
                <a:moveTo>
                  <a:pt x="2001004" y="378330"/>
                </a:moveTo>
                <a:cubicBezTo>
                  <a:pt x="1994905" y="314595"/>
                  <a:pt x="2080323" y="189239"/>
                  <a:pt x="2109744" y="144307"/>
                </a:cubicBezTo>
                <a:cubicBezTo>
                  <a:pt x="2126640" y="209573"/>
                  <a:pt x="2154406" y="425423"/>
                  <a:pt x="2043072" y="416262"/>
                </a:cubicBezTo>
                <a:cubicBezTo>
                  <a:pt x="2015239" y="413972"/>
                  <a:pt x="2003037" y="399574"/>
                  <a:pt x="2001004" y="378330"/>
                </a:cubicBezTo>
                <a:close/>
                <a:moveTo>
                  <a:pt x="1801906" y="331249"/>
                </a:moveTo>
                <a:cubicBezTo>
                  <a:pt x="1803999" y="275678"/>
                  <a:pt x="1962353" y="161845"/>
                  <a:pt x="2014944" y="122896"/>
                </a:cubicBezTo>
                <a:cubicBezTo>
                  <a:pt x="2001988" y="184900"/>
                  <a:pt x="1932002" y="385353"/>
                  <a:pt x="1828642" y="358778"/>
                </a:cubicBezTo>
                <a:cubicBezTo>
                  <a:pt x="1809262" y="353795"/>
                  <a:pt x="1801423" y="344074"/>
                  <a:pt x="1801906" y="331249"/>
                </a:cubicBezTo>
                <a:close/>
                <a:moveTo>
                  <a:pt x="1646390" y="262411"/>
                </a:moveTo>
                <a:cubicBezTo>
                  <a:pt x="1635594" y="218892"/>
                  <a:pt x="1819166" y="130765"/>
                  <a:pt x="1877437" y="101882"/>
                </a:cubicBezTo>
                <a:cubicBezTo>
                  <a:pt x="1852377" y="151921"/>
                  <a:pt x="1747110" y="310776"/>
                  <a:pt x="1663849" y="278028"/>
                </a:cubicBezTo>
                <a:cubicBezTo>
                  <a:pt x="1653441" y="273935"/>
                  <a:pt x="1647932" y="268628"/>
                  <a:pt x="1646390" y="262411"/>
                </a:cubicBezTo>
                <a:close/>
                <a:moveTo>
                  <a:pt x="1544466" y="183374"/>
                </a:moveTo>
                <a:cubicBezTo>
                  <a:pt x="1549048" y="149737"/>
                  <a:pt x="1712883" y="95819"/>
                  <a:pt x="1765154" y="78017"/>
                </a:cubicBezTo>
                <a:cubicBezTo>
                  <a:pt x="1731694" y="114104"/>
                  <a:pt x="1606124" y="226888"/>
                  <a:pt x="1553043" y="196384"/>
                </a:cubicBezTo>
                <a:cubicBezTo>
                  <a:pt x="1546407" y="192570"/>
                  <a:pt x="1543812" y="188179"/>
                  <a:pt x="1544466" y="183374"/>
                </a:cubicBezTo>
                <a:close/>
                <a:moveTo>
                  <a:pt x="1454043" y="106218"/>
                </a:moveTo>
                <a:cubicBezTo>
                  <a:pt x="1449551" y="78762"/>
                  <a:pt x="1623659" y="44913"/>
                  <a:pt x="1676885" y="34094"/>
                </a:cubicBezTo>
                <a:cubicBezTo>
                  <a:pt x="1635512" y="60120"/>
                  <a:pt x="1489024" y="139852"/>
                  <a:pt x="1457412" y="111615"/>
                </a:cubicBezTo>
                <a:cubicBezTo>
                  <a:pt x="1455436" y="109850"/>
                  <a:pt x="1454343" y="108048"/>
                  <a:pt x="1454043" y="106218"/>
                </a:cubicBezTo>
                <a:close/>
                <a:moveTo>
                  <a:pt x="1389835" y="27096"/>
                </a:moveTo>
                <a:cubicBezTo>
                  <a:pt x="1398303" y="5994"/>
                  <a:pt x="1549976" y="1674"/>
                  <a:pt x="1596549" y="0"/>
                </a:cubicBezTo>
                <a:cubicBezTo>
                  <a:pt x="1552648" y="14493"/>
                  <a:pt x="1402636" y="56507"/>
                  <a:pt x="1390124" y="31545"/>
                </a:cubicBezTo>
                <a:cubicBezTo>
                  <a:pt x="1389342" y="29984"/>
                  <a:pt x="1389270" y="28503"/>
                  <a:pt x="1389835" y="27096"/>
                </a:cubicBezTo>
                <a:close/>
                <a:moveTo>
                  <a:pt x="0" y="685726"/>
                </a:moveTo>
                <a:lnTo>
                  <a:pt x="27244" y="642301"/>
                </a:lnTo>
                <a:cubicBezTo>
                  <a:pt x="194269" y="427429"/>
                  <a:pt x="541102" y="279762"/>
                  <a:pt x="941884" y="279762"/>
                </a:cubicBezTo>
                <a:cubicBezTo>
                  <a:pt x="1153285" y="279762"/>
                  <a:pt x="1349676" y="320847"/>
                  <a:pt x="1512587" y="391209"/>
                </a:cubicBezTo>
                <a:lnTo>
                  <a:pt x="1586856" y="426713"/>
                </a:lnTo>
                <a:lnTo>
                  <a:pt x="1593502" y="420246"/>
                </a:lnTo>
                <a:lnTo>
                  <a:pt x="1608193" y="433494"/>
                </a:lnTo>
                <a:cubicBezTo>
                  <a:pt x="1769260" y="565102"/>
                  <a:pt x="2013013" y="648988"/>
                  <a:pt x="2285821" y="648988"/>
                </a:cubicBezTo>
                <a:cubicBezTo>
                  <a:pt x="2544419" y="648988"/>
                  <a:pt x="2776912" y="573612"/>
                  <a:pt x="2937617" y="453663"/>
                </a:cubicBezTo>
                <a:lnTo>
                  <a:pt x="2938005" y="453357"/>
                </a:lnTo>
                <a:lnTo>
                  <a:pt x="2940303" y="451036"/>
                </a:lnTo>
                <a:cubicBezTo>
                  <a:pt x="2953429" y="438735"/>
                  <a:pt x="2967196" y="426736"/>
                  <a:pt x="2981572" y="415059"/>
                </a:cubicBezTo>
                <a:lnTo>
                  <a:pt x="3001994" y="399583"/>
                </a:lnTo>
                <a:lnTo>
                  <a:pt x="3028938" y="369255"/>
                </a:lnTo>
                <a:lnTo>
                  <a:pt x="3017089" y="388143"/>
                </a:lnTo>
                <a:lnTo>
                  <a:pt x="3026502" y="381010"/>
                </a:lnTo>
                <a:cubicBezTo>
                  <a:pt x="3213299" y="248829"/>
                  <a:pt x="3483539" y="165767"/>
                  <a:pt x="3784125" y="165767"/>
                </a:cubicBezTo>
                <a:cubicBezTo>
                  <a:pt x="3995526" y="165767"/>
                  <a:pt x="4191917" y="206852"/>
                  <a:pt x="4354828" y="277214"/>
                </a:cubicBezTo>
                <a:lnTo>
                  <a:pt x="4429098" y="312718"/>
                </a:lnTo>
                <a:lnTo>
                  <a:pt x="4435744" y="306251"/>
                </a:lnTo>
                <a:lnTo>
                  <a:pt x="4450435" y="319499"/>
                </a:lnTo>
                <a:cubicBezTo>
                  <a:pt x="4611502" y="451107"/>
                  <a:pt x="4855255" y="534993"/>
                  <a:pt x="5128062" y="534993"/>
                </a:cubicBezTo>
                <a:cubicBezTo>
                  <a:pt x="5423604" y="534993"/>
                  <a:pt x="5685047" y="436542"/>
                  <a:pt x="5844204" y="285623"/>
                </a:cubicBezTo>
                <a:lnTo>
                  <a:pt x="5871180" y="255260"/>
                </a:lnTo>
                <a:lnTo>
                  <a:pt x="5843936" y="298686"/>
                </a:lnTo>
                <a:cubicBezTo>
                  <a:pt x="5676911" y="513558"/>
                  <a:pt x="5330079" y="661224"/>
                  <a:pt x="4929297" y="661224"/>
                </a:cubicBezTo>
                <a:cubicBezTo>
                  <a:pt x="4717896" y="661224"/>
                  <a:pt x="4521505" y="620139"/>
                  <a:pt x="4358594" y="549777"/>
                </a:cubicBezTo>
                <a:lnTo>
                  <a:pt x="4284325" y="514273"/>
                </a:lnTo>
                <a:lnTo>
                  <a:pt x="4277679" y="520740"/>
                </a:lnTo>
                <a:lnTo>
                  <a:pt x="4262988" y="507492"/>
                </a:lnTo>
                <a:cubicBezTo>
                  <a:pt x="4101920" y="375885"/>
                  <a:pt x="3858167" y="291998"/>
                  <a:pt x="3585360" y="291998"/>
                </a:cubicBezTo>
                <a:cubicBezTo>
                  <a:pt x="3326761" y="291998"/>
                  <a:pt x="3094268" y="367374"/>
                  <a:pt x="2933564" y="487323"/>
                </a:cubicBezTo>
                <a:lnTo>
                  <a:pt x="2933176" y="487629"/>
                </a:lnTo>
                <a:lnTo>
                  <a:pt x="2930878" y="489950"/>
                </a:lnTo>
                <a:cubicBezTo>
                  <a:pt x="2917752" y="502251"/>
                  <a:pt x="2903985" y="514250"/>
                  <a:pt x="2889609" y="525928"/>
                </a:cubicBezTo>
                <a:lnTo>
                  <a:pt x="2869188" y="541403"/>
                </a:lnTo>
                <a:lnTo>
                  <a:pt x="2842242" y="571731"/>
                </a:lnTo>
                <a:lnTo>
                  <a:pt x="2854092" y="552843"/>
                </a:lnTo>
                <a:lnTo>
                  <a:pt x="2844679" y="559976"/>
                </a:lnTo>
                <a:cubicBezTo>
                  <a:pt x="2657882" y="692157"/>
                  <a:pt x="2387642" y="775219"/>
                  <a:pt x="2087055" y="775219"/>
                </a:cubicBezTo>
                <a:cubicBezTo>
                  <a:pt x="1875654" y="775219"/>
                  <a:pt x="1679263" y="734134"/>
                  <a:pt x="1516352" y="663772"/>
                </a:cubicBezTo>
                <a:lnTo>
                  <a:pt x="1442084" y="628268"/>
                </a:lnTo>
                <a:lnTo>
                  <a:pt x="1435437" y="634736"/>
                </a:lnTo>
                <a:lnTo>
                  <a:pt x="1420746" y="621487"/>
                </a:lnTo>
                <a:cubicBezTo>
                  <a:pt x="1259679" y="489880"/>
                  <a:pt x="1015926" y="405993"/>
                  <a:pt x="743118" y="405993"/>
                </a:cubicBezTo>
                <a:cubicBezTo>
                  <a:pt x="447576" y="405993"/>
                  <a:pt x="186133" y="504444"/>
                  <a:pt x="26977" y="655363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24000">
                <a:srgbClr val="0070C0">
                  <a:lumMod val="34000"/>
                  <a:lumOff val="66000"/>
                </a:srgbClr>
              </a:gs>
              <a:gs pos="57000">
                <a:srgbClr val="8F0040">
                  <a:lumMod val="37000"/>
                  <a:lumOff val="63000"/>
                </a:srgbClr>
              </a:gs>
              <a:gs pos="100000">
                <a:srgbClr val="F27300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2" name="Forma libre 5"/>
          <p:cNvSpPr/>
          <p:nvPr/>
        </p:nvSpPr>
        <p:spPr>
          <a:xfrm rot="5400000">
            <a:off x="2997577" y="2490849"/>
            <a:ext cx="5025148" cy="1876303"/>
          </a:xfrm>
          <a:custGeom>
            <a:avLst/>
            <a:gdLst>
              <a:gd name="connsiteX0" fmla="*/ 4251782 w 5871180"/>
              <a:gd name="connsiteY0" fmla="*/ 902365 h 902365"/>
              <a:gd name="connsiteX1" fmla="*/ 4458207 w 5871180"/>
              <a:gd name="connsiteY1" fmla="*/ 870821 h 902365"/>
              <a:gd name="connsiteX2" fmla="*/ 4251782 w 5871180"/>
              <a:gd name="connsiteY2" fmla="*/ 902365 h 902365"/>
              <a:gd name="connsiteX3" fmla="*/ 4171446 w 5871180"/>
              <a:gd name="connsiteY3" fmla="*/ 868271 h 902365"/>
              <a:gd name="connsiteX4" fmla="*/ 4390920 w 5871180"/>
              <a:gd name="connsiteY4" fmla="*/ 790751 h 902365"/>
              <a:gd name="connsiteX5" fmla="*/ 4394288 w 5871180"/>
              <a:gd name="connsiteY5" fmla="*/ 796148 h 902365"/>
              <a:gd name="connsiteX6" fmla="*/ 4171446 w 5871180"/>
              <a:gd name="connsiteY6" fmla="*/ 868271 h 902365"/>
              <a:gd name="connsiteX7" fmla="*/ 4083177 w 5871180"/>
              <a:gd name="connsiteY7" fmla="*/ 824348 h 902365"/>
              <a:gd name="connsiteX8" fmla="*/ 4295288 w 5871180"/>
              <a:gd name="connsiteY8" fmla="*/ 705982 h 902365"/>
              <a:gd name="connsiteX9" fmla="*/ 4303865 w 5871180"/>
              <a:gd name="connsiteY9" fmla="*/ 718991 h 902365"/>
              <a:gd name="connsiteX10" fmla="*/ 4083177 w 5871180"/>
              <a:gd name="connsiteY10" fmla="*/ 824348 h 902365"/>
              <a:gd name="connsiteX11" fmla="*/ 3970894 w 5871180"/>
              <a:gd name="connsiteY11" fmla="*/ 800483 h 902365"/>
              <a:gd name="connsiteX12" fmla="*/ 4184482 w 5871180"/>
              <a:gd name="connsiteY12" fmla="*/ 624337 h 902365"/>
              <a:gd name="connsiteX13" fmla="*/ 4201941 w 5871180"/>
              <a:gd name="connsiteY13" fmla="*/ 639954 h 902365"/>
              <a:gd name="connsiteX14" fmla="*/ 3970894 w 5871180"/>
              <a:gd name="connsiteY14" fmla="*/ 800483 h 902365"/>
              <a:gd name="connsiteX15" fmla="*/ 3833387 w 5871180"/>
              <a:gd name="connsiteY15" fmla="*/ 779469 h 902365"/>
              <a:gd name="connsiteX16" fmla="*/ 4019689 w 5871180"/>
              <a:gd name="connsiteY16" fmla="*/ 543587 h 902365"/>
              <a:gd name="connsiteX17" fmla="*/ 4046425 w 5871180"/>
              <a:gd name="connsiteY17" fmla="*/ 571116 h 902365"/>
              <a:gd name="connsiteX18" fmla="*/ 3833387 w 5871180"/>
              <a:gd name="connsiteY18" fmla="*/ 779469 h 902365"/>
              <a:gd name="connsiteX19" fmla="*/ 3722902 w 5871180"/>
              <a:gd name="connsiteY19" fmla="*/ 640913 h 902365"/>
              <a:gd name="connsiteX20" fmla="*/ 3805259 w 5871180"/>
              <a:gd name="connsiteY20" fmla="*/ 486103 h 902365"/>
              <a:gd name="connsiteX21" fmla="*/ 3847327 w 5871180"/>
              <a:gd name="connsiteY21" fmla="*/ 524036 h 902365"/>
              <a:gd name="connsiteX22" fmla="*/ 3738587 w 5871180"/>
              <a:gd name="connsiteY22" fmla="*/ 758058 h 902365"/>
              <a:gd name="connsiteX23" fmla="*/ 3722902 w 5871180"/>
              <a:gd name="connsiteY23" fmla="*/ 640913 h 902365"/>
              <a:gd name="connsiteX24" fmla="*/ 3515894 w 5871180"/>
              <a:gd name="connsiteY24" fmla="*/ 540552 h 902365"/>
              <a:gd name="connsiteX25" fmla="*/ 3583847 w 5871180"/>
              <a:gd name="connsiteY25" fmla="*/ 460936 h 902365"/>
              <a:gd name="connsiteX26" fmla="*/ 3574525 w 5871180"/>
              <a:gd name="connsiteY26" fmla="*/ 774031 h 902365"/>
              <a:gd name="connsiteX27" fmla="*/ 3515894 w 5871180"/>
              <a:gd name="connsiteY27" fmla="*/ 540552 h 902365"/>
              <a:gd name="connsiteX28" fmla="*/ 3318119 w 5871180"/>
              <a:gd name="connsiteY28" fmla="*/ 524036 h 902365"/>
              <a:gd name="connsiteX29" fmla="*/ 3360187 w 5871180"/>
              <a:gd name="connsiteY29" fmla="*/ 486103 h 902365"/>
              <a:gd name="connsiteX30" fmla="*/ 3426859 w 5871180"/>
              <a:gd name="connsiteY30" fmla="*/ 758058 h 902365"/>
              <a:gd name="connsiteX31" fmla="*/ 3318119 w 5871180"/>
              <a:gd name="connsiteY31" fmla="*/ 524036 h 902365"/>
              <a:gd name="connsiteX32" fmla="*/ 3119021 w 5871180"/>
              <a:gd name="connsiteY32" fmla="*/ 571116 h 902365"/>
              <a:gd name="connsiteX33" fmla="*/ 3145757 w 5871180"/>
              <a:gd name="connsiteY33" fmla="*/ 543587 h 902365"/>
              <a:gd name="connsiteX34" fmla="*/ 3332059 w 5871180"/>
              <a:gd name="connsiteY34" fmla="*/ 779468 h 902365"/>
              <a:gd name="connsiteX35" fmla="*/ 3119021 w 5871180"/>
              <a:gd name="connsiteY35" fmla="*/ 571116 h 902365"/>
              <a:gd name="connsiteX36" fmla="*/ 2963505 w 5871180"/>
              <a:gd name="connsiteY36" fmla="*/ 639954 h 902365"/>
              <a:gd name="connsiteX37" fmla="*/ 2980964 w 5871180"/>
              <a:gd name="connsiteY37" fmla="*/ 624337 h 902365"/>
              <a:gd name="connsiteX38" fmla="*/ 3194552 w 5871180"/>
              <a:gd name="connsiteY38" fmla="*/ 800483 h 902365"/>
              <a:gd name="connsiteX39" fmla="*/ 2963505 w 5871180"/>
              <a:gd name="connsiteY39" fmla="*/ 639954 h 902365"/>
              <a:gd name="connsiteX40" fmla="*/ 2934667 w 5871180"/>
              <a:gd name="connsiteY40" fmla="*/ 0 h 902365"/>
              <a:gd name="connsiteX41" fmla="*/ 3141092 w 5871180"/>
              <a:gd name="connsiteY41" fmla="*/ 31544 h 902365"/>
              <a:gd name="connsiteX42" fmla="*/ 2934667 w 5871180"/>
              <a:gd name="connsiteY42" fmla="*/ 0 h 902365"/>
              <a:gd name="connsiteX43" fmla="*/ 2861581 w 5871180"/>
              <a:gd name="connsiteY43" fmla="*/ 718991 h 902365"/>
              <a:gd name="connsiteX44" fmla="*/ 2870158 w 5871180"/>
              <a:gd name="connsiteY44" fmla="*/ 705982 h 902365"/>
              <a:gd name="connsiteX45" fmla="*/ 3082269 w 5871180"/>
              <a:gd name="connsiteY45" fmla="*/ 824348 h 902365"/>
              <a:gd name="connsiteX46" fmla="*/ 2861581 w 5871180"/>
              <a:gd name="connsiteY46" fmla="*/ 718991 h 902365"/>
              <a:gd name="connsiteX47" fmla="*/ 2854331 w 5871180"/>
              <a:gd name="connsiteY47" fmla="*/ 34094 h 902365"/>
              <a:gd name="connsiteX48" fmla="*/ 3077173 w 5871180"/>
              <a:gd name="connsiteY48" fmla="*/ 106217 h 902365"/>
              <a:gd name="connsiteX49" fmla="*/ 3073805 w 5871180"/>
              <a:gd name="connsiteY49" fmla="*/ 111614 h 902365"/>
              <a:gd name="connsiteX50" fmla="*/ 2854331 w 5871180"/>
              <a:gd name="connsiteY50" fmla="*/ 34094 h 902365"/>
              <a:gd name="connsiteX51" fmla="*/ 2771158 w 5871180"/>
              <a:gd name="connsiteY51" fmla="*/ 796147 h 902365"/>
              <a:gd name="connsiteX52" fmla="*/ 2774527 w 5871180"/>
              <a:gd name="connsiteY52" fmla="*/ 790750 h 902365"/>
              <a:gd name="connsiteX53" fmla="*/ 2993999 w 5871180"/>
              <a:gd name="connsiteY53" fmla="*/ 868271 h 902365"/>
              <a:gd name="connsiteX54" fmla="*/ 2771158 w 5871180"/>
              <a:gd name="connsiteY54" fmla="*/ 796147 h 902365"/>
              <a:gd name="connsiteX55" fmla="*/ 2766062 w 5871180"/>
              <a:gd name="connsiteY55" fmla="*/ 78017 h 902365"/>
              <a:gd name="connsiteX56" fmla="*/ 2986750 w 5871180"/>
              <a:gd name="connsiteY56" fmla="*/ 183374 h 902365"/>
              <a:gd name="connsiteX57" fmla="*/ 2978173 w 5871180"/>
              <a:gd name="connsiteY57" fmla="*/ 196383 h 902365"/>
              <a:gd name="connsiteX58" fmla="*/ 2766062 w 5871180"/>
              <a:gd name="connsiteY58" fmla="*/ 78017 h 902365"/>
              <a:gd name="connsiteX59" fmla="*/ 2706949 w 5871180"/>
              <a:gd name="connsiteY59" fmla="*/ 875269 h 902365"/>
              <a:gd name="connsiteX60" fmla="*/ 2707239 w 5871180"/>
              <a:gd name="connsiteY60" fmla="*/ 870820 h 902365"/>
              <a:gd name="connsiteX61" fmla="*/ 2913664 w 5871180"/>
              <a:gd name="connsiteY61" fmla="*/ 902365 h 902365"/>
              <a:gd name="connsiteX62" fmla="*/ 2706949 w 5871180"/>
              <a:gd name="connsiteY62" fmla="*/ 875269 h 902365"/>
              <a:gd name="connsiteX63" fmla="*/ 2653779 w 5871180"/>
              <a:gd name="connsiteY63" fmla="*/ 101882 h 902365"/>
              <a:gd name="connsiteX64" fmla="*/ 2884826 w 5871180"/>
              <a:gd name="connsiteY64" fmla="*/ 262411 h 902365"/>
              <a:gd name="connsiteX65" fmla="*/ 2867367 w 5871180"/>
              <a:gd name="connsiteY65" fmla="*/ 278028 h 902365"/>
              <a:gd name="connsiteX66" fmla="*/ 2653779 w 5871180"/>
              <a:gd name="connsiteY66" fmla="*/ 101882 h 902365"/>
              <a:gd name="connsiteX67" fmla="*/ 2516272 w 5871180"/>
              <a:gd name="connsiteY67" fmla="*/ 122896 h 902365"/>
              <a:gd name="connsiteX68" fmla="*/ 2729310 w 5871180"/>
              <a:gd name="connsiteY68" fmla="*/ 331249 h 902365"/>
              <a:gd name="connsiteX69" fmla="*/ 2702574 w 5871180"/>
              <a:gd name="connsiteY69" fmla="*/ 358778 h 902365"/>
              <a:gd name="connsiteX70" fmla="*/ 2516272 w 5871180"/>
              <a:gd name="connsiteY70" fmla="*/ 122896 h 902365"/>
              <a:gd name="connsiteX71" fmla="*/ 2405787 w 5871180"/>
              <a:gd name="connsiteY71" fmla="*/ 261452 h 902365"/>
              <a:gd name="connsiteX72" fmla="*/ 2421472 w 5871180"/>
              <a:gd name="connsiteY72" fmla="*/ 144307 h 902365"/>
              <a:gd name="connsiteX73" fmla="*/ 2530212 w 5871180"/>
              <a:gd name="connsiteY73" fmla="*/ 378329 h 902365"/>
              <a:gd name="connsiteX74" fmla="*/ 2488144 w 5871180"/>
              <a:gd name="connsiteY74" fmla="*/ 416262 h 902365"/>
              <a:gd name="connsiteX75" fmla="*/ 2405787 w 5871180"/>
              <a:gd name="connsiteY75" fmla="*/ 261452 h 902365"/>
              <a:gd name="connsiteX76" fmla="*/ 2198779 w 5871180"/>
              <a:gd name="connsiteY76" fmla="*/ 361813 h 902365"/>
              <a:gd name="connsiteX77" fmla="*/ 2257410 w 5871180"/>
              <a:gd name="connsiteY77" fmla="*/ 128334 h 902365"/>
              <a:gd name="connsiteX78" fmla="*/ 2266732 w 5871180"/>
              <a:gd name="connsiteY78" fmla="*/ 441429 h 902365"/>
              <a:gd name="connsiteX79" fmla="*/ 2198779 w 5871180"/>
              <a:gd name="connsiteY79" fmla="*/ 361813 h 902365"/>
              <a:gd name="connsiteX80" fmla="*/ 2001004 w 5871180"/>
              <a:gd name="connsiteY80" fmla="*/ 378330 h 902365"/>
              <a:gd name="connsiteX81" fmla="*/ 2109744 w 5871180"/>
              <a:gd name="connsiteY81" fmla="*/ 144307 h 902365"/>
              <a:gd name="connsiteX82" fmla="*/ 2043072 w 5871180"/>
              <a:gd name="connsiteY82" fmla="*/ 416262 h 902365"/>
              <a:gd name="connsiteX83" fmla="*/ 2001004 w 5871180"/>
              <a:gd name="connsiteY83" fmla="*/ 378330 h 902365"/>
              <a:gd name="connsiteX84" fmla="*/ 1801906 w 5871180"/>
              <a:gd name="connsiteY84" fmla="*/ 331249 h 902365"/>
              <a:gd name="connsiteX85" fmla="*/ 2014944 w 5871180"/>
              <a:gd name="connsiteY85" fmla="*/ 122896 h 902365"/>
              <a:gd name="connsiteX86" fmla="*/ 1828642 w 5871180"/>
              <a:gd name="connsiteY86" fmla="*/ 358778 h 902365"/>
              <a:gd name="connsiteX87" fmla="*/ 1801906 w 5871180"/>
              <a:gd name="connsiteY87" fmla="*/ 331249 h 902365"/>
              <a:gd name="connsiteX88" fmla="*/ 1646390 w 5871180"/>
              <a:gd name="connsiteY88" fmla="*/ 262411 h 902365"/>
              <a:gd name="connsiteX89" fmla="*/ 1877437 w 5871180"/>
              <a:gd name="connsiteY89" fmla="*/ 101882 h 902365"/>
              <a:gd name="connsiteX90" fmla="*/ 1663849 w 5871180"/>
              <a:gd name="connsiteY90" fmla="*/ 278028 h 902365"/>
              <a:gd name="connsiteX91" fmla="*/ 1646390 w 5871180"/>
              <a:gd name="connsiteY91" fmla="*/ 262411 h 902365"/>
              <a:gd name="connsiteX92" fmla="*/ 1544466 w 5871180"/>
              <a:gd name="connsiteY92" fmla="*/ 183374 h 902365"/>
              <a:gd name="connsiteX93" fmla="*/ 1765154 w 5871180"/>
              <a:gd name="connsiteY93" fmla="*/ 78017 h 902365"/>
              <a:gd name="connsiteX94" fmla="*/ 1553043 w 5871180"/>
              <a:gd name="connsiteY94" fmla="*/ 196384 h 902365"/>
              <a:gd name="connsiteX95" fmla="*/ 1544466 w 5871180"/>
              <a:gd name="connsiteY95" fmla="*/ 183374 h 902365"/>
              <a:gd name="connsiteX96" fmla="*/ 1454043 w 5871180"/>
              <a:gd name="connsiteY96" fmla="*/ 106218 h 902365"/>
              <a:gd name="connsiteX97" fmla="*/ 1676885 w 5871180"/>
              <a:gd name="connsiteY97" fmla="*/ 34094 h 902365"/>
              <a:gd name="connsiteX98" fmla="*/ 1457412 w 5871180"/>
              <a:gd name="connsiteY98" fmla="*/ 111615 h 902365"/>
              <a:gd name="connsiteX99" fmla="*/ 1454043 w 5871180"/>
              <a:gd name="connsiteY99" fmla="*/ 106218 h 902365"/>
              <a:gd name="connsiteX100" fmla="*/ 1389835 w 5871180"/>
              <a:gd name="connsiteY100" fmla="*/ 27096 h 902365"/>
              <a:gd name="connsiteX101" fmla="*/ 1596549 w 5871180"/>
              <a:gd name="connsiteY101" fmla="*/ 0 h 902365"/>
              <a:gd name="connsiteX102" fmla="*/ 1390124 w 5871180"/>
              <a:gd name="connsiteY102" fmla="*/ 31545 h 902365"/>
              <a:gd name="connsiteX103" fmla="*/ 1389835 w 5871180"/>
              <a:gd name="connsiteY103" fmla="*/ 27096 h 902365"/>
              <a:gd name="connsiteX104" fmla="*/ 0 w 5871180"/>
              <a:gd name="connsiteY104" fmla="*/ 685726 h 902365"/>
              <a:gd name="connsiteX105" fmla="*/ 27244 w 5871180"/>
              <a:gd name="connsiteY105" fmla="*/ 642301 h 902365"/>
              <a:gd name="connsiteX106" fmla="*/ 941884 w 5871180"/>
              <a:gd name="connsiteY106" fmla="*/ 279762 h 902365"/>
              <a:gd name="connsiteX107" fmla="*/ 1512587 w 5871180"/>
              <a:gd name="connsiteY107" fmla="*/ 391209 h 902365"/>
              <a:gd name="connsiteX108" fmla="*/ 1586856 w 5871180"/>
              <a:gd name="connsiteY108" fmla="*/ 426713 h 902365"/>
              <a:gd name="connsiteX109" fmla="*/ 1593502 w 5871180"/>
              <a:gd name="connsiteY109" fmla="*/ 420246 h 902365"/>
              <a:gd name="connsiteX110" fmla="*/ 1608193 w 5871180"/>
              <a:gd name="connsiteY110" fmla="*/ 433494 h 902365"/>
              <a:gd name="connsiteX111" fmla="*/ 2285821 w 5871180"/>
              <a:gd name="connsiteY111" fmla="*/ 648988 h 902365"/>
              <a:gd name="connsiteX112" fmla="*/ 2937617 w 5871180"/>
              <a:gd name="connsiteY112" fmla="*/ 453663 h 902365"/>
              <a:gd name="connsiteX113" fmla="*/ 2938005 w 5871180"/>
              <a:gd name="connsiteY113" fmla="*/ 453357 h 902365"/>
              <a:gd name="connsiteX114" fmla="*/ 2940303 w 5871180"/>
              <a:gd name="connsiteY114" fmla="*/ 451036 h 902365"/>
              <a:gd name="connsiteX115" fmla="*/ 2981572 w 5871180"/>
              <a:gd name="connsiteY115" fmla="*/ 415059 h 902365"/>
              <a:gd name="connsiteX116" fmla="*/ 3001994 w 5871180"/>
              <a:gd name="connsiteY116" fmla="*/ 399583 h 902365"/>
              <a:gd name="connsiteX117" fmla="*/ 3028938 w 5871180"/>
              <a:gd name="connsiteY117" fmla="*/ 369255 h 902365"/>
              <a:gd name="connsiteX118" fmla="*/ 3017089 w 5871180"/>
              <a:gd name="connsiteY118" fmla="*/ 388143 h 902365"/>
              <a:gd name="connsiteX119" fmla="*/ 3026502 w 5871180"/>
              <a:gd name="connsiteY119" fmla="*/ 381010 h 902365"/>
              <a:gd name="connsiteX120" fmla="*/ 3784125 w 5871180"/>
              <a:gd name="connsiteY120" fmla="*/ 165767 h 902365"/>
              <a:gd name="connsiteX121" fmla="*/ 4354828 w 5871180"/>
              <a:gd name="connsiteY121" fmla="*/ 277214 h 902365"/>
              <a:gd name="connsiteX122" fmla="*/ 4429098 w 5871180"/>
              <a:gd name="connsiteY122" fmla="*/ 312718 h 902365"/>
              <a:gd name="connsiteX123" fmla="*/ 4435744 w 5871180"/>
              <a:gd name="connsiteY123" fmla="*/ 306251 h 902365"/>
              <a:gd name="connsiteX124" fmla="*/ 4450435 w 5871180"/>
              <a:gd name="connsiteY124" fmla="*/ 319499 h 902365"/>
              <a:gd name="connsiteX125" fmla="*/ 5128062 w 5871180"/>
              <a:gd name="connsiteY125" fmla="*/ 534993 h 902365"/>
              <a:gd name="connsiteX126" fmla="*/ 5844204 w 5871180"/>
              <a:gd name="connsiteY126" fmla="*/ 285623 h 902365"/>
              <a:gd name="connsiteX127" fmla="*/ 5871180 w 5871180"/>
              <a:gd name="connsiteY127" fmla="*/ 255260 h 902365"/>
              <a:gd name="connsiteX128" fmla="*/ 5843936 w 5871180"/>
              <a:gd name="connsiteY128" fmla="*/ 298686 h 902365"/>
              <a:gd name="connsiteX129" fmla="*/ 4929297 w 5871180"/>
              <a:gd name="connsiteY129" fmla="*/ 661224 h 902365"/>
              <a:gd name="connsiteX130" fmla="*/ 4358594 w 5871180"/>
              <a:gd name="connsiteY130" fmla="*/ 549777 h 902365"/>
              <a:gd name="connsiteX131" fmla="*/ 4284325 w 5871180"/>
              <a:gd name="connsiteY131" fmla="*/ 514273 h 902365"/>
              <a:gd name="connsiteX132" fmla="*/ 4277679 w 5871180"/>
              <a:gd name="connsiteY132" fmla="*/ 520740 h 902365"/>
              <a:gd name="connsiteX133" fmla="*/ 4262988 w 5871180"/>
              <a:gd name="connsiteY133" fmla="*/ 507492 h 902365"/>
              <a:gd name="connsiteX134" fmla="*/ 3585360 w 5871180"/>
              <a:gd name="connsiteY134" fmla="*/ 291998 h 902365"/>
              <a:gd name="connsiteX135" fmla="*/ 2933564 w 5871180"/>
              <a:gd name="connsiteY135" fmla="*/ 487323 h 902365"/>
              <a:gd name="connsiteX136" fmla="*/ 2933176 w 5871180"/>
              <a:gd name="connsiteY136" fmla="*/ 487629 h 902365"/>
              <a:gd name="connsiteX137" fmla="*/ 2930878 w 5871180"/>
              <a:gd name="connsiteY137" fmla="*/ 489950 h 902365"/>
              <a:gd name="connsiteX138" fmla="*/ 2889609 w 5871180"/>
              <a:gd name="connsiteY138" fmla="*/ 525928 h 902365"/>
              <a:gd name="connsiteX139" fmla="*/ 2869188 w 5871180"/>
              <a:gd name="connsiteY139" fmla="*/ 541403 h 902365"/>
              <a:gd name="connsiteX140" fmla="*/ 2842242 w 5871180"/>
              <a:gd name="connsiteY140" fmla="*/ 571731 h 902365"/>
              <a:gd name="connsiteX141" fmla="*/ 2854092 w 5871180"/>
              <a:gd name="connsiteY141" fmla="*/ 552843 h 902365"/>
              <a:gd name="connsiteX142" fmla="*/ 2844679 w 5871180"/>
              <a:gd name="connsiteY142" fmla="*/ 559976 h 902365"/>
              <a:gd name="connsiteX143" fmla="*/ 2087055 w 5871180"/>
              <a:gd name="connsiteY143" fmla="*/ 775219 h 902365"/>
              <a:gd name="connsiteX144" fmla="*/ 1516352 w 5871180"/>
              <a:gd name="connsiteY144" fmla="*/ 663772 h 902365"/>
              <a:gd name="connsiteX145" fmla="*/ 1442084 w 5871180"/>
              <a:gd name="connsiteY145" fmla="*/ 628268 h 902365"/>
              <a:gd name="connsiteX146" fmla="*/ 1435437 w 5871180"/>
              <a:gd name="connsiteY146" fmla="*/ 634736 h 902365"/>
              <a:gd name="connsiteX147" fmla="*/ 1420746 w 5871180"/>
              <a:gd name="connsiteY147" fmla="*/ 621487 h 902365"/>
              <a:gd name="connsiteX148" fmla="*/ 743118 w 5871180"/>
              <a:gd name="connsiteY148" fmla="*/ 405993 h 902365"/>
              <a:gd name="connsiteX149" fmla="*/ 26977 w 5871180"/>
              <a:gd name="connsiteY149" fmla="*/ 655363 h 902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5871180" h="902365">
                <a:moveTo>
                  <a:pt x="4251782" y="902365"/>
                </a:moveTo>
                <a:cubicBezTo>
                  <a:pt x="4295683" y="887872"/>
                  <a:pt x="4445696" y="845858"/>
                  <a:pt x="4458207" y="870821"/>
                </a:cubicBezTo>
                <a:cubicBezTo>
                  <a:pt x="4470719" y="895784"/>
                  <a:pt x="4301460" y="900580"/>
                  <a:pt x="4251782" y="902365"/>
                </a:cubicBezTo>
                <a:close/>
                <a:moveTo>
                  <a:pt x="4171446" y="868271"/>
                </a:moveTo>
                <a:cubicBezTo>
                  <a:pt x="4212820" y="842245"/>
                  <a:pt x="4359307" y="762514"/>
                  <a:pt x="4390920" y="790751"/>
                </a:cubicBezTo>
                <a:cubicBezTo>
                  <a:pt x="4392895" y="792516"/>
                  <a:pt x="4393989" y="794318"/>
                  <a:pt x="4394288" y="796148"/>
                </a:cubicBezTo>
                <a:cubicBezTo>
                  <a:pt x="4398781" y="823603"/>
                  <a:pt x="4224673" y="857452"/>
                  <a:pt x="4171446" y="868271"/>
                </a:cubicBezTo>
                <a:close/>
                <a:moveTo>
                  <a:pt x="4083177" y="824348"/>
                </a:moveTo>
                <a:cubicBezTo>
                  <a:pt x="4116637" y="788261"/>
                  <a:pt x="4242206" y="675477"/>
                  <a:pt x="4295288" y="705982"/>
                </a:cubicBezTo>
                <a:cubicBezTo>
                  <a:pt x="4301924" y="709795"/>
                  <a:pt x="4304519" y="714186"/>
                  <a:pt x="4303865" y="718991"/>
                </a:cubicBezTo>
                <a:cubicBezTo>
                  <a:pt x="4299283" y="752629"/>
                  <a:pt x="4135448" y="806546"/>
                  <a:pt x="4083177" y="824348"/>
                </a:cubicBezTo>
                <a:close/>
                <a:moveTo>
                  <a:pt x="3970894" y="800483"/>
                </a:moveTo>
                <a:cubicBezTo>
                  <a:pt x="3995954" y="750444"/>
                  <a:pt x="4101221" y="591589"/>
                  <a:pt x="4184482" y="624337"/>
                </a:cubicBezTo>
                <a:cubicBezTo>
                  <a:pt x="4194890" y="628431"/>
                  <a:pt x="4200399" y="633737"/>
                  <a:pt x="4201941" y="639954"/>
                </a:cubicBezTo>
                <a:cubicBezTo>
                  <a:pt x="4212737" y="683473"/>
                  <a:pt x="4029166" y="771600"/>
                  <a:pt x="3970894" y="800483"/>
                </a:cubicBezTo>
                <a:close/>
                <a:moveTo>
                  <a:pt x="3833387" y="779469"/>
                </a:moveTo>
                <a:cubicBezTo>
                  <a:pt x="3846343" y="717465"/>
                  <a:pt x="3916329" y="517013"/>
                  <a:pt x="4019689" y="543587"/>
                </a:cubicBezTo>
                <a:cubicBezTo>
                  <a:pt x="4039070" y="548570"/>
                  <a:pt x="4046908" y="558292"/>
                  <a:pt x="4046425" y="571116"/>
                </a:cubicBezTo>
                <a:cubicBezTo>
                  <a:pt x="4044331" y="626688"/>
                  <a:pt x="3885979" y="740520"/>
                  <a:pt x="3833387" y="779469"/>
                </a:cubicBezTo>
                <a:close/>
                <a:moveTo>
                  <a:pt x="3722902" y="640913"/>
                </a:moveTo>
                <a:cubicBezTo>
                  <a:pt x="3720428" y="562547"/>
                  <a:pt x="3735676" y="480378"/>
                  <a:pt x="3805259" y="486103"/>
                </a:cubicBezTo>
                <a:cubicBezTo>
                  <a:pt x="3833093" y="488393"/>
                  <a:pt x="3845294" y="502791"/>
                  <a:pt x="3847327" y="524036"/>
                </a:cubicBezTo>
                <a:cubicBezTo>
                  <a:pt x="3853426" y="587770"/>
                  <a:pt x="3768008" y="713127"/>
                  <a:pt x="3738587" y="758058"/>
                </a:cubicBezTo>
                <a:cubicBezTo>
                  <a:pt x="3732251" y="733584"/>
                  <a:pt x="3724387" y="687933"/>
                  <a:pt x="3722902" y="640913"/>
                </a:cubicBezTo>
                <a:close/>
                <a:moveTo>
                  <a:pt x="3515894" y="540552"/>
                </a:moveTo>
                <a:cubicBezTo>
                  <a:pt x="3516914" y="494279"/>
                  <a:pt x="3534321" y="460435"/>
                  <a:pt x="3583847" y="460936"/>
                </a:cubicBezTo>
                <a:cubicBezTo>
                  <a:pt x="3715917" y="462272"/>
                  <a:pt x="3614922" y="702334"/>
                  <a:pt x="3574525" y="774031"/>
                </a:cubicBezTo>
                <a:cubicBezTo>
                  <a:pt x="3558016" y="729319"/>
                  <a:pt x="3514195" y="617673"/>
                  <a:pt x="3515894" y="540552"/>
                </a:cubicBezTo>
                <a:close/>
                <a:moveTo>
                  <a:pt x="3318119" y="524036"/>
                </a:moveTo>
                <a:cubicBezTo>
                  <a:pt x="3320152" y="502791"/>
                  <a:pt x="3332354" y="488393"/>
                  <a:pt x="3360187" y="486103"/>
                </a:cubicBezTo>
                <a:cubicBezTo>
                  <a:pt x="3471521" y="476942"/>
                  <a:pt x="3443755" y="692792"/>
                  <a:pt x="3426859" y="758058"/>
                </a:cubicBezTo>
                <a:cubicBezTo>
                  <a:pt x="3397438" y="713126"/>
                  <a:pt x="3312020" y="587770"/>
                  <a:pt x="3318119" y="524036"/>
                </a:cubicBezTo>
                <a:close/>
                <a:moveTo>
                  <a:pt x="3119021" y="571116"/>
                </a:moveTo>
                <a:cubicBezTo>
                  <a:pt x="3118538" y="558291"/>
                  <a:pt x="3126377" y="548570"/>
                  <a:pt x="3145757" y="543587"/>
                </a:cubicBezTo>
                <a:cubicBezTo>
                  <a:pt x="3249117" y="517012"/>
                  <a:pt x="3319103" y="717465"/>
                  <a:pt x="3332059" y="779468"/>
                </a:cubicBezTo>
                <a:cubicBezTo>
                  <a:pt x="3279468" y="740520"/>
                  <a:pt x="3121114" y="626687"/>
                  <a:pt x="3119021" y="571116"/>
                </a:cubicBezTo>
                <a:close/>
                <a:moveTo>
                  <a:pt x="2963505" y="639954"/>
                </a:moveTo>
                <a:cubicBezTo>
                  <a:pt x="2965047" y="633737"/>
                  <a:pt x="2970556" y="628430"/>
                  <a:pt x="2980964" y="624337"/>
                </a:cubicBezTo>
                <a:cubicBezTo>
                  <a:pt x="3064225" y="591589"/>
                  <a:pt x="3169492" y="750444"/>
                  <a:pt x="3194552" y="800483"/>
                </a:cubicBezTo>
                <a:cubicBezTo>
                  <a:pt x="3136281" y="771600"/>
                  <a:pt x="2952709" y="683473"/>
                  <a:pt x="2963505" y="639954"/>
                </a:cubicBezTo>
                <a:close/>
                <a:moveTo>
                  <a:pt x="2934667" y="0"/>
                </a:moveTo>
                <a:cubicBezTo>
                  <a:pt x="2984345" y="1785"/>
                  <a:pt x="3153604" y="6581"/>
                  <a:pt x="3141092" y="31544"/>
                </a:cubicBezTo>
                <a:cubicBezTo>
                  <a:pt x="3128581" y="56507"/>
                  <a:pt x="2978568" y="14493"/>
                  <a:pt x="2934667" y="0"/>
                </a:cubicBezTo>
                <a:close/>
                <a:moveTo>
                  <a:pt x="2861581" y="718991"/>
                </a:moveTo>
                <a:cubicBezTo>
                  <a:pt x="2860927" y="714186"/>
                  <a:pt x="2863522" y="709795"/>
                  <a:pt x="2870158" y="705982"/>
                </a:cubicBezTo>
                <a:cubicBezTo>
                  <a:pt x="2923239" y="675477"/>
                  <a:pt x="3048809" y="788261"/>
                  <a:pt x="3082269" y="824348"/>
                </a:cubicBezTo>
                <a:cubicBezTo>
                  <a:pt x="3029998" y="806546"/>
                  <a:pt x="2866163" y="752628"/>
                  <a:pt x="2861581" y="718991"/>
                </a:cubicBezTo>
                <a:close/>
                <a:moveTo>
                  <a:pt x="2854331" y="34094"/>
                </a:moveTo>
                <a:cubicBezTo>
                  <a:pt x="2907558" y="44913"/>
                  <a:pt x="3081666" y="78762"/>
                  <a:pt x="3077173" y="106217"/>
                </a:cubicBezTo>
                <a:cubicBezTo>
                  <a:pt x="3076874" y="108047"/>
                  <a:pt x="3075780" y="109849"/>
                  <a:pt x="3073805" y="111614"/>
                </a:cubicBezTo>
                <a:cubicBezTo>
                  <a:pt x="3042192" y="139851"/>
                  <a:pt x="2895705" y="60120"/>
                  <a:pt x="2854331" y="34094"/>
                </a:cubicBezTo>
                <a:close/>
                <a:moveTo>
                  <a:pt x="2771158" y="796147"/>
                </a:moveTo>
                <a:cubicBezTo>
                  <a:pt x="2771457" y="794317"/>
                  <a:pt x="2772551" y="792515"/>
                  <a:pt x="2774527" y="790750"/>
                </a:cubicBezTo>
                <a:cubicBezTo>
                  <a:pt x="2806140" y="762513"/>
                  <a:pt x="2952627" y="842245"/>
                  <a:pt x="2993999" y="868271"/>
                </a:cubicBezTo>
                <a:cubicBezTo>
                  <a:pt x="2940773" y="857452"/>
                  <a:pt x="2766665" y="823603"/>
                  <a:pt x="2771158" y="796147"/>
                </a:cubicBezTo>
                <a:close/>
                <a:moveTo>
                  <a:pt x="2766062" y="78017"/>
                </a:moveTo>
                <a:cubicBezTo>
                  <a:pt x="2818333" y="95819"/>
                  <a:pt x="2982168" y="149736"/>
                  <a:pt x="2986750" y="183374"/>
                </a:cubicBezTo>
                <a:cubicBezTo>
                  <a:pt x="2987404" y="188179"/>
                  <a:pt x="2984809" y="192570"/>
                  <a:pt x="2978173" y="196383"/>
                </a:cubicBezTo>
                <a:cubicBezTo>
                  <a:pt x="2925091" y="226888"/>
                  <a:pt x="2799522" y="114104"/>
                  <a:pt x="2766062" y="78017"/>
                </a:cubicBezTo>
                <a:close/>
                <a:moveTo>
                  <a:pt x="2706949" y="875269"/>
                </a:moveTo>
                <a:cubicBezTo>
                  <a:pt x="2706385" y="873862"/>
                  <a:pt x="2706457" y="872381"/>
                  <a:pt x="2707239" y="870820"/>
                </a:cubicBezTo>
                <a:cubicBezTo>
                  <a:pt x="2719751" y="845858"/>
                  <a:pt x="2869763" y="887872"/>
                  <a:pt x="2913664" y="902365"/>
                </a:cubicBezTo>
                <a:cubicBezTo>
                  <a:pt x="2867091" y="900691"/>
                  <a:pt x="2715417" y="896371"/>
                  <a:pt x="2706949" y="875269"/>
                </a:cubicBezTo>
                <a:close/>
                <a:moveTo>
                  <a:pt x="2653779" y="101882"/>
                </a:moveTo>
                <a:cubicBezTo>
                  <a:pt x="2712051" y="130765"/>
                  <a:pt x="2895622" y="218892"/>
                  <a:pt x="2884826" y="262411"/>
                </a:cubicBezTo>
                <a:cubicBezTo>
                  <a:pt x="2883284" y="268628"/>
                  <a:pt x="2877775" y="273935"/>
                  <a:pt x="2867367" y="278028"/>
                </a:cubicBezTo>
                <a:cubicBezTo>
                  <a:pt x="2784106" y="310776"/>
                  <a:pt x="2678839" y="151921"/>
                  <a:pt x="2653779" y="101882"/>
                </a:cubicBezTo>
                <a:close/>
                <a:moveTo>
                  <a:pt x="2516272" y="122896"/>
                </a:moveTo>
                <a:cubicBezTo>
                  <a:pt x="2568864" y="161845"/>
                  <a:pt x="2727217" y="275677"/>
                  <a:pt x="2729310" y="331249"/>
                </a:cubicBezTo>
                <a:cubicBezTo>
                  <a:pt x="2729793" y="344074"/>
                  <a:pt x="2721955" y="353795"/>
                  <a:pt x="2702574" y="358778"/>
                </a:cubicBezTo>
                <a:cubicBezTo>
                  <a:pt x="2599214" y="385352"/>
                  <a:pt x="2529228" y="184900"/>
                  <a:pt x="2516272" y="122896"/>
                </a:cubicBezTo>
                <a:close/>
                <a:moveTo>
                  <a:pt x="2405787" y="261452"/>
                </a:moveTo>
                <a:cubicBezTo>
                  <a:pt x="2407272" y="214432"/>
                  <a:pt x="2415136" y="168782"/>
                  <a:pt x="2421472" y="144307"/>
                </a:cubicBezTo>
                <a:cubicBezTo>
                  <a:pt x="2450893" y="189239"/>
                  <a:pt x="2536311" y="314595"/>
                  <a:pt x="2530212" y="378329"/>
                </a:cubicBezTo>
                <a:cubicBezTo>
                  <a:pt x="2528179" y="399574"/>
                  <a:pt x="2515978" y="413972"/>
                  <a:pt x="2488144" y="416262"/>
                </a:cubicBezTo>
                <a:cubicBezTo>
                  <a:pt x="2418561" y="421987"/>
                  <a:pt x="2403313" y="339818"/>
                  <a:pt x="2405787" y="261452"/>
                </a:cubicBezTo>
                <a:close/>
                <a:moveTo>
                  <a:pt x="2198779" y="361813"/>
                </a:moveTo>
                <a:cubicBezTo>
                  <a:pt x="2197080" y="284692"/>
                  <a:pt x="2240901" y="173046"/>
                  <a:pt x="2257410" y="128334"/>
                </a:cubicBezTo>
                <a:cubicBezTo>
                  <a:pt x="2297807" y="200031"/>
                  <a:pt x="2398802" y="440093"/>
                  <a:pt x="2266732" y="441429"/>
                </a:cubicBezTo>
                <a:cubicBezTo>
                  <a:pt x="2217206" y="441930"/>
                  <a:pt x="2199799" y="408086"/>
                  <a:pt x="2198779" y="361813"/>
                </a:cubicBezTo>
                <a:close/>
                <a:moveTo>
                  <a:pt x="2001004" y="378330"/>
                </a:moveTo>
                <a:cubicBezTo>
                  <a:pt x="1994905" y="314595"/>
                  <a:pt x="2080323" y="189239"/>
                  <a:pt x="2109744" y="144307"/>
                </a:cubicBezTo>
                <a:cubicBezTo>
                  <a:pt x="2126640" y="209573"/>
                  <a:pt x="2154406" y="425423"/>
                  <a:pt x="2043072" y="416262"/>
                </a:cubicBezTo>
                <a:cubicBezTo>
                  <a:pt x="2015239" y="413972"/>
                  <a:pt x="2003037" y="399574"/>
                  <a:pt x="2001004" y="378330"/>
                </a:cubicBezTo>
                <a:close/>
                <a:moveTo>
                  <a:pt x="1801906" y="331249"/>
                </a:moveTo>
                <a:cubicBezTo>
                  <a:pt x="1803999" y="275678"/>
                  <a:pt x="1962353" y="161845"/>
                  <a:pt x="2014944" y="122896"/>
                </a:cubicBezTo>
                <a:cubicBezTo>
                  <a:pt x="2001988" y="184900"/>
                  <a:pt x="1932002" y="385353"/>
                  <a:pt x="1828642" y="358778"/>
                </a:cubicBezTo>
                <a:cubicBezTo>
                  <a:pt x="1809262" y="353795"/>
                  <a:pt x="1801423" y="344074"/>
                  <a:pt x="1801906" y="331249"/>
                </a:cubicBezTo>
                <a:close/>
                <a:moveTo>
                  <a:pt x="1646390" y="262411"/>
                </a:moveTo>
                <a:cubicBezTo>
                  <a:pt x="1635594" y="218892"/>
                  <a:pt x="1819166" y="130765"/>
                  <a:pt x="1877437" y="101882"/>
                </a:cubicBezTo>
                <a:cubicBezTo>
                  <a:pt x="1852377" y="151921"/>
                  <a:pt x="1747110" y="310776"/>
                  <a:pt x="1663849" y="278028"/>
                </a:cubicBezTo>
                <a:cubicBezTo>
                  <a:pt x="1653441" y="273935"/>
                  <a:pt x="1647932" y="268628"/>
                  <a:pt x="1646390" y="262411"/>
                </a:cubicBezTo>
                <a:close/>
                <a:moveTo>
                  <a:pt x="1544466" y="183374"/>
                </a:moveTo>
                <a:cubicBezTo>
                  <a:pt x="1549048" y="149737"/>
                  <a:pt x="1712883" y="95819"/>
                  <a:pt x="1765154" y="78017"/>
                </a:cubicBezTo>
                <a:cubicBezTo>
                  <a:pt x="1731694" y="114104"/>
                  <a:pt x="1606124" y="226888"/>
                  <a:pt x="1553043" y="196384"/>
                </a:cubicBezTo>
                <a:cubicBezTo>
                  <a:pt x="1546407" y="192570"/>
                  <a:pt x="1543812" y="188179"/>
                  <a:pt x="1544466" y="183374"/>
                </a:cubicBezTo>
                <a:close/>
                <a:moveTo>
                  <a:pt x="1454043" y="106218"/>
                </a:moveTo>
                <a:cubicBezTo>
                  <a:pt x="1449551" y="78762"/>
                  <a:pt x="1623659" y="44913"/>
                  <a:pt x="1676885" y="34094"/>
                </a:cubicBezTo>
                <a:cubicBezTo>
                  <a:pt x="1635512" y="60120"/>
                  <a:pt x="1489024" y="139852"/>
                  <a:pt x="1457412" y="111615"/>
                </a:cubicBezTo>
                <a:cubicBezTo>
                  <a:pt x="1455436" y="109850"/>
                  <a:pt x="1454343" y="108048"/>
                  <a:pt x="1454043" y="106218"/>
                </a:cubicBezTo>
                <a:close/>
                <a:moveTo>
                  <a:pt x="1389835" y="27096"/>
                </a:moveTo>
                <a:cubicBezTo>
                  <a:pt x="1398303" y="5994"/>
                  <a:pt x="1549976" y="1674"/>
                  <a:pt x="1596549" y="0"/>
                </a:cubicBezTo>
                <a:cubicBezTo>
                  <a:pt x="1552648" y="14493"/>
                  <a:pt x="1402636" y="56507"/>
                  <a:pt x="1390124" y="31545"/>
                </a:cubicBezTo>
                <a:cubicBezTo>
                  <a:pt x="1389342" y="29984"/>
                  <a:pt x="1389270" y="28503"/>
                  <a:pt x="1389835" y="27096"/>
                </a:cubicBezTo>
                <a:close/>
                <a:moveTo>
                  <a:pt x="0" y="685726"/>
                </a:moveTo>
                <a:lnTo>
                  <a:pt x="27244" y="642301"/>
                </a:lnTo>
                <a:cubicBezTo>
                  <a:pt x="194269" y="427429"/>
                  <a:pt x="541102" y="279762"/>
                  <a:pt x="941884" y="279762"/>
                </a:cubicBezTo>
                <a:cubicBezTo>
                  <a:pt x="1153285" y="279762"/>
                  <a:pt x="1349676" y="320847"/>
                  <a:pt x="1512587" y="391209"/>
                </a:cubicBezTo>
                <a:lnTo>
                  <a:pt x="1586856" y="426713"/>
                </a:lnTo>
                <a:lnTo>
                  <a:pt x="1593502" y="420246"/>
                </a:lnTo>
                <a:lnTo>
                  <a:pt x="1608193" y="433494"/>
                </a:lnTo>
                <a:cubicBezTo>
                  <a:pt x="1769260" y="565102"/>
                  <a:pt x="2013013" y="648988"/>
                  <a:pt x="2285821" y="648988"/>
                </a:cubicBezTo>
                <a:cubicBezTo>
                  <a:pt x="2544419" y="648988"/>
                  <a:pt x="2776912" y="573612"/>
                  <a:pt x="2937617" y="453663"/>
                </a:cubicBezTo>
                <a:lnTo>
                  <a:pt x="2938005" y="453357"/>
                </a:lnTo>
                <a:lnTo>
                  <a:pt x="2940303" y="451036"/>
                </a:lnTo>
                <a:cubicBezTo>
                  <a:pt x="2953429" y="438735"/>
                  <a:pt x="2967196" y="426736"/>
                  <a:pt x="2981572" y="415059"/>
                </a:cubicBezTo>
                <a:lnTo>
                  <a:pt x="3001994" y="399583"/>
                </a:lnTo>
                <a:lnTo>
                  <a:pt x="3028938" y="369255"/>
                </a:lnTo>
                <a:lnTo>
                  <a:pt x="3017089" y="388143"/>
                </a:lnTo>
                <a:lnTo>
                  <a:pt x="3026502" y="381010"/>
                </a:lnTo>
                <a:cubicBezTo>
                  <a:pt x="3213299" y="248829"/>
                  <a:pt x="3483539" y="165767"/>
                  <a:pt x="3784125" y="165767"/>
                </a:cubicBezTo>
                <a:cubicBezTo>
                  <a:pt x="3995526" y="165767"/>
                  <a:pt x="4191917" y="206852"/>
                  <a:pt x="4354828" y="277214"/>
                </a:cubicBezTo>
                <a:lnTo>
                  <a:pt x="4429098" y="312718"/>
                </a:lnTo>
                <a:lnTo>
                  <a:pt x="4435744" y="306251"/>
                </a:lnTo>
                <a:lnTo>
                  <a:pt x="4450435" y="319499"/>
                </a:lnTo>
                <a:cubicBezTo>
                  <a:pt x="4611502" y="451107"/>
                  <a:pt x="4855255" y="534993"/>
                  <a:pt x="5128062" y="534993"/>
                </a:cubicBezTo>
                <a:cubicBezTo>
                  <a:pt x="5423604" y="534993"/>
                  <a:pt x="5685047" y="436542"/>
                  <a:pt x="5844204" y="285623"/>
                </a:cubicBezTo>
                <a:lnTo>
                  <a:pt x="5871180" y="255260"/>
                </a:lnTo>
                <a:lnTo>
                  <a:pt x="5843936" y="298686"/>
                </a:lnTo>
                <a:cubicBezTo>
                  <a:pt x="5676911" y="513558"/>
                  <a:pt x="5330079" y="661224"/>
                  <a:pt x="4929297" y="661224"/>
                </a:cubicBezTo>
                <a:cubicBezTo>
                  <a:pt x="4717896" y="661224"/>
                  <a:pt x="4521505" y="620139"/>
                  <a:pt x="4358594" y="549777"/>
                </a:cubicBezTo>
                <a:lnTo>
                  <a:pt x="4284325" y="514273"/>
                </a:lnTo>
                <a:lnTo>
                  <a:pt x="4277679" y="520740"/>
                </a:lnTo>
                <a:lnTo>
                  <a:pt x="4262988" y="507492"/>
                </a:lnTo>
                <a:cubicBezTo>
                  <a:pt x="4101920" y="375885"/>
                  <a:pt x="3858167" y="291998"/>
                  <a:pt x="3585360" y="291998"/>
                </a:cubicBezTo>
                <a:cubicBezTo>
                  <a:pt x="3326761" y="291998"/>
                  <a:pt x="3094268" y="367374"/>
                  <a:pt x="2933564" y="487323"/>
                </a:cubicBezTo>
                <a:lnTo>
                  <a:pt x="2933176" y="487629"/>
                </a:lnTo>
                <a:lnTo>
                  <a:pt x="2930878" y="489950"/>
                </a:lnTo>
                <a:cubicBezTo>
                  <a:pt x="2917752" y="502251"/>
                  <a:pt x="2903985" y="514250"/>
                  <a:pt x="2889609" y="525928"/>
                </a:cubicBezTo>
                <a:lnTo>
                  <a:pt x="2869188" y="541403"/>
                </a:lnTo>
                <a:lnTo>
                  <a:pt x="2842242" y="571731"/>
                </a:lnTo>
                <a:lnTo>
                  <a:pt x="2854092" y="552843"/>
                </a:lnTo>
                <a:lnTo>
                  <a:pt x="2844679" y="559976"/>
                </a:lnTo>
                <a:cubicBezTo>
                  <a:pt x="2657882" y="692157"/>
                  <a:pt x="2387642" y="775219"/>
                  <a:pt x="2087055" y="775219"/>
                </a:cubicBezTo>
                <a:cubicBezTo>
                  <a:pt x="1875654" y="775219"/>
                  <a:pt x="1679263" y="734134"/>
                  <a:pt x="1516352" y="663772"/>
                </a:cubicBezTo>
                <a:lnTo>
                  <a:pt x="1442084" y="628268"/>
                </a:lnTo>
                <a:lnTo>
                  <a:pt x="1435437" y="634736"/>
                </a:lnTo>
                <a:lnTo>
                  <a:pt x="1420746" y="621487"/>
                </a:lnTo>
                <a:cubicBezTo>
                  <a:pt x="1259679" y="489880"/>
                  <a:pt x="1015926" y="405993"/>
                  <a:pt x="743118" y="405993"/>
                </a:cubicBezTo>
                <a:cubicBezTo>
                  <a:pt x="447576" y="405993"/>
                  <a:pt x="186133" y="504444"/>
                  <a:pt x="26977" y="655363"/>
                </a:cubicBezTo>
                <a:close/>
              </a:path>
            </a:pathLst>
          </a:custGeom>
          <a:gradFill flip="none" rotWithShape="1">
            <a:gsLst>
              <a:gs pos="0">
                <a:srgbClr val="000000"/>
              </a:gs>
              <a:gs pos="0">
                <a:srgbClr val="000040"/>
              </a:gs>
              <a:gs pos="24000">
                <a:srgbClr val="0070C0">
                  <a:lumMod val="34000"/>
                  <a:lumOff val="66000"/>
                </a:srgbClr>
              </a:gs>
              <a:gs pos="57000">
                <a:srgbClr val="8F0040">
                  <a:lumMod val="37000"/>
                  <a:lumOff val="63000"/>
                </a:srgbClr>
              </a:gs>
              <a:gs pos="100000">
                <a:srgbClr val="F273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7" name="16 Forma libre"/>
          <p:cNvSpPr/>
          <p:nvPr/>
        </p:nvSpPr>
        <p:spPr>
          <a:xfrm rot="10800000">
            <a:off x="-114237" y="5455344"/>
            <a:ext cx="9331308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4000">
                <a:schemeClr val="accent2">
                  <a:lumMod val="58000"/>
                </a:schemeClr>
              </a:gs>
              <a:gs pos="85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3000">
                  <a:srgbClr val="400040"/>
                </a:gs>
                <a:gs pos="75000">
                  <a:srgbClr val="8F0040"/>
                </a:gs>
                <a:gs pos="89999">
                  <a:srgbClr val="CC3399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7182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30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76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6"/>
          <p:cNvSpPr/>
          <p:nvPr/>
        </p:nvSpPr>
        <p:spPr>
          <a:xfrm rot="12572263">
            <a:off x="-134032" y="428648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3" name="Forma libre 6"/>
          <p:cNvSpPr/>
          <p:nvPr/>
        </p:nvSpPr>
        <p:spPr>
          <a:xfrm rot="12572263">
            <a:off x="645315" y="788688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4" name="Forma libre 6"/>
          <p:cNvSpPr/>
          <p:nvPr/>
        </p:nvSpPr>
        <p:spPr>
          <a:xfrm rot="12572263">
            <a:off x="1406655" y="1090352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5" name="Forma libre 6"/>
          <p:cNvSpPr/>
          <p:nvPr/>
        </p:nvSpPr>
        <p:spPr>
          <a:xfrm rot="12572263">
            <a:off x="2183637" y="1595113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6" name="Forma libre 6"/>
          <p:cNvSpPr/>
          <p:nvPr/>
        </p:nvSpPr>
        <p:spPr>
          <a:xfrm rot="9027737" flipH="1">
            <a:off x="6608426" y="428648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7" name="Forma libre 6"/>
          <p:cNvSpPr/>
          <p:nvPr/>
        </p:nvSpPr>
        <p:spPr>
          <a:xfrm rot="9027737" flipH="1">
            <a:off x="5847778" y="788688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8" name="Forma libre 6"/>
          <p:cNvSpPr/>
          <p:nvPr/>
        </p:nvSpPr>
        <p:spPr>
          <a:xfrm rot="9027737" flipH="1">
            <a:off x="4974940" y="1220736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9" name="Forma libre 6"/>
          <p:cNvSpPr/>
          <p:nvPr/>
        </p:nvSpPr>
        <p:spPr>
          <a:xfrm rot="9027737" flipH="1">
            <a:off x="4322091" y="1626215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0" name="Forma libre 6"/>
          <p:cNvSpPr/>
          <p:nvPr/>
        </p:nvSpPr>
        <p:spPr>
          <a:xfrm rot="1820102">
            <a:off x="6634992" y="4808379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1" name="Forma libre 6"/>
          <p:cNvSpPr/>
          <p:nvPr/>
        </p:nvSpPr>
        <p:spPr>
          <a:xfrm rot="1820102">
            <a:off x="5848961" y="4377649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2" name="Forma libre 6"/>
          <p:cNvSpPr/>
          <p:nvPr/>
        </p:nvSpPr>
        <p:spPr>
          <a:xfrm rot="1820102">
            <a:off x="5051805" y="4110799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3" name="Forma libre 6"/>
          <p:cNvSpPr/>
          <p:nvPr/>
        </p:nvSpPr>
        <p:spPr>
          <a:xfrm rot="1820102">
            <a:off x="4307092" y="374785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4" name="Forma libre 6"/>
          <p:cNvSpPr/>
          <p:nvPr/>
        </p:nvSpPr>
        <p:spPr>
          <a:xfrm rot="19779898" flipH="1">
            <a:off x="-75300" y="477676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5" name="Forma libre 6"/>
          <p:cNvSpPr/>
          <p:nvPr/>
        </p:nvSpPr>
        <p:spPr>
          <a:xfrm rot="19779898" flipH="1">
            <a:off x="558183" y="4456183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6" name="Forma libre 6"/>
          <p:cNvSpPr/>
          <p:nvPr/>
        </p:nvSpPr>
        <p:spPr>
          <a:xfrm rot="19779898" flipH="1">
            <a:off x="1394585" y="4110799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7" name="Forma libre 6"/>
          <p:cNvSpPr/>
          <p:nvPr/>
        </p:nvSpPr>
        <p:spPr>
          <a:xfrm rot="19779898" flipH="1">
            <a:off x="2186001" y="378150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33CCFF">
                  <a:alpha val="0"/>
                </a:srgbClr>
              </a:gs>
              <a:gs pos="75000">
                <a:srgbClr val="FF4B21">
                  <a:alpha val="63000"/>
                </a:srgbClr>
              </a:gs>
            </a:gsLst>
            <a:path path="rect">
              <a:fillToRect t="100000" r="100000"/>
            </a:path>
          </a:gradFill>
          <a:ln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0" name="19 Forma libre"/>
          <p:cNvSpPr/>
          <p:nvPr/>
        </p:nvSpPr>
        <p:spPr>
          <a:xfrm>
            <a:off x="-115971" y="-99392"/>
            <a:ext cx="9375941" cy="124577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rgbClr val="FF4B21"/>
              </a:gs>
              <a:gs pos="59000">
                <a:srgbClr val="C00000">
                  <a:lumMod val="82000"/>
                </a:srgbClr>
              </a:gs>
              <a:gs pos="1700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 w="57150">
            <a:gradFill>
              <a:gsLst>
                <a:gs pos="0">
                  <a:schemeClr val="bg1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Forma libre"/>
          <p:cNvSpPr/>
          <p:nvPr/>
        </p:nvSpPr>
        <p:spPr>
          <a:xfrm rot="10800000">
            <a:off x="-82026" y="5717006"/>
            <a:ext cx="9341996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rgbClr val="FF4B21"/>
              </a:gs>
              <a:gs pos="59000">
                <a:srgbClr val="C00000">
                  <a:lumMod val="82000"/>
                </a:srgbClr>
              </a:gs>
              <a:gs pos="1700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 w="57150">
            <a:gradFill>
              <a:gsLst>
                <a:gs pos="0">
                  <a:schemeClr val="bg1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3879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2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 rot="16200000" flipH="1">
            <a:off x="4890613" y="2647764"/>
            <a:ext cx="7011464" cy="1562472"/>
          </a:xfrm>
          <a:prstGeom prst="rect">
            <a:avLst/>
          </a:prstGeom>
          <a:gradFill>
            <a:gsLst>
              <a:gs pos="100000">
                <a:srgbClr val="FF3399">
                  <a:lumMod val="5600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-2677163" y="2600430"/>
            <a:ext cx="6916797" cy="1562472"/>
          </a:xfrm>
          <a:prstGeom prst="rect">
            <a:avLst/>
          </a:prstGeom>
          <a:gradFill>
            <a:gsLst>
              <a:gs pos="100000">
                <a:srgbClr val="FF3399">
                  <a:lumMod val="5600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-48302" y="-29267"/>
            <a:ext cx="9185745" cy="1562472"/>
          </a:xfrm>
          <a:prstGeom prst="rect">
            <a:avLst/>
          </a:prstGeom>
          <a:gradFill>
            <a:gsLst>
              <a:gs pos="100000">
                <a:srgbClr val="FF3399">
                  <a:lumMod val="5600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2577" y="5333194"/>
            <a:ext cx="9185745" cy="1562472"/>
          </a:xfrm>
          <a:prstGeom prst="rect">
            <a:avLst/>
          </a:prstGeom>
          <a:gradFill>
            <a:gsLst>
              <a:gs pos="100000">
                <a:srgbClr val="FF3399">
                  <a:lumMod val="5600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0">
                <a:srgbClr val="FF3399">
                  <a:lumMod val="58000"/>
                  <a:lumOff val="4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72577" y="-76732"/>
            <a:ext cx="9345401" cy="129614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chemeClr val="accent5">
                  <a:lumMod val="75000"/>
                </a:schemeClr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rgbClr val="FF3399"/>
              </a:gs>
              <a:gs pos="7000">
                <a:schemeClr val="accent2">
                  <a:lumMod val="50000"/>
                </a:schemeClr>
              </a:gs>
            </a:gsLst>
            <a:lin ang="2700000" scaled="1"/>
            <a:tileRect/>
          </a:gradFill>
          <a:ln w="69850">
            <a:gradFill>
              <a:gsLst>
                <a:gs pos="36000">
                  <a:schemeClr val="accent1">
                    <a:tint val="66000"/>
                    <a:satMod val="160000"/>
                    <a:lumMod val="63000"/>
                    <a:lumOff val="37000"/>
                  </a:schemeClr>
                </a:gs>
                <a:gs pos="0">
                  <a:srgbClr val="70C8F4"/>
                </a:gs>
                <a:gs pos="55000">
                  <a:schemeClr val="accent5">
                    <a:lumMod val="75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08445" y="5638587"/>
            <a:ext cx="9345401" cy="129614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9000">
                <a:schemeClr val="accent5">
                  <a:lumMod val="75000"/>
                </a:schemeClr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rgbClr val="FF0066">
                  <a:lumMod val="77000"/>
                  <a:lumOff val="23000"/>
                </a:srgbClr>
              </a:gs>
              <a:gs pos="3000">
                <a:schemeClr val="accent2">
                  <a:lumMod val="50000"/>
                </a:schemeClr>
              </a:gs>
            </a:gsLst>
            <a:lin ang="2700000" scaled="1"/>
            <a:tileRect/>
          </a:gradFill>
          <a:ln w="6985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39000">
                  <a:srgbClr val="70C8F4"/>
                </a:gs>
                <a:gs pos="55000">
                  <a:schemeClr val="accent5">
                    <a:lumMod val="75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8252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4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9" grpId="0" animBg="1"/>
      <p:bldP spid="9" grpId="1" animBg="1"/>
      <p:bldP spid="9" grpId="2" animBg="1"/>
      <p:bldP spid="9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61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5652" y="207818"/>
            <a:ext cx="9144000" cy="6442364"/>
          </a:xfrm>
          <a:prstGeom prst="rect">
            <a:avLst/>
          </a:prstGeom>
          <a:noFill/>
          <a:ln>
            <a:noFill/>
          </a:ln>
          <a:effectLst>
            <a:reflection blurRad="6350" stA="0" endPos="8000" dir="5400000" sy="-100000" algn="bl" rotWithShape="0"/>
          </a:effectLst>
        </p:spPr>
      </p:pic>
      <p:sp>
        <p:nvSpPr>
          <p:cNvPr id="15" name="Forma libre 11"/>
          <p:cNvSpPr/>
          <p:nvPr/>
        </p:nvSpPr>
        <p:spPr>
          <a:xfrm rot="18079641">
            <a:off x="-408414" y="606453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24000">
                <a:srgbClr val="0070C0"/>
              </a:gs>
              <a:gs pos="46000">
                <a:schemeClr val="tx1">
                  <a:lumMod val="85000"/>
                </a:schemeClr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11"/>
          <p:cNvSpPr/>
          <p:nvPr/>
        </p:nvSpPr>
        <p:spPr>
          <a:xfrm rot="3534978" flipH="1">
            <a:off x="4419196" y="608181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24000">
                <a:srgbClr val="0070C0"/>
              </a:gs>
              <a:gs pos="46000">
                <a:schemeClr val="tx1">
                  <a:lumMod val="85000"/>
                </a:schemeClr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11"/>
          <p:cNvSpPr/>
          <p:nvPr/>
        </p:nvSpPr>
        <p:spPr>
          <a:xfrm rot="17986067">
            <a:off x="-439537" y="3072905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24000">
                <a:srgbClr val="0070C0"/>
              </a:gs>
              <a:gs pos="46000">
                <a:schemeClr val="tx1">
                  <a:lumMod val="85000"/>
                </a:schemeClr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3" name="Forma libre 11"/>
          <p:cNvSpPr/>
          <p:nvPr/>
        </p:nvSpPr>
        <p:spPr>
          <a:xfrm rot="3534212" flipH="1">
            <a:off x="4418837" y="3081477"/>
            <a:ext cx="5019677" cy="2091274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0">
                <a:srgbClr val="000040"/>
              </a:gs>
              <a:gs pos="24000">
                <a:srgbClr val="0070C0"/>
              </a:gs>
              <a:gs pos="46000">
                <a:schemeClr val="tx1">
                  <a:lumMod val="85000"/>
                </a:schemeClr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</a:gradFill>
          <a:ln w="15875"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100700" y="-3271"/>
            <a:ext cx="9345400" cy="112474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016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33000">
                  <a:srgbClr val="400040"/>
                </a:gs>
                <a:gs pos="58000">
                  <a:srgbClr val="8F0040"/>
                </a:gs>
                <a:gs pos="69000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100700" y="5845308"/>
            <a:ext cx="9345400" cy="112474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016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33000">
                  <a:srgbClr val="400040"/>
                </a:gs>
                <a:gs pos="58000">
                  <a:srgbClr val="8F0040"/>
                </a:gs>
                <a:gs pos="69000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73336" y="-846011"/>
            <a:ext cx="9508258" cy="11547819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941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4" grpId="0" animBg="1"/>
      <p:bldP spid="14" grpId="1" animBg="1"/>
      <p:bldP spid="11" grpId="0" animBg="1"/>
      <p:bldP spid="11" grpId="1" animBg="1"/>
      <p:bldP spid="13" grpId="0" animBg="1"/>
      <p:bldP spid="13" grpId="1" animBg="1"/>
      <p:bldP spid="10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Forma libre 18"/>
          <p:cNvSpPr/>
          <p:nvPr/>
        </p:nvSpPr>
        <p:spPr>
          <a:xfrm rot="10800000" flipH="1">
            <a:off x="2339752" y="933077"/>
            <a:ext cx="2253134" cy="5025329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>
            <a:gsLst>
              <a:gs pos="50000">
                <a:srgbClr val="C00000"/>
              </a:gs>
              <a:gs pos="94000">
                <a:srgbClr val="FF4B21">
                  <a:lumMod val="52000"/>
                </a:srgbClr>
              </a:gs>
              <a:gs pos="20000">
                <a:srgbClr val="FF4B21">
                  <a:lumMod val="69000"/>
                  <a:lumOff val="31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18"/>
          <p:cNvSpPr/>
          <p:nvPr/>
        </p:nvSpPr>
        <p:spPr>
          <a:xfrm rot="10800000">
            <a:off x="4788022" y="933078"/>
            <a:ext cx="2376265" cy="5025330"/>
          </a:xfrm>
          <a:custGeom>
            <a:avLst/>
            <a:gdLst>
              <a:gd name="connsiteX0" fmla="*/ 768845 w 2386001"/>
              <a:gd name="connsiteY0" fmla="*/ 87715 h 6152539"/>
              <a:gd name="connsiteX1" fmla="*/ 698190 w 2386001"/>
              <a:gd name="connsiteY1" fmla="*/ 98385 h 6152539"/>
              <a:gd name="connsiteX2" fmla="*/ 677484 w 2386001"/>
              <a:gd name="connsiteY2" fmla="*/ 103497 h 6152539"/>
              <a:gd name="connsiteX3" fmla="*/ 661825 w 2386001"/>
              <a:gd name="connsiteY3" fmla="*/ 98089 h 6152539"/>
              <a:gd name="connsiteX4" fmla="*/ 432854 w 2386001"/>
              <a:gd name="connsiteY4" fmla="*/ 61819 h 6152539"/>
              <a:gd name="connsiteX5" fmla="*/ 14656 w 2386001"/>
              <a:gd name="connsiteY5" fmla="*/ 176722 h 6152539"/>
              <a:gd name="connsiteX6" fmla="*/ 0 w 2386001"/>
              <a:gd name="connsiteY6" fmla="*/ 191849 h 6152539"/>
              <a:gd name="connsiteX7" fmla="*/ 14133 w 2386001"/>
              <a:gd name="connsiteY7" fmla="*/ 169999 h 6152539"/>
              <a:gd name="connsiteX8" fmla="*/ 545940 w 2386001"/>
              <a:gd name="connsiteY8" fmla="*/ 562 h 6152539"/>
              <a:gd name="connsiteX9" fmla="*/ 639942 w 2386001"/>
              <a:gd name="connsiteY9" fmla="*/ 7372 h 6152539"/>
              <a:gd name="connsiteX10" fmla="*/ 670645 w 2386001"/>
              <a:gd name="connsiteY10" fmla="*/ 12143 h 6152539"/>
              <a:gd name="connsiteX11" fmla="*/ 702807 w 2386001"/>
              <a:gd name="connsiteY11" fmla="*/ 33338 h 6152539"/>
              <a:gd name="connsiteX12" fmla="*/ 759317 w 2386001"/>
              <a:gd name="connsiteY12" fmla="*/ 78069 h 6152539"/>
              <a:gd name="connsiteX13" fmla="*/ 769082 w 2386001"/>
              <a:gd name="connsiteY13" fmla="*/ 87122 h 6152539"/>
              <a:gd name="connsiteX14" fmla="*/ 1218593 w 2386001"/>
              <a:gd name="connsiteY14" fmla="*/ 350282 h 6152539"/>
              <a:gd name="connsiteX15" fmla="*/ 1218244 w 2386001"/>
              <a:gd name="connsiteY15" fmla="*/ 350889 h 6152539"/>
              <a:gd name="connsiteX16" fmla="*/ 1130760 w 2386001"/>
              <a:gd name="connsiteY16" fmla="*/ 351593 h 6152539"/>
              <a:gd name="connsiteX17" fmla="*/ 1104924 w 2386001"/>
              <a:gd name="connsiteY17" fmla="*/ 353954 h 6152539"/>
              <a:gd name="connsiteX18" fmla="*/ 1086311 w 2386001"/>
              <a:gd name="connsiteY18" fmla="*/ 345666 h 6152539"/>
              <a:gd name="connsiteX19" fmla="*/ 809866 w 2386001"/>
              <a:gd name="connsiteY19" fmla="*/ 270978 h 6152539"/>
              <a:gd name="connsiteX20" fmla="*/ 286902 w 2386001"/>
              <a:gd name="connsiteY20" fmla="*/ 331353 h 6152539"/>
              <a:gd name="connsiteX21" fmla="*/ 267468 w 2386001"/>
              <a:gd name="connsiteY21" fmla="*/ 345529 h 6152539"/>
              <a:gd name="connsiteX22" fmla="*/ 286933 w 2386001"/>
              <a:gd name="connsiteY22" fmla="*/ 323970 h 6152539"/>
              <a:gd name="connsiteX23" fmla="*/ 954292 w 2386001"/>
              <a:gd name="connsiteY23" fmla="*/ 221859 h 6152539"/>
              <a:gd name="connsiteX24" fmla="*/ 1068591 w 2386001"/>
              <a:gd name="connsiteY24" fmla="*/ 243744 h 6152539"/>
              <a:gd name="connsiteX25" fmla="*/ 1105668 w 2386001"/>
              <a:gd name="connsiteY25" fmla="*/ 253659 h 6152539"/>
              <a:gd name="connsiteX26" fmla="*/ 1142893 w 2386001"/>
              <a:gd name="connsiteY26" fmla="*/ 281640 h 6152539"/>
              <a:gd name="connsiteX27" fmla="*/ 1207552 w 2386001"/>
              <a:gd name="connsiteY27" fmla="*/ 338942 h 6152539"/>
              <a:gd name="connsiteX28" fmla="*/ 1776300 w 2386001"/>
              <a:gd name="connsiteY28" fmla="*/ 798575 h 6152539"/>
              <a:gd name="connsiteX29" fmla="*/ 1775582 w 2386001"/>
              <a:gd name="connsiteY29" fmla="*/ 799093 h 6152539"/>
              <a:gd name="connsiteX30" fmla="*/ 1670205 w 2386001"/>
              <a:gd name="connsiteY30" fmla="*/ 770418 h 6152539"/>
              <a:gd name="connsiteX31" fmla="*/ 1638029 w 2386001"/>
              <a:gd name="connsiteY31" fmla="*/ 764204 h 6152539"/>
              <a:gd name="connsiteX32" fmla="*/ 1619747 w 2386001"/>
              <a:gd name="connsiteY32" fmla="*/ 749276 h 6152539"/>
              <a:gd name="connsiteX33" fmla="*/ 1324479 w 2386001"/>
              <a:gd name="connsiteY33" fmla="*/ 578207 h 6152539"/>
              <a:gd name="connsiteX34" fmla="*/ 666999 w 2386001"/>
              <a:gd name="connsiteY34" fmla="*/ 465558 h 6152539"/>
              <a:gd name="connsiteX35" fmla="*/ 636715 w 2386001"/>
              <a:gd name="connsiteY35" fmla="*/ 473855 h 6152539"/>
              <a:gd name="connsiteX36" fmla="*/ 670658 w 2386001"/>
              <a:gd name="connsiteY36" fmla="*/ 457844 h 6152539"/>
              <a:gd name="connsiteX37" fmla="*/ 1521966 w 2386001"/>
              <a:gd name="connsiteY37" fmla="*/ 575374 h 6152539"/>
              <a:gd name="connsiteX38" fmla="*/ 1648459 w 2386001"/>
              <a:gd name="connsiteY38" fmla="*/ 636694 h 6152539"/>
              <a:gd name="connsiteX39" fmla="*/ 1688111 w 2386001"/>
              <a:gd name="connsiteY39" fmla="*/ 659530 h 6152539"/>
              <a:gd name="connsiteX40" fmla="*/ 1719080 w 2386001"/>
              <a:gd name="connsiteY40" fmla="*/ 701317 h 6152539"/>
              <a:gd name="connsiteX41" fmla="*/ 1768606 w 2386001"/>
              <a:gd name="connsiteY41" fmla="*/ 783000 h 6152539"/>
              <a:gd name="connsiteX42" fmla="*/ 2135034 w 2386001"/>
              <a:gd name="connsiteY42" fmla="*/ 1486254 h 6152539"/>
              <a:gd name="connsiteX43" fmla="*/ 2133965 w 2386001"/>
              <a:gd name="connsiteY43" fmla="*/ 1486547 h 6152539"/>
              <a:gd name="connsiteX44" fmla="*/ 2016362 w 2386001"/>
              <a:gd name="connsiteY44" fmla="*/ 1413231 h 6152539"/>
              <a:gd name="connsiteX45" fmla="*/ 1979492 w 2386001"/>
              <a:gd name="connsiteY45" fmla="*/ 1393670 h 6152539"/>
              <a:gd name="connsiteX46" fmla="*/ 1962850 w 2386001"/>
              <a:gd name="connsiteY46" fmla="*/ 1369880 h 6152539"/>
              <a:gd name="connsiteX47" fmla="*/ 1667605 w 2386001"/>
              <a:gd name="connsiteY47" fmla="*/ 1063539 h 6152539"/>
              <a:gd name="connsiteX48" fmla="*/ 908812 w 2386001"/>
              <a:gd name="connsiteY48" fmla="*/ 679787 h 6152539"/>
              <a:gd name="connsiteX49" fmla="*/ 868766 w 2386001"/>
              <a:gd name="connsiteY49" fmla="*/ 677111 h 6152539"/>
              <a:gd name="connsiteX50" fmla="*/ 916186 w 2386001"/>
              <a:gd name="connsiteY50" fmla="*/ 672646 h 6152539"/>
              <a:gd name="connsiteX51" fmla="*/ 1909379 w 2386001"/>
              <a:gd name="connsiteY51" fmla="*/ 1138020 h 6152539"/>
              <a:gd name="connsiteX52" fmla="*/ 2040383 w 2386001"/>
              <a:gd name="connsiteY52" fmla="*/ 1255947 h 6152539"/>
              <a:gd name="connsiteX53" fmla="*/ 2080084 w 2386001"/>
              <a:gd name="connsiteY53" fmla="*/ 1296935 h 6152539"/>
              <a:gd name="connsiteX54" fmla="*/ 2102041 w 2386001"/>
              <a:gd name="connsiteY54" fmla="*/ 1355586 h 6152539"/>
              <a:gd name="connsiteX55" fmla="*/ 2131541 w 2386001"/>
              <a:gd name="connsiteY55" fmla="*/ 1465906 h 6152539"/>
              <a:gd name="connsiteX56" fmla="*/ 2325675 w 2386001"/>
              <a:gd name="connsiteY56" fmla="*/ 2493880 h 6152539"/>
              <a:gd name="connsiteX57" fmla="*/ 2324034 w 2386001"/>
              <a:gd name="connsiteY57" fmla="*/ 2493981 h 6152539"/>
              <a:gd name="connsiteX58" fmla="*/ 2218233 w 2386001"/>
              <a:gd name="connsiteY58" fmla="*/ 2377952 h 6152539"/>
              <a:gd name="connsiteX59" fmla="*/ 2182638 w 2386001"/>
              <a:gd name="connsiteY59" fmla="*/ 2345699 h 6152539"/>
              <a:gd name="connsiteX60" fmla="*/ 2177162 w 2386001"/>
              <a:gd name="connsiteY60" fmla="*/ 2313132 h 6152539"/>
              <a:gd name="connsiteX61" fmla="*/ 1998102 w 2386001"/>
              <a:gd name="connsiteY61" fmla="*/ 1874649 h 6152539"/>
              <a:gd name="connsiteX62" fmla="*/ 1252243 w 2386001"/>
              <a:gd name="connsiteY62" fmla="*/ 1233513 h 6152539"/>
              <a:gd name="connsiteX63" fmla="*/ 1200439 w 2386001"/>
              <a:gd name="connsiteY63" fmla="*/ 1220833 h 6152539"/>
              <a:gd name="connsiteX64" fmla="*/ 1267187 w 2386001"/>
              <a:gd name="connsiteY64" fmla="*/ 1226658 h 6152539"/>
              <a:gd name="connsiteX65" fmla="*/ 2269584 w 2386001"/>
              <a:gd name="connsiteY65" fmla="*/ 2021405 h 6152539"/>
              <a:gd name="connsiteX66" fmla="*/ 2361778 w 2386001"/>
              <a:gd name="connsiteY66" fmla="*/ 2194296 h 6152539"/>
              <a:gd name="connsiteX67" fmla="*/ 2386001 w 2386001"/>
              <a:gd name="connsiteY67" fmla="*/ 2253010 h 6152539"/>
              <a:gd name="connsiteX68" fmla="*/ 2373928 w 2386001"/>
              <a:gd name="connsiteY68" fmla="*/ 2328797 h 6152539"/>
              <a:gd name="connsiteX69" fmla="*/ 2335395 w 2386001"/>
              <a:gd name="connsiteY69" fmla="*/ 2468562 h 6152539"/>
              <a:gd name="connsiteX70" fmla="*/ 1033890 w 2386001"/>
              <a:gd name="connsiteY70" fmla="*/ 5888059 h 6152539"/>
              <a:gd name="connsiteX71" fmla="*/ 923497 w 2386001"/>
              <a:gd name="connsiteY71" fmla="*/ 5978754 h 6152539"/>
              <a:gd name="connsiteX72" fmla="*/ 702305 w 2386001"/>
              <a:gd name="connsiteY72" fmla="*/ 6128398 h 6152539"/>
              <a:gd name="connsiteX73" fmla="*/ 659272 w 2386001"/>
              <a:gd name="connsiteY73" fmla="*/ 6152539 h 6152539"/>
              <a:gd name="connsiteX74" fmla="*/ 657365 w 2386001"/>
              <a:gd name="connsiteY74" fmla="*/ 6150899 h 6152539"/>
              <a:gd name="connsiteX75" fmla="*/ 691840 w 2386001"/>
              <a:gd name="connsiteY75" fmla="*/ 5877470 h 6152539"/>
              <a:gd name="connsiteX76" fmla="*/ 694729 w 2386001"/>
              <a:gd name="connsiteY76" fmla="*/ 5794766 h 6152539"/>
              <a:gd name="connsiteX77" fmla="*/ 730623 w 2386001"/>
              <a:gd name="connsiteY77" fmla="*/ 5744245 h 6152539"/>
              <a:gd name="connsiteX78" fmla="*/ 1099883 w 2386001"/>
              <a:gd name="connsiteY78" fmla="*/ 4949980 h 6152539"/>
              <a:gd name="connsiteX79" fmla="*/ 1115849 w 2386001"/>
              <a:gd name="connsiteY79" fmla="*/ 3264506 h 6152539"/>
              <a:gd name="connsiteX80" fmla="*/ 1076054 w 2386001"/>
              <a:gd name="connsiteY80" fmla="*/ 3191050 h 6152539"/>
              <a:gd name="connsiteX81" fmla="*/ 1140826 w 2386001"/>
              <a:gd name="connsiteY81" fmla="*/ 3271300 h 6152539"/>
              <a:gd name="connsiteX82" fmla="*/ 1205295 w 2386001"/>
              <a:gd name="connsiteY82" fmla="*/ 5444883 h 6152539"/>
              <a:gd name="connsiteX83" fmla="*/ 1083069 w 2386001"/>
              <a:gd name="connsiteY83" fmla="*/ 5781438 h 6152539"/>
              <a:gd name="connsiteX84" fmla="*/ 2233389 w 2386001"/>
              <a:gd name="connsiteY84" fmla="*/ 3523947 h 6152539"/>
              <a:gd name="connsiteX85" fmla="*/ 2231585 w 2386001"/>
              <a:gd name="connsiteY85" fmla="*/ 3523862 h 6152539"/>
              <a:gd name="connsiteX86" fmla="*/ 2129505 w 2386001"/>
              <a:gd name="connsiteY86" fmla="*/ 3369169 h 6152539"/>
              <a:gd name="connsiteX87" fmla="*/ 2094378 w 2386001"/>
              <a:gd name="connsiteY87" fmla="*/ 3325384 h 6152539"/>
              <a:gd name="connsiteX88" fmla="*/ 2092168 w 2386001"/>
              <a:gd name="connsiteY88" fmla="*/ 3285032 h 6152539"/>
              <a:gd name="connsiteX89" fmla="*/ 1947421 w 2386001"/>
              <a:gd name="connsiteY89" fmla="*/ 2728393 h 6152539"/>
              <a:gd name="connsiteX90" fmla="*/ 1207335 w 2386001"/>
              <a:gd name="connsiteY90" fmla="*/ 1853183 h 6152539"/>
              <a:gd name="connsiteX91" fmla="*/ 1152245 w 2386001"/>
              <a:gd name="connsiteY91" fmla="*/ 1831181 h 6152539"/>
              <a:gd name="connsiteX92" fmla="*/ 1224442 w 2386001"/>
              <a:gd name="connsiteY92" fmla="*/ 1846729 h 6152539"/>
              <a:gd name="connsiteX93" fmla="*/ 2226826 w 2386001"/>
              <a:gd name="connsiteY93" fmla="*/ 2941490 h 6152539"/>
              <a:gd name="connsiteX94" fmla="*/ 2307471 w 2386001"/>
              <a:gd name="connsiteY94" fmla="*/ 3163705 h 6152539"/>
              <a:gd name="connsiteX95" fmla="*/ 2327121 w 2386001"/>
              <a:gd name="connsiteY95" fmla="*/ 3238272 h 6152539"/>
              <a:gd name="connsiteX96" fmla="*/ 2305170 w 2386001"/>
              <a:gd name="connsiteY96" fmla="*/ 3329031 h 6152539"/>
              <a:gd name="connsiteX97" fmla="*/ 2246930 w 2386001"/>
              <a:gd name="connsiteY97" fmla="*/ 3494347 h 6152539"/>
              <a:gd name="connsiteX98" fmla="*/ 2057518 w 2386001"/>
              <a:gd name="connsiteY98" fmla="*/ 4630169 h 6152539"/>
              <a:gd name="connsiteX99" fmla="*/ 1996465 w 2386001"/>
              <a:gd name="connsiteY99" fmla="*/ 4721993 h 6152539"/>
              <a:gd name="connsiteX100" fmla="*/ 1864477 w 2386001"/>
              <a:gd name="connsiteY100" fmla="*/ 4881939 h 6152539"/>
              <a:gd name="connsiteX101" fmla="*/ 1837302 w 2386001"/>
              <a:gd name="connsiteY101" fmla="*/ 4909331 h 6152539"/>
              <a:gd name="connsiteX102" fmla="*/ 1835282 w 2386001"/>
              <a:gd name="connsiteY102" fmla="*/ 4908514 h 6152539"/>
              <a:gd name="connsiteX103" fmla="*/ 1780579 w 2386001"/>
              <a:gd name="connsiteY103" fmla="*/ 4696152 h 6152539"/>
              <a:gd name="connsiteX104" fmla="*/ 1758000 w 2386001"/>
              <a:gd name="connsiteY104" fmla="*/ 4633547 h 6152539"/>
              <a:gd name="connsiteX105" fmla="*/ 1771522 w 2386001"/>
              <a:gd name="connsiteY105" fmla="*/ 4587928 h 6152539"/>
              <a:gd name="connsiteX106" fmla="*/ 1827999 w 2386001"/>
              <a:gd name="connsiteY106" fmla="*/ 3912893 h 6152539"/>
              <a:gd name="connsiteX107" fmla="*/ 1333496 w 2386001"/>
              <a:gd name="connsiteY107" fmla="*/ 2646316 h 6152539"/>
              <a:gd name="connsiteX108" fmla="*/ 1279540 w 2386001"/>
              <a:gd name="connsiteY108" fmla="*/ 2599867 h 6152539"/>
              <a:gd name="connsiteX109" fmla="*/ 1355532 w 2386001"/>
              <a:gd name="connsiteY109" fmla="*/ 2646011 h 6152539"/>
              <a:gd name="connsiteX110" fmla="*/ 2061315 w 2386001"/>
              <a:gd name="connsiteY110" fmla="*/ 4261003 h 6152539"/>
              <a:gd name="connsiteX111" fmla="*/ 2064787 w 2386001"/>
              <a:gd name="connsiteY111" fmla="*/ 4539638 h 6152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2386001" h="6152539">
                <a:moveTo>
                  <a:pt x="768845" y="87715"/>
                </a:moveTo>
                <a:lnTo>
                  <a:pt x="698190" y="98385"/>
                </a:lnTo>
                <a:lnTo>
                  <a:pt x="677484" y="103497"/>
                </a:lnTo>
                <a:lnTo>
                  <a:pt x="661825" y="98089"/>
                </a:lnTo>
                <a:cubicBezTo>
                  <a:pt x="591393" y="77227"/>
                  <a:pt x="513711" y="64357"/>
                  <a:pt x="432854" y="61819"/>
                </a:cubicBezTo>
                <a:cubicBezTo>
                  <a:pt x="254882" y="56234"/>
                  <a:pt x="102598" y="102000"/>
                  <a:pt x="14656" y="176722"/>
                </a:cubicBezTo>
                <a:lnTo>
                  <a:pt x="0" y="191849"/>
                </a:lnTo>
                <a:lnTo>
                  <a:pt x="14133" y="169999"/>
                </a:lnTo>
                <a:cubicBezTo>
                  <a:pt x="103465" y="62488"/>
                  <a:pt x="304595" y="-7011"/>
                  <a:pt x="545940" y="562"/>
                </a:cubicBezTo>
                <a:cubicBezTo>
                  <a:pt x="577766" y="1561"/>
                  <a:pt x="609161" y="3864"/>
                  <a:pt x="639942" y="7372"/>
                </a:cubicBezTo>
                <a:lnTo>
                  <a:pt x="670645" y="12143"/>
                </a:lnTo>
                <a:lnTo>
                  <a:pt x="702807" y="33338"/>
                </a:lnTo>
                <a:cubicBezTo>
                  <a:pt x="722828" y="47799"/>
                  <a:pt x="741702" y="62752"/>
                  <a:pt x="759317" y="78069"/>
                </a:cubicBezTo>
                <a:lnTo>
                  <a:pt x="769082" y="87122"/>
                </a:lnTo>
                <a:close/>
                <a:moveTo>
                  <a:pt x="1218593" y="350282"/>
                </a:moveTo>
                <a:lnTo>
                  <a:pt x="1218244" y="350889"/>
                </a:lnTo>
                <a:lnTo>
                  <a:pt x="1130760" y="351593"/>
                </a:lnTo>
                <a:lnTo>
                  <a:pt x="1104924" y="353954"/>
                </a:lnTo>
                <a:lnTo>
                  <a:pt x="1086311" y="345666"/>
                </a:lnTo>
                <a:cubicBezTo>
                  <a:pt x="1002244" y="312149"/>
                  <a:pt x="908512" y="286195"/>
                  <a:pt x="809866" y="270978"/>
                </a:cubicBezTo>
                <a:cubicBezTo>
                  <a:pt x="592741" y="237483"/>
                  <a:pt x="401916" y="263733"/>
                  <a:pt x="286902" y="331353"/>
                </a:cubicBezTo>
                <a:lnTo>
                  <a:pt x="267468" y="345529"/>
                </a:lnTo>
                <a:lnTo>
                  <a:pt x="286933" y="323970"/>
                </a:lnTo>
                <a:cubicBezTo>
                  <a:pt x="406917" y="220943"/>
                  <a:pt x="659851" y="176438"/>
                  <a:pt x="954292" y="221859"/>
                </a:cubicBezTo>
                <a:cubicBezTo>
                  <a:pt x="993120" y="227848"/>
                  <a:pt x="1031291" y="235189"/>
                  <a:pt x="1068591" y="243744"/>
                </a:cubicBezTo>
                <a:lnTo>
                  <a:pt x="1105668" y="253659"/>
                </a:lnTo>
                <a:lnTo>
                  <a:pt x="1142893" y="281640"/>
                </a:lnTo>
                <a:cubicBezTo>
                  <a:pt x="1165939" y="300435"/>
                  <a:pt x="1187533" y="319588"/>
                  <a:pt x="1207552" y="338942"/>
                </a:cubicBezTo>
                <a:close/>
                <a:moveTo>
                  <a:pt x="1776300" y="798575"/>
                </a:moveTo>
                <a:lnTo>
                  <a:pt x="1775582" y="799093"/>
                </a:lnTo>
                <a:lnTo>
                  <a:pt x="1670205" y="770418"/>
                </a:lnTo>
                <a:lnTo>
                  <a:pt x="1638029" y="764204"/>
                </a:lnTo>
                <a:lnTo>
                  <a:pt x="1619747" y="749276"/>
                </a:lnTo>
                <a:cubicBezTo>
                  <a:pt x="1535255" y="685950"/>
                  <a:pt x="1435449" y="627289"/>
                  <a:pt x="1324479" y="578207"/>
                </a:cubicBezTo>
                <a:cubicBezTo>
                  <a:pt x="1080227" y="470174"/>
                  <a:pt x="838249" y="433482"/>
                  <a:pt x="666999" y="465558"/>
                </a:cubicBezTo>
                <a:lnTo>
                  <a:pt x="636715" y="473855"/>
                </a:lnTo>
                <a:lnTo>
                  <a:pt x="670658" y="457844"/>
                </a:lnTo>
                <a:cubicBezTo>
                  <a:pt x="865239" y="390399"/>
                  <a:pt x="1190739" y="428873"/>
                  <a:pt x="1521966" y="575374"/>
                </a:cubicBezTo>
                <a:cubicBezTo>
                  <a:pt x="1565645" y="594693"/>
                  <a:pt x="1607872" y="615204"/>
                  <a:pt x="1648459" y="636694"/>
                </a:cubicBezTo>
                <a:lnTo>
                  <a:pt x="1688111" y="659530"/>
                </a:lnTo>
                <a:lnTo>
                  <a:pt x="1719080" y="701317"/>
                </a:lnTo>
                <a:cubicBezTo>
                  <a:pt x="1737531" y="728727"/>
                  <a:pt x="1754063" y="756024"/>
                  <a:pt x="1768606" y="783000"/>
                </a:cubicBezTo>
                <a:close/>
                <a:moveTo>
                  <a:pt x="2135034" y="1486254"/>
                </a:moveTo>
                <a:lnTo>
                  <a:pt x="2133965" y="1486547"/>
                </a:lnTo>
                <a:lnTo>
                  <a:pt x="2016362" y="1413231"/>
                </a:lnTo>
                <a:lnTo>
                  <a:pt x="1979492" y="1393670"/>
                </a:lnTo>
                <a:lnTo>
                  <a:pt x="1962850" y="1369880"/>
                </a:lnTo>
                <a:cubicBezTo>
                  <a:pt x="1883796" y="1266232"/>
                  <a:pt x="1784314" y="1161752"/>
                  <a:pt x="1667605" y="1063539"/>
                </a:cubicBezTo>
                <a:cubicBezTo>
                  <a:pt x="1410722" y="847363"/>
                  <a:pt x="1129656" y="711431"/>
                  <a:pt x="908812" y="679787"/>
                </a:cubicBezTo>
                <a:lnTo>
                  <a:pt x="868766" y="677111"/>
                </a:lnTo>
                <a:lnTo>
                  <a:pt x="916186" y="672646"/>
                </a:lnTo>
                <a:cubicBezTo>
                  <a:pt x="1178830" y="674123"/>
                  <a:pt x="1561023" y="844869"/>
                  <a:pt x="1909379" y="1138020"/>
                </a:cubicBezTo>
                <a:cubicBezTo>
                  <a:pt x="1955316" y="1176678"/>
                  <a:pt x="1999034" y="1216092"/>
                  <a:pt x="2040383" y="1255947"/>
                </a:cubicBezTo>
                <a:lnTo>
                  <a:pt x="2080084" y="1296935"/>
                </a:lnTo>
                <a:lnTo>
                  <a:pt x="2102041" y="1355586"/>
                </a:lnTo>
                <a:cubicBezTo>
                  <a:pt x="2114173" y="1393326"/>
                  <a:pt x="2124009" y="1430185"/>
                  <a:pt x="2131541" y="1465906"/>
                </a:cubicBezTo>
                <a:close/>
                <a:moveTo>
                  <a:pt x="2325675" y="2493880"/>
                </a:moveTo>
                <a:lnTo>
                  <a:pt x="2324034" y="2493981"/>
                </a:lnTo>
                <a:lnTo>
                  <a:pt x="2218233" y="2377952"/>
                </a:lnTo>
                <a:lnTo>
                  <a:pt x="2182638" y="2345699"/>
                </a:lnTo>
                <a:lnTo>
                  <a:pt x="2177162" y="2313132"/>
                </a:lnTo>
                <a:cubicBezTo>
                  <a:pt x="2144523" y="2169696"/>
                  <a:pt x="2085080" y="2020436"/>
                  <a:pt x="1998102" y="1874649"/>
                </a:cubicBezTo>
                <a:cubicBezTo>
                  <a:pt x="1806657" y="1553764"/>
                  <a:pt x="1525984" y="1323758"/>
                  <a:pt x="1252243" y="1233513"/>
                </a:cubicBezTo>
                <a:lnTo>
                  <a:pt x="1200439" y="1220833"/>
                </a:lnTo>
                <a:lnTo>
                  <a:pt x="1267187" y="1226658"/>
                </a:lnTo>
                <a:cubicBezTo>
                  <a:pt x="1618333" y="1290462"/>
                  <a:pt x="2009967" y="1586256"/>
                  <a:pt x="2269584" y="2021405"/>
                </a:cubicBezTo>
                <a:cubicBezTo>
                  <a:pt x="2303819" y="2078787"/>
                  <a:pt x="2334543" y="2136556"/>
                  <a:pt x="2361778" y="2194296"/>
                </a:cubicBezTo>
                <a:lnTo>
                  <a:pt x="2386001" y="2253010"/>
                </a:lnTo>
                <a:lnTo>
                  <a:pt x="2373928" y="2328797"/>
                </a:lnTo>
                <a:cubicBezTo>
                  <a:pt x="2363482" y="2377091"/>
                  <a:pt x="2350580" y="2423784"/>
                  <a:pt x="2335395" y="2468562"/>
                </a:cubicBezTo>
                <a:close/>
                <a:moveTo>
                  <a:pt x="1033890" y="5888059"/>
                </a:moveTo>
                <a:lnTo>
                  <a:pt x="923497" y="5978754"/>
                </a:lnTo>
                <a:cubicBezTo>
                  <a:pt x="850172" y="6033569"/>
                  <a:pt x="776246" y="6083530"/>
                  <a:pt x="702305" y="6128398"/>
                </a:cubicBezTo>
                <a:lnTo>
                  <a:pt x="659272" y="6152539"/>
                </a:lnTo>
                <a:lnTo>
                  <a:pt x="657365" y="6150899"/>
                </a:lnTo>
                <a:lnTo>
                  <a:pt x="691840" y="5877470"/>
                </a:lnTo>
                <a:lnTo>
                  <a:pt x="694729" y="5794766"/>
                </a:lnTo>
                <a:lnTo>
                  <a:pt x="730623" y="5744245"/>
                </a:lnTo>
                <a:cubicBezTo>
                  <a:pt x="879488" y="5512510"/>
                  <a:pt x="1006820" y="5243774"/>
                  <a:pt x="1099883" y="4949980"/>
                </a:cubicBezTo>
                <a:cubicBezTo>
                  <a:pt x="1304725" y="4303321"/>
                  <a:pt x="1296272" y="3684480"/>
                  <a:pt x="1115849" y="3264506"/>
                </a:cubicBezTo>
                <a:lnTo>
                  <a:pt x="1076054" y="3191050"/>
                </a:lnTo>
                <a:lnTo>
                  <a:pt x="1140826" y="3271300"/>
                </a:lnTo>
                <a:cubicBezTo>
                  <a:pt x="1438995" y="3738886"/>
                  <a:pt x="1483075" y="4567958"/>
                  <a:pt x="1205295" y="5444883"/>
                </a:cubicBezTo>
                <a:cubicBezTo>
                  <a:pt x="1168664" y="5560523"/>
                  <a:pt x="1127737" y="5672890"/>
                  <a:pt x="1083069" y="5781438"/>
                </a:cubicBezTo>
                <a:close/>
                <a:moveTo>
                  <a:pt x="2233389" y="3523947"/>
                </a:moveTo>
                <a:lnTo>
                  <a:pt x="2231585" y="3523862"/>
                </a:lnTo>
                <a:lnTo>
                  <a:pt x="2129505" y="3369169"/>
                </a:lnTo>
                <a:lnTo>
                  <a:pt x="2094378" y="3325384"/>
                </a:lnTo>
                <a:lnTo>
                  <a:pt x="2092168" y="3285032"/>
                </a:lnTo>
                <a:cubicBezTo>
                  <a:pt x="2073132" y="3106231"/>
                  <a:pt x="2025510" y="2916940"/>
                  <a:pt x="1947421" y="2728393"/>
                </a:cubicBezTo>
                <a:cubicBezTo>
                  <a:pt x="1775548" y="2313389"/>
                  <a:pt x="1495744" y="1997752"/>
                  <a:pt x="1207335" y="1853183"/>
                </a:cubicBezTo>
                <a:lnTo>
                  <a:pt x="1152245" y="1831181"/>
                </a:lnTo>
                <a:lnTo>
                  <a:pt x="1224442" y="1846729"/>
                </a:lnTo>
                <a:cubicBezTo>
                  <a:pt x="1600417" y="1968902"/>
                  <a:pt x="1993749" y="2378708"/>
                  <a:pt x="2226826" y="2941490"/>
                </a:cubicBezTo>
                <a:cubicBezTo>
                  <a:pt x="2257561" y="3015704"/>
                  <a:pt x="2284419" y="3089943"/>
                  <a:pt x="2307471" y="3163705"/>
                </a:cubicBezTo>
                <a:lnTo>
                  <a:pt x="2327121" y="3238272"/>
                </a:lnTo>
                <a:lnTo>
                  <a:pt x="2305170" y="3329031"/>
                </a:lnTo>
                <a:cubicBezTo>
                  <a:pt x="2288178" y="3386517"/>
                  <a:pt x="2268690" y="3441742"/>
                  <a:pt x="2246930" y="3494347"/>
                </a:cubicBezTo>
                <a:close/>
                <a:moveTo>
                  <a:pt x="2057518" y="4630169"/>
                </a:moveTo>
                <a:lnTo>
                  <a:pt x="1996465" y="4721993"/>
                </a:lnTo>
                <a:cubicBezTo>
                  <a:pt x="1954278" y="4778918"/>
                  <a:pt x="1910151" y="4832336"/>
                  <a:pt x="1864477" y="4881939"/>
                </a:cubicBezTo>
                <a:lnTo>
                  <a:pt x="1837302" y="4909331"/>
                </a:lnTo>
                <a:lnTo>
                  <a:pt x="1835282" y="4908514"/>
                </a:lnTo>
                <a:lnTo>
                  <a:pt x="1780579" y="4696152"/>
                </a:lnTo>
                <a:lnTo>
                  <a:pt x="1758000" y="4633547"/>
                </a:lnTo>
                <a:lnTo>
                  <a:pt x="1771522" y="4587928"/>
                </a:lnTo>
                <a:cubicBezTo>
                  <a:pt x="1820916" y="4382091"/>
                  <a:pt x="1841942" y="4153179"/>
                  <a:pt x="1827999" y="3912893"/>
                </a:cubicBezTo>
                <a:cubicBezTo>
                  <a:pt x="1797315" y="3384008"/>
                  <a:pt x="1604295" y="2922063"/>
                  <a:pt x="1333496" y="2646316"/>
                </a:cubicBezTo>
                <a:lnTo>
                  <a:pt x="1279540" y="2599867"/>
                </a:lnTo>
                <a:lnTo>
                  <a:pt x="1355532" y="2646011"/>
                </a:lnTo>
                <a:cubicBezTo>
                  <a:pt x="1734896" y="2931993"/>
                  <a:pt x="2019700" y="3543789"/>
                  <a:pt x="2061315" y="4261003"/>
                </a:cubicBezTo>
                <a:cubicBezTo>
                  <a:pt x="2066802" y="4355582"/>
                  <a:pt x="2067867" y="4448636"/>
                  <a:pt x="2064787" y="4539638"/>
                </a:cubicBezTo>
                <a:close/>
              </a:path>
            </a:pathLst>
          </a:custGeom>
          <a:gradFill flip="none" rotWithShape="1">
            <a:gsLst>
              <a:gs pos="50000">
                <a:srgbClr val="C00000"/>
              </a:gs>
              <a:gs pos="94000">
                <a:srgbClr val="FF4B21">
                  <a:lumMod val="52000"/>
                </a:srgbClr>
              </a:gs>
              <a:gs pos="20000">
                <a:srgbClr val="FF4B21">
                  <a:lumMod val="69000"/>
                  <a:lumOff val="31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5" name="4 Forma libre"/>
          <p:cNvSpPr/>
          <p:nvPr/>
        </p:nvSpPr>
        <p:spPr>
          <a:xfrm>
            <a:off x="-130704" y="0"/>
            <a:ext cx="9389224" cy="186615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chemeClr val="accent5">
                  <a:lumMod val="41000"/>
                </a:schemeClr>
              </a:gs>
              <a:gs pos="78000">
                <a:srgbClr val="CC0066">
                  <a:lumMod val="0"/>
                </a:srgbClr>
              </a:gs>
              <a:gs pos="43320">
                <a:srgbClr val="70C8F4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0000">
                  <a:srgbClr val="C00000">
                    <a:lumMod val="24000"/>
                  </a:srgbClr>
                </a:gs>
                <a:gs pos="56000">
                  <a:srgbClr val="C00000"/>
                </a:gs>
                <a:gs pos="100000">
                  <a:srgbClr val="F27300"/>
                </a:gs>
                <a:gs pos="83000">
                  <a:srgbClr val="FF00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122612" y="5002255"/>
            <a:ext cx="9389224" cy="185574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chemeClr val="accent5">
                  <a:lumMod val="41000"/>
                </a:schemeClr>
              </a:gs>
              <a:gs pos="78000">
                <a:srgbClr val="CC0066">
                  <a:lumMod val="0"/>
                </a:srgbClr>
              </a:gs>
              <a:gs pos="43320">
                <a:srgbClr val="70C8F4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5240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40000">
                  <a:srgbClr val="C00000">
                    <a:lumMod val="23000"/>
                  </a:srgbClr>
                </a:gs>
                <a:gs pos="56000">
                  <a:srgbClr val="C00000"/>
                </a:gs>
                <a:gs pos="100000">
                  <a:srgbClr val="F27300"/>
                </a:gs>
                <a:gs pos="83000">
                  <a:srgbClr val="FF00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59501" y="-152284"/>
            <a:ext cx="9663002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119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MIRADA EN AZU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4019" y="-2683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6" y="970179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535812" y="940970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280105" y="-2120594"/>
            <a:ext cx="2608188" cy="49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296873" y="4000086"/>
            <a:ext cx="2608188" cy="4922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Forma libre"/>
          <p:cNvSpPr/>
          <p:nvPr/>
        </p:nvSpPr>
        <p:spPr>
          <a:xfrm>
            <a:off x="-42045" y="0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5000">
                <a:srgbClr val="006666">
                  <a:lumMod val="25000"/>
                </a:srgbClr>
              </a:gs>
              <a:gs pos="55000">
                <a:srgbClr val="006666"/>
              </a:gs>
              <a:gs pos="4000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19757" y="-243409"/>
            <a:ext cx="936104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3333">
                <a:schemeClr val="bg1">
                  <a:lumMod val="0"/>
                </a:schemeClr>
              </a:gs>
              <a:gs pos="75000">
                <a:srgbClr val="006666">
                  <a:lumMod val="18000"/>
                </a:srgbClr>
              </a:gs>
              <a:gs pos="52000">
                <a:srgbClr val="006666"/>
              </a:gs>
              <a:gs pos="35000">
                <a:srgbClr val="00B0F0">
                  <a:lumMod val="57000"/>
                  <a:lumOff val="43000"/>
                </a:srgbClr>
              </a:gs>
              <a:gs pos="21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14300">
            <a:gradFill>
              <a:gsLst>
                <a:gs pos="0">
                  <a:srgbClr val="000000"/>
                </a:gs>
                <a:gs pos="2000">
                  <a:srgbClr val="000040"/>
                </a:gs>
                <a:gs pos="90000">
                  <a:srgbClr val="FF0066">
                    <a:lumMod val="26000"/>
                  </a:srgbClr>
                </a:gs>
                <a:gs pos="35000">
                  <a:srgbClr val="FF0000"/>
                </a:gs>
                <a:gs pos="100000">
                  <a:srgbClr val="C000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41745" y="5301208"/>
            <a:ext cx="9185745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5000">
                <a:srgbClr val="006666">
                  <a:lumMod val="25000"/>
                </a:srgbClr>
              </a:gs>
              <a:gs pos="55000">
                <a:srgbClr val="006666"/>
              </a:gs>
              <a:gs pos="4000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119892" y="5682010"/>
            <a:ext cx="9361040" cy="141277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3333">
                <a:schemeClr val="bg1">
                  <a:lumMod val="0"/>
                </a:schemeClr>
              </a:gs>
              <a:gs pos="75000">
                <a:srgbClr val="006666">
                  <a:lumMod val="18000"/>
                </a:srgbClr>
              </a:gs>
              <a:gs pos="52000">
                <a:srgbClr val="006666"/>
              </a:gs>
              <a:gs pos="35000">
                <a:srgbClr val="00B0F0">
                  <a:lumMod val="57000"/>
                  <a:lumOff val="43000"/>
                </a:srgbClr>
              </a:gs>
              <a:gs pos="21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114300">
            <a:gradFill>
              <a:gsLst>
                <a:gs pos="0">
                  <a:srgbClr val="000000"/>
                </a:gs>
                <a:gs pos="2000">
                  <a:srgbClr val="000040"/>
                </a:gs>
                <a:gs pos="90000">
                  <a:srgbClr val="FF0066">
                    <a:lumMod val="34000"/>
                  </a:srgbClr>
                </a:gs>
                <a:gs pos="56000">
                  <a:srgbClr val="FF0000"/>
                </a:gs>
                <a:gs pos="100000">
                  <a:srgbClr val="C000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5077" y="1652604"/>
            <a:ext cx="2458144" cy="230832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400" b="1" i="1" dirty="0">
                <a:gradFill>
                  <a:gsLst>
                    <a:gs pos="88000">
                      <a:srgbClr val="0070C0">
                        <a:alpha val="65000"/>
                      </a:srgbClr>
                    </a:gs>
                    <a:gs pos="0">
                      <a:srgbClr val="72F2DD">
                        <a:alpha val="17000"/>
                      </a:srgbClr>
                    </a:gs>
                    <a:gs pos="53000">
                      <a:srgbClr val="68FCCE">
                        <a:lumMod val="49000"/>
                        <a:lumOff val="51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arrington" panose="04040505050A02020702" pitchFamily="82" charset="0"/>
                <a:cs typeface="Andalus" panose="02020603050405020304" pitchFamily="18" charset="-78"/>
              </a:rPr>
              <a:t>Lo que nos hace personas no es el tener dos ojos que ven, sino nuestra forma de </a:t>
            </a:r>
            <a:r>
              <a:rPr lang="es-ES" sz="2400" b="1" i="1" dirty="0" smtClean="0">
                <a:gradFill>
                  <a:gsLst>
                    <a:gs pos="88000">
                      <a:srgbClr val="0070C0">
                        <a:alpha val="65000"/>
                      </a:srgbClr>
                    </a:gs>
                    <a:gs pos="0">
                      <a:srgbClr val="72F2DD">
                        <a:alpha val="17000"/>
                      </a:srgbClr>
                    </a:gs>
                    <a:gs pos="53000">
                      <a:srgbClr val="68FCCE">
                        <a:lumMod val="49000"/>
                        <a:lumOff val="51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arrington" panose="04040505050A02020702" pitchFamily="82" charset="0"/>
                <a:cs typeface="Andalus" panose="02020603050405020304" pitchFamily="18" charset="-78"/>
              </a:rPr>
              <a:t>mirar</a:t>
            </a:r>
            <a:endParaRPr lang="es-ES" sz="2400" b="1" i="1" dirty="0">
              <a:gradFill>
                <a:gsLst>
                  <a:gs pos="88000">
                    <a:srgbClr val="0070C0">
                      <a:alpha val="65000"/>
                    </a:srgbClr>
                  </a:gs>
                  <a:gs pos="0">
                    <a:srgbClr val="72F2DD">
                      <a:alpha val="17000"/>
                    </a:srgbClr>
                  </a:gs>
                  <a:gs pos="53000">
                    <a:srgbClr val="68FCCE">
                      <a:lumMod val="49000"/>
                      <a:lumOff val="51000"/>
                    </a:srgb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arrington" panose="04040505050A02020702" pitchFamily="82" charset="0"/>
              <a:cs typeface="Andalus" panose="02020603050405020304" pitchFamily="18" charset="-78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60515" y="-1097674"/>
            <a:ext cx="9622684" cy="886305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718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6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1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2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17587" y="0"/>
            <a:ext cx="9126413" cy="6858000"/>
          </a:xfrm>
          <a:prstGeom prst="rect">
            <a:avLst/>
          </a:prstGeom>
          <a:gradFill flip="none" rotWithShape="1">
            <a:gsLst>
              <a:gs pos="100000">
                <a:srgbClr val="190515">
                  <a:lumMod val="81000"/>
                </a:srgbClr>
              </a:gs>
              <a:gs pos="37000">
                <a:srgbClr val="2C175D">
                  <a:lumMod val="38000"/>
                </a:srgbClr>
              </a:gs>
              <a:gs pos="0">
                <a:srgbClr val="3333C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63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72" y="362158"/>
            <a:ext cx="9144000" cy="613368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Forma libre"/>
          <p:cNvSpPr/>
          <p:nvPr/>
        </p:nvSpPr>
        <p:spPr>
          <a:xfrm>
            <a:off x="-89645" y="-99392"/>
            <a:ext cx="9323288" cy="122413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63500">
            <a:gradFill>
              <a:gsLst>
                <a:gs pos="0">
                  <a:schemeClr val="bg1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rgbClr val="7030A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Forma libre 33"/>
          <p:cNvSpPr/>
          <p:nvPr/>
        </p:nvSpPr>
        <p:spPr>
          <a:xfrm rot="16200000" flipH="1">
            <a:off x="3316176" y="2380569"/>
            <a:ext cx="4887911" cy="2376264"/>
          </a:xfrm>
          <a:custGeom>
            <a:avLst/>
            <a:gdLst>
              <a:gd name="connsiteX0" fmla="*/ 2414300 w 2784766"/>
              <a:gd name="connsiteY0" fmla="*/ 511498 h 1126582"/>
              <a:gd name="connsiteX1" fmla="*/ 2646943 w 2784766"/>
              <a:gd name="connsiteY1" fmla="*/ 479245 h 1126582"/>
              <a:gd name="connsiteX2" fmla="*/ 2784766 w 2784766"/>
              <a:gd name="connsiteY2" fmla="*/ 765188 h 1126582"/>
              <a:gd name="connsiteX3" fmla="*/ 2602470 w 2784766"/>
              <a:gd name="connsiteY3" fmla="*/ 746486 h 1126582"/>
              <a:gd name="connsiteX4" fmla="*/ 2414300 w 2784766"/>
              <a:gd name="connsiteY4" fmla="*/ 511498 h 1126582"/>
              <a:gd name="connsiteX5" fmla="*/ 1957805 w 2784766"/>
              <a:gd name="connsiteY5" fmla="*/ 347944 h 1126582"/>
              <a:gd name="connsiteX6" fmla="*/ 2253026 w 2784766"/>
              <a:gd name="connsiteY6" fmla="*/ 148553 h 1126582"/>
              <a:gd name="connsiteX7" fmla="*/ 2548948 w 2784766"/>
              <a:gd name="connsiteY7" fmla="*/ 379643 h 1126582"/>
              <a:gd name="connsiteX8" fmla="*/ 2300170 w 2784766"/>
              <a:gd name="connsiteY8" fmla="*/ 485541 h 1126582"/>
              <a:gd name="connsiteX9" fmla="*/ 1957805 w 2784766"/>
              <a:gd name="connsiteY9" fmla="*/ 347944 h 1126582"/>
              <a:gd name="connsiteX10" fmla="*/ 1123469 w 2784766"/>
              <a:gd name="connsiteY10" fmla="*/ 437207 h 1126582"/>
              <a:gd name="connsiteX11" fmla="*/ 1488122 w 2784766"/>
              <a:gd name="connsiteY11" fmla="*/ 0 h 1126582"/>
              <a:gd name="connsiteX12" fmla="*/ 2032220 w 2784766"/>
              <a:gd name="connsiteY12" fmla="*/ 217388 h 1126582"/>
              <a:gd name="connsiteX13" fmla="*/ 1699190 w 2784766"/>
              <a:gd name="connsiteY13" fmla="*/ 491300 h 1126582"/>
              <a:gd name="connsiteX14" fmla="*/ 1123469 w 2784766"/>
              <a:gd name="connsiteY14" fmla="*/ 437207 h 1126582"/>
              <a:gd name="connsiteX15" fmla="*/ 0 w 2784766"/>
              <a:gd name="connsiteY15" fmla="*/ 1126582 h 1126582"/>
              <a:gd name="connsiteX16" fmla="*/ 127786 w 2784766"/>
              <a:gd name="connsiteY16" fmla="*/ 361171 h 1126582"/>
              <a:gd name="connsiteX17" fmla="*/ 1133765 w 2784766"/>
              <a:gd name="connsiteY17" fmla="*/ 214101 h 1126582"/>
              <a:gd name="connsiteX18" fmla="*/ 899527 w 2784766"/>
              <a:gd name="connsiteY18" fmla="*/ 769699 h 1126582"/>
              <a:gd name="connsiteX19" fmla="*/ 0 w 2784766"/>
              <a:gd name="connsiteY19" fmla="*/ 1126582 h 1126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784766" h="1126582">
                <a:moveTo>
                  <a:pt x="2414300" y="511498"/>
                </a:moveTo>
                <a:cubicBezTo>
                  <a:pt x="2495216" y="488034"/>
                  <a:pt x="2562660" y="468863"/>
                  <a:pt x="2646943" y="479245"/>
                </a:cubicBezTo>
                <a:cubicBezTo>
                  <a:pt x="2748173" y="598028"/>
                  <a:pt x="2763354" y="661937"/>
                  <a:pt x="2784766" y="765188"/>
                </a:cubicBezTo>
                <a:cubicBezTo>
                  <a:pt x="2718744" y="733666"/>
                  <a:pt x="2657377" y="737318"/>
                  <a:pt x="2602470" y="746486"/>
                </a:cubicBezTo>
                <a:cubicBezTo>
                  <a:pt x="2544665" y="638775"/>
                  <a:pt x="2548374" y="626361"/>
                  <a:pt x="2414300" y="511498"/>
                </a:cubicBezTo>
                <a:close/>
                <a:moveTo>
                  <a:pt x="1957805" y="347944"/>
                </a:moveTo>
                <a:cubicBezTo>
                  <a:pt x="2055627" y="264575"/>
                  <a:pt x="2137316" y="195529"/>
                  <a:pt x="2253026" y="148553"/>
                </a:cubicBezTo>
                <a:cubicBezTo>
                  <a:pt x="2434180" y="213838"/>
                  <a:pt x="2479635" y="276399"/>
                  <a:pt x="2548948" y="379643"/>
                </a:cubicBezTo>
                <a:cubicBezTo>
                  <a:pt x="2449030" y="389665"/>
                  <a:pt x="2369229" y="436702"/>
                  <a:pt x="2300170" y="485541"/>
                </a:cubicBezTo>
                <a:cubicBezTo>
                  <a:pt x="2180903" y="402607"/>
                  <a:pt x="2180889" y="385805"/>
                  <a:pt x="1957805" y="347944"/>
                </a:cubicBezTo>
                <a:close/>
                <a:moveTo>
                  <a:pt x="1123469" y="437207"/>
                </a:moveTo>
                <a:cubicBezTo>
                  <a:pt x="1237129" y="266016"/>
                  <a:pt x="1332281" y="123933"/>
                  <a:pt x="1488122" y="0"/>
                </a:cubicBezTo>
                <a:cubicBezTo>
                  <a:pt x="1789633" y="17179"/>
                  <a:pt x="1884425" y="91745"/>
                  <a:pt x="2032220" y="217388"/>
                </a:cubicBezTo>
                <a:cubicBezTo>
                  <a:pt x="1884992" y="277941"/>
                  <a:pt x="1783581" y="385684"/>
                  <a:pt x="1699190" y="491300"/>
                </a:cubicBezTo>
                <a:cubicBezTo>
                  <a:pt x="1484128" y="419206"/>
                  <a:pt x="1477144" y="393651"/>
                  <a:pt x="1123469" y="437207"/>
                </a:cubicBezTo>
                <a:close/>
                <a:moveTo>
                  <a:pt x="0" y="1126582"/>
                </a:moveTo>
                <a:cubicBezTo>
                  <a:pt x="7099" y="848064"/>
                  <a:pt x="14196" y="616308"/>
                  <a:pt x="127786" y="361171"/>
                </a:cubicBezTo>
                <a:cubicBezTo>
                  <a:pt x="588426" y="161512"/>
                  <a:pt x="798082" y="177866"/>
                  <a:pt x="1133765" y="214101"/>
                </a:cubicBezTo>
                <a:cubicBezTo>
                  <a:pt x="973460" y="390465"/>
                  <a:pt x="924944" y="587489"/>
                  <a:pt x="899527" y="769699"/>
                </a:cubicBezTo>
                <a:cubicBezTo>
                  <a:pt x="514866" y="843655"/>
                  <a:pt x="480615" y="819499"/>
                  <a:pt x="0" y="1126582"/>
                </a:cubicBezTo>
                <a:close/>
              </a:path>
            </a:pathLst>
          </a:custGeom>
          <a:gradFill>
            <a:gsLst>
              <a:gs pos="74000">
                <a:srgbClr val="7030A0"/>
              </a:gs>
              <a:gs pos="93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33"/>
          <p:cNvSpPr/>
          <p:nvPr/>
        </p:nvSpPr>
        <p:spPr>
          <a:xfrm rot="5400000">
            <a:off x="778845" y="2318370"/>
            <a:ext cx="4887911" cy="2500662"/>
          </a:xfrm>
          <a:custGeom>
            <a:avLst/>
            <a:gdLst>
              <a:gd name="connsiteX0" fmla="*/ 2414300 w 2784766"/>
              <a:gd name="connsiteY0" fmla="*/ 511498 h 1126582"/>
              <a:gd name="connsiteX1" fmla="*/ 2646943 w 2784766"/>
              <a:gd name="connsiteY1" fmla="*/ 479245 h 1126582"/>
              <a:gd name="connsiteX2" fmla="*/ 2784766 w 2784766"/>
              <a:gd name="connsiteY2" fmla="*/ 765188 h 1126582"/>
              <a:gd name="connsiteX3" fmla="*/ 2602470 w 2784766"/>
              <a:gd name="connsiteY3" fmla="*/ 746486 h 1126582"/>
              <a:gd name="connsiteX4" fmla="*/ 2414300 w 2784766"/>
              <a:gd name="connsiteY4" fmla="*/ 511498 h 1126582"/>
              <a:gd name="connsiteX5" fmla="*/ 1957805 w 2784766"/>
              <a:gd name="connsiteY5" fmla="*/ 347944 h 1126582"/>
              <a:gd name="connsiteX6" fmla="*/ 2253026 w 2784766"/>
              <a:gd name="connsiteY6" fmla="*/ 148553 h 1126582"/>
              <a:gd name="connsiteX7" fmla="*/ 2548948 w 2784766"/>
              <a:gd name="connsiteY7" fmla="*/ 379643 h 1126582"/>
              <a:gd name="connsiteX8" fmla="*/ 2300170 w 2784766"/>
              <a:gd name="connsiteY8" fmla="*/ 485541 h 1126582"/>
              <a:gd name="connsiteX9" fmla="*/ 1957805 w 2784766"/>
              <a:gd name="connsiteY9" fmla="*/ 347944 h 1126582"/>
              <a:gd name="connsiteX10" fmla="*/ 1123469 w 2784766"/>
              <a:gd name="connsiteY10" fmla="*/ 437207 h 1126582"/>
              <a:gd name="connsiteX11" fmla="*/ 1488122 w 2784766"/>
              <a:gd name="connsiteY11" fmla="*/ 0 h 1126582"/>
              <a:gd name="connsiteX12" fmla="*/ 2032220 w 2784766"/>
              <a:gd name="connsiteY12" fmla="*/ 217388 h 1126582"/>
              <a:gd name="connsiteX13" fmla="*/ 1699190 w 2784766"/>
              <a:gd name="connsiteY13" fmla="*/ 491300 h 1126582"/>
              <a:gd name="connsiteX14" fmla="*/ 1123469 w 2784766"/>
              <a:gd name="connsiteY14" fmla="*/ 437207 h 1126582"/>
              <a:gd name="connsiteX15" fmla="*/ 0 w 2784766"/>
              <a:gd name="connsiteY15" fmla="*/ 1126582 h 1126582"/>
              <a:gd name="connsiteX16" fmla="*/ 127786 w 2784766"/>
              <a:gd name="connsiteY16" fmla="*/ 361171 h 1126582"/>
              <a:gd name="connsiteX17" fmla="*/ 1133765 w 2784766"/>
              <a:gd name="connsiteY17" fmla="*/ 214101 h 1126582"/>
              <a:gd name="connsiteX18" fmla="*/ 899527 w 2784766"/>
              <a:gd name="connsiteY18" fmla="*/ 769699 h 1126582"/>
              <a:gd name="connsiteX19" fmla="*/ 0 w 2784766"/>
              <a:gd name="connsiteY19" fmla="*/ 1126582 h 1126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784766" h="1126582">
                <a:moveTo>
                  <a:pt x="2414300" y="511498"/>
                </a:moveTo>
                <a:cubicBezTo>
                  <a:pt x="2495216" y="488034"/>
                  <a:pt x="2562660" y="468863"/>
                  <a:pt x="2646943" y="479245"/>
                </a:cubicBezTo>
                <a:cubicBezTo>
                  <a:pt x="2748173" y="598028"/>
                  <a:pt x="2763354" y="661937"/>
                  <a:pt x="2784766" y="765188"/>
                </a:cubicBezTo>
                <a:cubicBezTo>
                  <a:pt x="2718744" y="733666"/>
                  <a:pt x="2657377" y="737318"/>
                  <a:pt x="2602470" y="746486"/>
                </a:cubicBezTo>
                <a:cubicBezTo>
                  <a:pt x="2544665" y="638775"/>
                  <a:pt x="2548374" y="626361"/>
                  <a:pt x="2414300" y="511498"/>
                </a:cubicBezTo>
                <a:close/>
                <a:moveTo>
                  <a:pt x="1957805" y="347944"/>
                </a:moveTo>
                <a:cubicBezTo>
                  <a:pt x="2055627" y="264575"/>
                  <a:pt x="2137316" y="195529"/>
                  <a:pt x="2253026" y="148553"/>
                </a:cubicBezTo>
                <a:cubicBezTo>
                  <a:pt x="2434180" y="213838"/>
                  <a:pt x="2479635" y="276399"/>
                  <a:pt x="2548948" y="379643"/>
                </a:cubicBezTo>
                <a:cubicBezTo>
                  <a:pt x="2449030" y="389665"/>
                  <a:pt x="2369229" y="436702"/>
                  <a:pt x="2300170" y="485541"/>
                </a:cubicBezTo>
                <a:cubicBezTo>
                  <a:pt x="2180903" y="402607"/>
                  <a:pt x="2180889" y="385805"/>
                  <a:pt x="1957805" y="347944"/>
                </a:cubicBezTo>
                <a:close/>
                <a:moveTo>
                  <a:pt x="1123469" y="437207"/>
                </a:moveTo>
                <a:cubicBezTo>
                  <a:pt x="1237129" y="266016"/>
                  <a:pt x="1332281" y="123933"/>
                  <a:pt x="1488122" y="0"/>
                </a:cubicBezTo>
                <a:cubicBezTo>
                  <a:pt x="1789633" y="17179"/>
                  <a:pt x="1884425" y="91745"/>
                  <a:pt x="2032220" y="217388"/>
                </a:cubicBezTo>
                <a:cubicBezTo>
                  <a:pt x="1884992" y="277941"/>
                  <a:pt x="1783581" y="385684"/>
                  <a:pt x="1699190" y="491300"/>
                </a:cubicBezTo>
                <a:cubicBezTo>
                  <a:pt x="1484128" y="419206"/>
                  <a:pt x="1477144" y="393651"/>
                  <a:pt x="1123469" y="437207"/>
                </a:cubicBezTo>
                <a:close/>
                <a:moveTo>
                  <a:pt x="0" y="1126582"/>
                </a:moveTo>
                <a:cubicBezTo>
                  <a:pt x="7099" y="848064"/>
                  <a:pt x="14196" y="616308"/>
                  <a:pt x="127786" y="361171"/>
                </a:cubicBezTo>
                <a:cubicBezTo>
                  <a:pt x="588426" y="161512"/>
                  <a:pt x="798082" y="177866"/>
                  <a:pt x="1133765" y="214101"/>
                </a:cubicBezTo>
                <a:cubicBezTo>
                  <a:pt x="973460" y="390465"/>
                  <a:pt x="924944" y="587489"/>
                  <a:pt x="899527" y="769699"/>
                </a:cubicBezTo>
                <a:cubicBezTo>
                  <a:pt x="514866" y="843655"/>
                  <a:pt x="480615" y="819499"/>
                  <a:pt x="0" y="1126582"/>
                </a:cubicBezTo>
                <a:close/>
              </a:path>
            </a:pathLst>
          </a:custGeom>
          <a:gradFill>
            <a:gsLst>
              <a:gs pos="74000">
                <a:srgbClr val="7030A0"/>
              </a:gs>
              <a:gs pos="93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101973" y="5753026"/>
            <a:ext cx="9323288" cy="122413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7030A0"/>
              </a:gs>
              <a:gs pos="77000">
                <a:srgbClr val="CC0066">
                  <a:lumMod val="0"/>
                </a:srgbClr>
              </a:gs>
              <a:gs pos="43320">
                <a:srgbClr val="00B0F0">
                  <a:lumMod val="57000"/>
                  <a:lumOff val="43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 w="63500">
            <a:gradFill>
              <a:gsLst>
                <a:gs pos="0">
                  <a:schemeClr val="bg1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rgbClr val="7030A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89234" y="6365094"/>
            <a:ext cx="1085850" cy="354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56"/>
          <a:stretch>
            <a:fillRect/>
          </a:stretch>
        </p:blipFill>
        <p:spPr bwMode="auto">
          <a:xfrm>
            <a:off x="7747202" y="6390775"/>
            <a:ext cx="864096" cy="264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8336" y="1833458"/>
            <a:ext cx="2133600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-194458" y="-152284"/>
            <a:ext cx="9508258" cy="7253691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0669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4743</TotalTime>
  <Words>305</Words>
  <Application>Microsoft Office PowerPoint</Application>
  <PresentationFormat>Presentación en pantalla (4:3)</PresentationFormat>
  <Paragraphs>20</Paragraphs>
  <Slides>61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240</cp:revision>
  <dcterms:created xsi:type="dcterms:W3CDTF">2016-03-29T13:36:27Z</dcterms:created>
  <dcterms:modified xsi:type="dcterms:W3CDTF">2016-04-18T09:53:11Z</dcterms:modified>
</cp:coreProperties>
</file>