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7" r:id="rId4"/>
    <p:sldId id="306" r:id="rId5"/>
    <p:sldId id="305" r:id="rId6"/>
    <p:sldId id="304" r:id="rId7"/>
    <p:sldId id="303" r:id="rId8"/>
    <p:sldId id="302" r:id="rId9"/>
    <p:sldId id="301" r:id="rId10"/>
    <p:sldId id="300" r:id="rId11"/>
    <p:sldId id="299" r:id="rId12"/>
    <p:sldId id="298" r:id="rId13"/>
    <p:sldId id="297" r:id="rId14"/>
    <p:sldId id="296" r:id="rId15"/>
    <p:sldId id="295" r:id="rId16"/>
    <p:sldId id="294" r:id="rId17"/>
    <p:sldId id="293" r:id="rId18"/>
    <p:sldId id="292" r:id="rId19"/>
    <p:sldId id="291" r:id="rId20"/>
    <p:sldId id="290" r:id="rId21"/>
    <p:sldId id="288" r:id="rId22"/>
    <p:sldId id="289" r:id="rId23"/>
    <p:sldId id="287" r:id="rId24"/>
    <p:sldId id="286" r:id="rId25"/>
    <p:sldId id="285" r:id="rId26"/>
    <p:sldId id="284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272" r:id="rId39"/>
    <p:sldId id="271" r:id="rId40"/>
    <p:sldId id="270" r:id="rId41"/>
    <p:sldId id="269" r:id="rId42"/>
    <p:sldId id="268" r:id="rId43"/>
    <p:sldId id="267" r:id="rId44"/>
    <p:sldId id="266" r:id="rId45"/>
    <p:sldId id="265" r:id="rId46"/>
    <p:sldId id="308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MgSiabeTpa3z9cklAlKA==" hashData="pTc+v23EuEXpIB46GIjxhBzVB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653E7-D5CA-425C-B046-4189DEBA4E6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C559B-6C9A-4E0D-A4F1-D919C4C98158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A63A-E966-49AD-A753-6442942055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05E5160-0FEA-4DEA-AFB1-E38050F666B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4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63.gif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63.gif"/><Relationship Id="rId4" Type="http://schemas.openxmlformats.org/officeDocument/2006/relationships/image" Target="../media/image6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78.gif"/><Relationship Id="rId4" Type="http://schemas.openxmlformats.org/officeDocument/2006/relationships/image" Target="../media/image7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82.gif"/><Relationship Id="rId4" Type="http://schemas.openxmlformats.org/officeDocument/2006/relationships/image" Target="../media/image8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8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68.gif"/><Relationship Id="rId4" Type="http://schemas.openxmlformats.org/officeDocument/2006/relationships/image" Target="../media/image9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1.gif"/><Relationship Id="rId4" Type="http://schemas.openxmlformats.org/officeDocument/2006/relationships/image" Target="../media/image10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9.gif"/><Relationship Id="rId4" Type="http://schemas.openxmlformats.org/officeDocument/2006/relationships/image" Target="../media/image10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13.gif"/><Relationship Id="rId4" Type="http://schemas.openxmlformats.org/officeDocument/2006/relationships/image" Target="../media/image11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18.gif"/><Relationship Id="rId4" Type="http://schemas.openxmlformats.org/officeDocument/2006/relationships/image" Target="../media/image115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ownloads\FONDOS GRANDES Y GUAPOS gifs\0_76f29_130b0390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http://www.lastellinadelweb.it/Grafica%20per%20il%20web/lettere%20animate/indice/pagina4/azzurro2/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628800"/>
            <a:ext cx="923925" cy="1714500"/>
          </a:xfrm>
          <a:prstGeom prst="rect">
            <a:avLst/>
          </a:prstGeom>
          <a:noFill/>
        </p:spPr>
      </p:pic>
      <p:pic>
        <p:nvPicPr>
          <p:cNvPr id="1033" name="Picture 9" descr="http://www.lastellinadelweb.it/Grafica%20per%20il%20web/lettere%20animate/indice/pagina4/azzurro2/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628800"/>
            <a:ext cx="771525" cy="1714500"/>
          </a:xfrm>
          <a:prstGeom prst="rect">
            <a:avLst/>
          </a:prstGeom>
          <a:noFill/>
        </p:spPr>
      </p:pic>
      <p:pic>
        <p:nvPicPr>
          <p:cNvPr id="1034" name="Picture 10" descr="http://www.lastellinadelweb.it/Grafica%20per%20il%20web/lettere%20animate/indice/pagina4/azzurro2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1628800"/>
            <a:ext cx="847725" cy="1714500"/>
          </a:xfrm>
          <a:prstGeom prst="rect">
            <a:avLst/>
          </a:prstGeom>
          <a:noFill/>
        </p:spPr>
      </p:pic>
      <p:pic>
        <p:nvPicPr>
          <p:cNvPr id="1035" name="Picture 11" descr="http://www.lastellinadelweb.it/Grafica%20per%20il%20web/lettere%20animate/indice/pagina4/azzurro2/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1556792"/>
            <a:ext cx="866775" cy="1714500"/>
          </a:xfrm>
          <a:prstGeom prst="rect">
            <a:avLst/>
          </a:prstGeom>
          <a:noFill/>
        </p:spPr>
      </p:pic>
      <p:pic>
        <p:nvPicPr>
          <p:cNvPr id="1036" name="Picture 12" descr="http://www.lastellinadelweb.it/Grafica%20per%20il%20web/lettere%20animate/indice/pagina4/azzurro2/I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1628800"/>
            <a:ext cx="304800" cy="1714500"/>
          </a:xfrm>
          <a:prstGeom prst="rect">
            <a:avLst/>
          </a:prstGeom>
          <a:noFill/>
        </p:spPr>
      </p:pic>
      <p:pic>
        <p:nvPicPr>
          <p:cNvPr id="1037" name="Picture 13" descr="http://www.lastellinadelweb.it/Grafica%20per%20il%20web/lettere%20animate/indice/pagina4/azzurro2/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1556792"/>
            <a:ext cx="714375" cy="1714500"/>
          </a:xfrm>
          <a:prstGeom prst="rect">
            <a:avLst/>
          </a:prstGeom>
          <a:noFill/>
        </p:spPr>
      </p:pic>
      <p:pic>
        <p:nvPicPr>
          <p:cNvPr id="1038" name="Picture 14" descr="http://www.lastellinadelweb.it/Grafica%20per%20il%20web/lettere%20animate/indice/pagina4/azzurro2/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1556792"/>
            <a:ext cx="962025" cy="1714500"/>
          </a:xfrm>
          <a:prstGeom prst="rect">
            <a:avLst/>
          </a:prstGeom>
          <a:noFill/>
        </p:spPr>
      </p:pic>
      <p:pic>
        <p:nvPicPr>
          <p:cNvPr id="1039" name="Picture 15" descr="http://www.lastellinadelweb.it/Grafica%20per%20il%20web/lettere%20animate/indice/pagina4/azzurro2/L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1556792"/>
            <a:ext cx="647700" cy="1714500"/>
          </a:xfrm>
          <a:prstGeom prst="rect">
            <a:avLst/>
          </a:prstGeom>
          <a:noFill/>
        </p:spPr>
      </p:pic>
      <p:pic>
        <p:nvPicPr>
          <p:cNvPr id="16" name="Picture 13" descr="http://www.lastellinadelweb.it/Grafica%20per%20il%20web/lettere%20animate/indice/pagina4/azzurro2/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1556792"/>
            <a:ext cx="714375" cy="1714500"/>
          </a:xfrm>
          <a:prstGeom prst="rect">
            <a:avLst/>
          </a:prstGeom>
          <a:noFill/>
        </p:spPr>
      </p:pic>
      <p:pic>
        <p:nvPicPr>
          <p:cNvPr id="1042" name="Picture 18" descr="http://www.lastellinadelweb.it/Grafica%20per%20il%20web/lettere%20animate/indice/pagina4/azzurro2/F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47664" y="4149080"/>
            <a:ext cx="704850" cy="1714500"/>
          </a:xfrm>
          <a:prstGeom prst="rect">
            <a:avLst/>
          </a:prstGeom>
          <a:noFill/>
        </p:spPr>
      </p:pic>
      <p:pic>
        <p:nvPicPr>
          <p:cNvPr id="1043" name="Picture 19" descr="http://www.lastellinadelweb.it/Grafica%20per%20il%20web/lettere%20animate/indice/pagina4/azzurro2/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67744" y="4149080"/>
            <a:ext cx="885825" cy="1714500"/>
          </a:xfrm>
          <a:prstGeom prst="rect">
            <a:avLst/>
          </a:prstGeom>
          <a:noFill/>
        </p:spPr>
      </p:pic>
      <p:pic>
        <p:nvPicPr>
          <p:cNvPr id="1044" name="Picture 20" descr="http://www.lastellinadelweb.it/Grafica%20per%20il%20web/lettere%20animate/indice/pagina4/azzurro2/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221088"/>
            <a:ext cx="866775" cy="1714500"/>
          </a:xfrm>
          <a:prstGeom prst="rect">
            <a:avLst/>
          </a:prstGeom>
          <a:noFill/>
        </p:spPr>
      </p:pic>
      <p:pic>
        <p:nvPicPr>
          <p:cNvPr id="1045" name="Picture 21" descr="http://www.lastellinadelweb.it/Grafica%20per%20il%20web/lettere%20animate/indice/pagina4/azzurro2/I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4293096"/>
            <a:ext cx="304800" cy="1714500"/>
          </a:xfrm>
          <a:prstGeom prst="rect">
            <a:avLst/>
          </a:prstGeom>
          <a:noFill/>
        </p:spPr>
      </p:pic>
      <p:pic>
        <p:nvPicPr>
          <p:cNvPr id="23" name="Picture 15" descr="http://www.lastellinadelweb.it/Grafica%20per%20il%20web/lettere%20animate/indice/pagina4/azzurro2/L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8024" y="4293096"/>
            <a:ext cx="647700" cy="1714500"/>
          </a:xfrm>
          <a:prstGeom prst="rect">
            <a:avLst/>
          </a:prstGeom>
          <a:noFill/>
        </p:spPr>
      </p:pic>
      <p:pic>
        <p:nvPicPr>
          <p:cNvPr id="24" name="Picture 13" descr="http://www.lastellinadelweb.it/Grafica%20per%20il%20web/lettere%20animate/indice/pagina4/azzurro2/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4293096"/>
            <a:ext cx="714375" cy="1714500"/>
          </a:xfrm>
          <a:prstGeom prst="rect">
            <a:avLst/>
          </a:prstGeom>
          <a:noFill/>
        </p:spPr>
      </p:pic>
      <p:pic>
        <p:nvPicPr>
          <p:cNvPr id="25" name="Picture 11" descr="http://www.lastellinadelweb.it/Grafica%20per%20il%20web/lettere%20animate/indice/pagina4/azzurro2/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4293096"/>
            <a:ext cx="866775" cy="1714500"/>
          </a:xfrm>
          <a:prstGeom prst="rect">
            <a:avLst/>
          </a:prstGeom>
          <a:noFill/>
        </p:spPr>
      </p:pic>
      <p:pic>
        <p:nvPicPr>
          <p:cNvPr id="1046" name="Picture 22" descr="http://www.lastellinadelweb.it/Grafica%20per%20il%20web/lettere%20animate/indice/pagina4/rosso_glitter/Y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23928" y="3212976"/>
            <a:ext cx="1028700" cy="1066800"/>
          </a:xfrm>
          <a:prstGeom prst="rect">
            <a:avLst/>
          </a:prstGeom>
          <a:noFill/>
        </p:spPr>
      </p:pic>
      <p:pic>
        <p:nvPicPr>
          <p:cNvPr id="1047" name="Picture 23" descr="C:\Users\Usuario\Downloads\NECESARIO PARA PPS\ausr_04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99792" y="2780928"/>
            <a:ext cx="151217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  <p:sndAc>
      <p:stSnd>
        <p:snd r:embed="rId2" name="07 sabrina - boys boys boy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át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492896"/>
            <a:ext cx="2000250" cy="885825"/>
          </a:xfrm>
          <a:prstGeom prst="rect">
            <a:avLst/>
          </a:prstGeom>
          <a:noFill/>
        </p:spPr>
      </p:pic>
      <p:pic>
        <p:nvPicPr>
          <p:cNvPr id="12291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ata de brasil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2 Imagen" descr="agata 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331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1524000" cy="638175"/>
          </a:xfrm>
          <a:prstGeom prst="rect">
            <a:avLst/>
          </a:prstGeom>
          <a:noFill/>
        </p:spPr>
      </p:pic>
      <p:pic>
        <p:nvPicPr>
          <p:cNvPr id="1331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6021288"/>
            <a:ext cx="1524000" cy="638175"/>
          </a:xfrm>
          <a:prstGeom prst="rect">
            <a:avLst/>
          </a:prstGeom>
          <a:noFill/>
        </p:spPr>
      </p:pic>
      <p:pic>
        <p:nvPicPr>
          <p:cNvPr id="6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ata y cuarzo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1675" y="6219825"/>
            <a:ext cx="3362325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ata de brasil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agata y cuarz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021288"/>
            <a:ext cx="3362325" cy="638175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6021288"/>
            <a:ext cx="3505200" cy="638175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bar con insectos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021288"/>
            <a:ext cx="4371975" cy="638175"/>
          </a:xfrm>
          <a:prstGeom prst="rect">
            <a:avLst/>
          </a:prstGeom>
          <a:noFill/>
        </p:spPr>
      </p:pic>
      <p:pic>
        <p:nvPicPr>
          <p:cNvPr id="16387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bar con insectos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19825"/>
            <a:ext cx="4371975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nita de madagasp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6021288"/>
            <a:ext cx="5219700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f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877272"/>
            <a:ext cx="1771650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fr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021288"/>
            <a:ext cx="1771650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8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44824"/>
            <a:ext cx="1885950" cy="638175"/>
          </a:xfrm>
          <a:prstGeom prst="rect">
            <a:avLst/>
          </a:prstGeom>
          <a:noFill/>
        </p:spPr>
      </p:pic>
      <p:pic>
        <p:nvPicPr>
          <p:cNvPr id="5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ja de malaqu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021288"/>
            <a:ext cx="4029075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vans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4664"/>
            <a:ext cx="2286000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bre de cuart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3952875" cy="638175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an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8" cy="6858000"/>
          </a:xfrm>
          <a:prstGeom prst="rect">
            <a:avLst/>
          </a:prstGeom>
        </p:spPr>
      </p:pic>
      <p:pic>
        <p:nvPicPr>
          <p:cNvPr id="2560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93296"/>
            <a:ext cx="3114675" cy="576064"/>
          </a:xfrm>
          <a:prstGeom prst="rect">
            <a:avLst/>
          </a:prstGeom>
          <a:noFill/>
        </p:spPr>
      </p:pic>
      <p:pic>
        <p:nvPicPr>
          <p:cNvPr id="4" name="3 Imagen" descr="coral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093296"/>
            <a:ext cx="3409950" cy="504826"/>
          </a:xfrm>
          <a:prstGeom prst="rect">
            <a:avLst/>
          </a:prstGeom>
          <a:noFill/>
        </p:spPr>
      </p:pic>
      <p:pic>
        <p:nvPicPr>
          <p:cNvPr id="2560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on de pi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877272"/>
            <a:ext cx="32956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ocola 3w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19240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oc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92696"/>
            <a:ext cx="19240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coita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17716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udialyte_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197167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itaaa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7852" cy="6858000"/>
          </a:xfrm>
          <a:prstGeom prst="rect">
            <a:avLst/>
          </a:prstGeom>
        </p:spPr>
      </p:pic>
      <p:pic>
        <p:nvPicPr>
          <p:cNvPr id="3072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20688"/>
            <a:ext cx="2123728" cy="720080"/>
          </a:xfrm>
          <a:prstGeom prst="rect">
            <a:avLst/>
          </a:prstGeom>
          <a:noFill/>
        </p:spPr>
      </p:pic>
      <p:pic>
        <p:nvPicPr>
          <p:cNvPr id="5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u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99992" cy="6858000"/>
          </a:xfrm>
          <a:prstGeom prst="rect">
            <a:avLst/>
          </a:prstGeom>
        </p:spPr>
      </p:pic>
      <p:pic>
        <p:nvPicPr>
          <p:cNvPr id="32772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93296"/>
            <a:ext cx="3152775" cy="504826"/>
          </a:xfrm>
          <a:prstGeom prst="rect">
            <a:avLst/>
          </a:prstGeom>
          <a:noFill/>
        </p:spPr>
      </p:pic>
      <p:pic>
        <p:nvPicPr>
          <p:cNvPr id="5" name="4 Imagen" descr="huevo _eudyali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2774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165304"/>
            <a:ext cx="3571875" cy="50482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 cobell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27984" cy="6858000"/>
          </a:xfrm>
          <a:prstGeom prst="rect">
            <a:avLst/>
          </a:prstGeom>
        </p:spPr>
      </p:pic>
      <p:pic>
        <p:nvPicPr>
          <p:cNvPr id="3379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93296"/>
            <a:ext cx="2990850" cy="504826"/>
          </a:xfrm>
          <a:prstGeom prst="rect">
            <a:avLst/>
          </a:prstGeom>
          <a:noFill/>
        </p:spPr>
      </p:pic>
      <p:pic>
        <p:nvPicPr>
          <p:cNvPr id="4" name="3 Imagen" descr="huevo de ambar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379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6165304"/>
            <a:ext cx="30575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uevo de amb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4 Imagen" descr="huevo amarillo flou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1999" cy="6858000"/>
          </a:xfrm>
          <a:prstGeom prst="rect">
            <a:avLst/>
          </a:prstGeom>
        </p:spPr>
      </p:pic>
      <p:pic>
        <p:nvPicPr>
          <p:cNvPr id="3482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093296"/>
            <a:ext cx="4010025" cy="504826"/>
          </a:xfrm>
          <a:prstGeom prst="rect">
            <a:avLst/>
          </a:prstGeom>
          <a:noFill/>
        </p:spPr>
      </p:pic>
      <p:pic>
        <p:nvPicPr>
          <p:cNvPr id="34822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6165304"/>
            <a:ext cx="3057525" cy="504826"/>
          </a:xfrm>
          <a:prstGeom prst="rect">
            <a:avLst/>
          </a:prstGeom>
          <a:noFill/>
        </p:spPr>
      </p:pic>
      <p:pic>
        <p:nvPicPr>
          <p:cNvPr id="9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10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spe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2500" y="0"/>
            <a:ext cx="1591499" cy="69269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urmalina rosa en p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949280"/>
            <a:ext cx="441007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a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661248"/>
            <a:ext cx="1323975" cy="648072"/>
          </a:xfrm>
          <a:prstGeom prst="rect">
            <a:avLst/>
          </a:prstGeom>
          <a:noFill/>
        </p:spPr>
      </p:pic>
      <p:pic>
        <p:nvPicPr>
          <p:cNvPr id="5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qu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6093296"/>
            <a:ext cx="208597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 de crisopras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7" cy="6858000"/>
          </a:xfrm>
          <a:prstGeom prst="rect">
            <a:avLst/>
          </a:prstGeom>
        </p:spPr>
      </p:pic>
      <p:pic>
        <p:nvPicPr>
          <p:cNvPr id="3993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21288"/>
            <a:ext cx="3533775" cy="504826"/>
          </a:xfrm>
          <a:prstGeom prst="rect">
            <a:avLst/>
          </a:prstGeom>
          <a:noFill/>
        </p:spPr>
      </p:pic>
      <p:pic>
        <p:nvPicPr>
          <p:cNvPr id="4" name="3 Imagen" descr="huevo rojo de jasp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9940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6165304"/>
            <a:ext cx="37719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 en lapislazu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1999" cy="6858000"/>
          </a:xfrm>
          <a:prstGeom prst="rect">
            <a:avLst/>
          </a:prstGeom>
        </p:spPr>
      </p:pic>
      <p:pic>
        <p:nvPicPr>
          <p:cNvPr id="4096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093296"/>
            <a:ext cx="3771900" cy="504826"/>
          </a:xfrm>
          <a:prstGeom prst="rect">
            <a:avLst/>
          </a:prstGeom>
          <a:noFill/>
        </p:spPr>
      </p:pic>
      <p:pic>
        <p:nvPicPr>
          <p:cNvPr id="4" name="3 Imagen" descr="huevo serpent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096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165304"/>
            <a:ext cx="32766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 de charo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1" cy="6858000"/>
          </a:xfrm>
          <a:prstGeom prst="rect">
            <a:avLst/>
          </a:prstGeom>
        </p:spPr>
      </p:pic>
      <p:pic>
        <p:nvPicPr>
          <p:cNvPr id="3" name="2 Imagen" descr="huevo de charoite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198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165304"/>
            <a:ext cx="2924175" cy="504826"/>
          </a:xfrm>
          <a:prstGeom prst="rect">
            <a:avLst/>
          </a:prstGeom>
          <a:noFill/>
        </p:spPr>
      </p:pic>
      <p:pic>
        <p:nvPicPr>
          <p:cNvPr id="419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6165304"/>
            <a:ext cx="292417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spe_y ojo de tig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165304"/>
            <a:ext cx="37147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quit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021288"/>
            <a:ext cx="208597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siles de mad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340042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iglocas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16015" cy="6858000"/>
          </a:xfrm>
          <a:prstGeom prst="rect">
            <a:avLst/>
          </a:prstGeom>
        </p:spPr>
      </p:pic>
      <p:pic>
        <p:nvPicPr>
          <p:cNvPr id="4608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353174"/>
            <a:ext cx="2219325" cy="504826"/>
          </a:xfrm>
          <a:prstGeom prst="rect">
            <a:avLst/>
          </a:prstGeom>
          <a:noFill/>
        </p:spPr>
      </p:pic>
      <p:pic>
        <p:nvPicPr>
          <p:cNvPr id="4" name="3 Imagen" descr="jasp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608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6353174"/>
            <a:ext cx="13049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rita en tal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80728"/>
            <a:ext cx="281940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ulfen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191452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915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6093296"/>
            <a:ext cx="2924175" cy="504826"/>
          </a:xfrm>
          <a:prstGeom prst="rect">
            <a:avLst/>
          </a:prstGeom>
          <a:noFill/>
        </p:spPr>
      </p:pic>
      <p:pic>
        <p:nvPicPr>
          <p:cNvPr id="4" name="3 Imagen" descr="huevo en _magnesit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427983" cy="6858000"/>
          </a:xfrm>
          <a:prstGeom prst="rect">
            <a:avLst/>
          </a:prstGeom>
        </p:spPr>
      </p:pic>
      <p:pic>
        <p:nvPicPr>
          <p:cNvPr id="4915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093296"/>
            <a:ext cx="36671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urmalina_sa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7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836712"/>
            <a:ext cx="348615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dulo de malaquita y azu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5486400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de_350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5" cy="6858000"/>
          </a:xfrm>
          <a:prstGeom prst="rect">
            <a:avLst/>
          </a:prstGeom>
        </p:spPr>
      </p:pic>
      <p:pic>
        <p:nvPicPr>
          <p:cNvPr id="522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1181100" cy="504826"/>
          </a:xfrm>
          <a:prstGeom prst="rect">
            <a:avLst/>
          </a:prstGeom>
          <a:noFill/>
        </p:spPr>
      </p:pic>
      <p:pic>
        <p:nvPicPr>
          <p:cNvPr id="4" name="3 Imagen" descr="flourita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5222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60648"/>
            <a:ext cx="17621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vo ryol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</p:spPr>
      </p:pic>
      <p:pic>
        <p:nvPicPr>
          <p:cNvPr id="5325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093296"/>
            <a:ext cx="2667000" cy="504826"/>
          </a:xfrm>
          <a:prstGeom prst="rect">
            <a:avLst/>
          </a:prstGeom>
          <a:noFill/>
        </p:spPr>
      </p:pic>
      <p:pic>
        <p:nvPicPr>
          <p:cNvPr id="4" name="3 Imagen" descr="huevo de tourmalina neg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325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2980" y="0"/>
            <a:ext cx="4271020" cy="431993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taria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1781175" cy="504826"/>
          </a:xfrm>
          <a:prstGeom prst="rect">
            <a:avLst/>
          </a:prstGeom>
          <a:noFill/>
        </p:spPr>
      </p:pic>
      <p:pic>
        <p:nvPicPr>
          <p:cNvPr id="4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siles de arbol de pal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88024" cy="6858000"/>
          </a:xfrm>
          <a:prstGeom prst="rect">
            <a:avLst/>
          </a:prstGeom>
        </p:spPr>
      </p:pic>
      <p:pic>
        <p:nvPicPr>
          <p:cNvPr id="3" name="2 Imagen" descr="septar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2825" y="3573016"/>
            <a:ext cx="1781175" cy="504826"/>
          </a:xfrm>
          <a:prstGeom prst="rect">
            <a:avLst/>
          </a:prstGeom>
          <a:noFill/>
        </p:spPr>
      </p:pic>
      <p:pic>
        <p:nvPicPr>
          <p:cNvPr id="55298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38481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60</Words>
  <Application>Microsoft Office PowerPoint</Application>
  <PresentationFormat>Presentación en pantalla (4:3)</PresentationFormat>
  <Paragraphs>28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2012-12-31T15:26:20Z</dcterms:created>
  <dcterms:modified xsi:type="dcterms:W3CDTF">2012-12-31T19:57:21Z</dcterms:modified>
</cp:coreProperties>
</file>