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8"/>
  </p:notesMasterIdLst>
  <p:sldIdLst>
    <p:sldId id="256" r:id="rId3"/>
    <p:sldId id="296" r:id="rId4"/>
    <p:sldId id="295" r:id="rId5"/>
    <p:sldId id="294" r:id="rId6"/>
    <p:sldId id="293" r:id="rId7"/>
    <p:sldId id="292" r:id="rId8"/>
    <p:sldId id="291" r:id="rId9"/>
    <p:sldId id="290" r:id="rId10"/>
    <p:sldId id="289" r:id="rId11"/>
    <p:sldId id="288" r:id="rId12"/>
    <p:sldId id="287" r:id="rId13"/>
    <p:sldId id="286" r:id="rId14"/>
    <p:sldId id="285" r:id="rId15"/>
    <p:sldId id="283" r:id="rId16"/>
    <p:sldId id="284" r:id="rId17"/>
    <p:sldId id="282" r:id="rId18"/>
    <p:sldId id="281" r:id="rId19"/>
    <p:sldId id="280" r:id="rId20"/>
    <p:sldId id="279" r:id="rId21"/>
    <p:sldId id="278" r:id="rId22"/>
    <p:sldId id="277" r:id="rId23"/>
    <p:sldId id="276" r:id="rId24"/>
    <p:sldId id="275" r:id="rId25"/>
    <p:sldId id="274" r:id="rId26"/>
    <p:sldId id="273" r:id="rId27"/>
    <p:sldId id="272" r:id="rId28"/>
    <p:sldId id="271" r:id="rId29"/>
    <p:sldId id="270" r:id="rId30"/>
    <p:sldId id="269" r:id="rId31"/>
    <p:sldId id="268" r:id="rId32"/>
    <p:sldId id="267" r:id="rId33"/>
    <p:sldId id="266" r:id="rId34"/>
    <p:sldId id="264" r:id="rId35"/>
    <p:sldId id="265" r:id="rId36"/>
    <p:sldId id="263" r:id="rId37"/>
    <p:sldId id="262" r:id="rId38"/>
    <p:sldId id="312" r:id="rId39"/>
    <p:sldId id="311" r:id="rId40"/>
    <p:sldId id="310" r:id="rId41"/>
    <p:sldId id="309" r:id="rId42"/>
    <p:sldId id="308" r:id="rId43"/>
    <p:sldId id="307" r:id="rId44"/>
    <p:sldId id="306" r:id="rId45"/>
    <p:sldId id="305" r:id="rId46"/>
    <p:sldId id="304" r:id="rId47"/>
    <p:sldId id="303" r:id="rId48"/>
    <p:sldId id="302" r:id="rId49"/>
    <p:sldId id="301" r:id="rId50"/>
    <p:sldId id="300" r:id="rId51"/>
    <p:sldId id="299" r:id="rId52"/>
    <p:sldId id="298" r:id="rId53"/>
    <p:sldId id="297" r:id="rId54"/>
    <p:sldId id="261" r:id="rId55"/>
    <p:sldId id="260" r:id="rId56"/>
    <p:sldId id="313" r:id="rId5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1mZsF0N2mvq20PwCZEmHg==" hashData="QiGCEyF9ER7cGPazaD861byIK3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AA96A6-018B-4446-AF8E-B238F73F6548}" type="datetimeFigureOut">
              <a:rPr lang="es-ES" smtClean="0"/>
              <a:t>14/03/2013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7AEB09-74EB-43E8-B63E-F75B7F393556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7AEB09-74EB-43E8-B63E-F75B7F393556}" type="slidenum">
              <a:rPr lang="es-ES" smtClean="0"/>
              <a:t>45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CF21D-F52D-4708-BFF1-B6773ACCC5B7}" type="datetimeFigureOut">
              <a:rPr lang="es-ES" smtClean="0"/>
              <a:t>14/03/2013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A0917-B48B-44CB-9CD4-59DEA48B4E2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CF21D-F52D-4708-BFF1-B6773ACCC5B7}" type="datetimeFigureOut">
              <a:rPr lang="es-ES" smtClean="0"/>
              <a:t>14/03/2013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A0917-B48B-44CB-9CD4-59DEA48B4E2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CF21D-F52D-4708-BFF1-B6773ACCC5B7}" type="datetimeFigureOut">
              <a:rPr lang="es-ES" smtClean="0"/>
              <a:t>14/03/2013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A0917-B48B-44CB-9CD4-59DEA48B4E2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CF21D-F52D-4708-BFF1-B6773ACCC5B7}" type="datetimeFigureOut">
              <a:rPr lang="es-ES" smtClean="0"/>
              <a:t>14/03/2013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A0917-B48B-44CB-9CD4-59DEA48B4E2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CF21D-F52D-4708-BFF1-B6773ACCC5B7}" type="datetimeFigureOut">
              <a:rPr lang="es-ES" smtClean="0"/>
              <a:t>14/03/2013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A0917-B48B-44CB-9CD4-59DEA48B4E2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CF21D-F52D-4708-BFF1-B6773ACCC5B7}" type="datetimeFigureOut">
              <a:rPr lang="es-ES" smtClean="0"/>
              <a:t>14/03/2013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A0917-B48B-44CB-9CD4-59DEA48B4E2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CF21D-F52D-4708-BFF1-B6773ACCC5B7}" type="datetimeFigureOut">
              <a:rPr lang="es-ES" smtClean="0"/>
              <a:t>14/03/2013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A0917-B48B-44CB-9CD4-59DEA48B4E2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CF21D-F52D-4708-BFF1-B6773ACCC5B7}" type="datetimeFigureOut">
              <a:rPr lang="es-ES" smtClean="0"/>
              <a:t>14/03/2013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A0917-B48B-44CB-9CD4-59DEA48B4E2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CF21D-F52D-4708-BFF1-B6773ACCC5B7}" type="datetimeFigureOut">
              <a:rPr lang="es-ES" smtClean="0"/>
              <a:t>14/03/2013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A0917-B48B-44CB-9CD4-59DEA48B4E2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CF21D-F52D-4708-BFF1-B6773ACCC5B7}" type="datetimeFigureOut">
              <a:rPr lang="es-ES" smtClean="0"/>
              <a:t>14/03/2013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A0917-B48B-44CB-9CD4-59DEA48B4E2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CF21D-F52D-4708-BFF1-B6773ACCC5B7}" type="datetimeFigureOut">
              <a:rPr lang="es-ES" smtClean="0"/>
              <a:t>14/03/2013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EA0917-B48B-44CB-9CD4-59DEA48B4E2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0BFC63-219F-4E9D-9062-5F5140871D9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DCF21D-F52D-4708-BFF1-B6773ACCC5B7}" type="datetimeFigureOut">
              <a:rPr lang="es-ES" smtClean="0"/>
              <a:t>14/03/2013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EA0917-B48B-44CB-9CD4-59DEA48B4E28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3E9FBFE-5142-4EC4-A69D-8F7E3E61FDED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hyperlink" Target="http://fotki.yandex.ru/users/angel888angel/view/577143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hyperlink" Target="http://fotki.yandex.ru/users/angel888angel/view/577154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4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hyperlink" Target="http://fotki.yandex.ru/users/angel888angel/view/577252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hyperlink" Target="http://fotki.yandex.ru/users/angel888angel/view/577253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7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hyperlink" Target="http://fotki.yandex.ru/users/angel888angel/view/577256/?page=1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9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hyperlink" Target="http://fotki.yandex.ru/users/angel888angel/view/577493/?page=1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1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hyperlink" Target="http://fotki.yandex.ru/users/angel888angel/view/577501/?page=2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3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hyperlink" Target="http://fotki.yandex.ru/users/angel888angel/view/577526/?page=3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5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hyperlink" Target="http://fotki.yandex.ru/users/angel888angel/view/577567/?page=4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7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hyperlink" Target="http://fotki.yandex.ru/users/angel888angel/view/577565/?page=4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9.gi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://fotki.yandex.ru/users/angel888angel/view/654707/?page=5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1.gif"/><Relationship Id="rId4" Type="http://schemas.openxmlformats.org/officeDocument/2006/relationships/image" Target="../media/image90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hyperlink" Target="http://fotki.yandex.ru/users/angel888angel/view/577500/?page=2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3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gif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gif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gif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gif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gif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gif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gif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gif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Usuario\Downloads\zzzzmarcos delgados y gifs\0_9f52d_7245b18e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</p:spPr>
      </p:pic>
      <p:pic>
        <p:nvPicPr>
          <p:cNvPr id="5" name="Picture 10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1916832"/>
            <a:ext cx="2295525" cy="381001"/>
          </a:xfrm>
          <a:prstGeom prst="rect">
            <a:avLst/>
          </a:prstGeom>
          <a:noFill/>
        </p:spPr>
      </p:pic>
      <p:pic>
        <p:nvPicPr>
          <p:cNvPr id="6" name="Picture 5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2708920"/>
            <a:ext cx="4182287" cy="1101849"/>
          </a:xfrm>
          <a:prstGeom prst="rect">
            <a:avLst/>
          </a:prstGeom>
          <a:noFill/>
        </p:spPr>
      </p:pic>
      <p:pic>
        <p:nvPicPr>
          <p:cNvPr id="7" name="Picture 8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2120" y="4365104"/>
            <a:ext cx="1781175" cy="381001"/>
          </a:xfrm>
          <a:prstGeom prst="rect">
            <a:avLst/>
          </a:prstGeom>
          <a:noFill/>
        </p:spPr>
      </p:pic>
      <p:pic>
        <p:nvPicPr>
          <p:cNvPr id="8" name="Picture 6" descr="C:\Users\Usuario\Downloads\NECESARIO PARA PPS\85332_e01b8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91680" y="4077072"/>
            <a:ext cx="971600" cy="77728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  <p:sndAc>
      <p:stSnd loop="1">
        <p:snd r:embed="rId2" name="percy faith - summer place (1960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Ágata Feath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5373216"/>
            <a:ext cx="27527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ÁGA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764704"/>
            <a:ext cx="13144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atista con calci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817733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AZONI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76672"/>
            <a:ext cx="2304256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etrino (Bolivian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620688"/>
            <a:ext cx="3771900" cy="57606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ONI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60648"/>
            <a:ext cx="1800200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agonit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404664"/>
            <a:ext cx="2520280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ZUF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32656"/>
            <a:ext cx="1944216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ZURI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32656"/>
            <a:ext cx="2016224" cy="7200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ristales de cobalt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692696"/>
            <a:ext cx="37338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arzo con dyumorterito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404664"/>
            <a:ext cx="4876800" cy="57606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AROI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404664"/>
            <a:ext cx="2359956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ctus Amatis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620688"/>
            <a:ext cx="2943225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risopras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476672"/>
            <a:ext cx="2143125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riti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404664"/>
            <a:ext cx="2088232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lci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332656"/>
            <a:ext cx="1656184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LZEDON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8"/>
            <a:ext cx="2190750" cy="57606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rneli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404664"/>
            <a:ext cx="2232248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ITRIN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548680"/>
            <a:ext cx="1543050" cy="57606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RISOCO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76672"/>
            <a:ext cx="1924050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ristales de Espinela múltipl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476672"/>
            <a:ext cx="5572125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ristal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0"/>
            <a:ext cx="1876425" cy="62068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romo mic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980728"/>
            <a:ext cx="22860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arcita micáce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04664"/>
            <a:ext cx="3181350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arzo con goethi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188640"/>
            <a:ext cx="3714750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arzo con hemati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76672"/>
            <a:ext cx="3790950" cy="57606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dernal 1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332656"/>
            <a:ext cx="1933575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asper. Tumbling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404664"/>
            <a:ext cx="3219450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ARZ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908720"/>
            <a:ext cx="1504950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zhespili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908720"/>
            <a:ext cx="2066925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falerita en calcopiri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4533900" cy="62068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pones sang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672"/>
            <a:ext cx="29622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BALT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332656"/>
            <a:ext cx="1704975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6002/18490544.ce/0_8ce76_6c62bf4f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73981" y="5733256"/>
            <a:ext cx="1826011" cy="57606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6204/18490544.ce/0_8ce81_b8981326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784"/>
            <a:ext cx="20859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6204/18490544.ce/0_8cee3_ab5f753e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836712"/>
            <a:ext cx="2114550" cy="57606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6104/18490544.ce/0_8cee4_58a55fd1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64410" y="4797152"/>
            <a:ext cx="2228168" cy="57606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6105/18490544.ce/0_8cee7_941da6a9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797152"/>
            <a:ext cx="42672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6205/18490544.ce/0_8cefa_dff56d66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836712"/>
            <a:ext cx="2524125" cy="57606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6105/18490544.ce/0_8cfdc_371eb5a7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805264"/>
            <a:ext cx="5248275" cy="7208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6104/18490544.cf/0_8cff4_7b824954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5661248"/>
            <a:ext cx="4352925" cy="64884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6105/18490544.d0/0_8d01e_fc08d091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5805264"/>
            <a:ext cx="4857750" cy="64884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6105/18490544.cf/0_8d01c_bcd71272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5373216"/>
            <a:ext cx="5848350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6205/18490544.d0/0_8d03d_81d73aaf_XL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6021288"/>
            <a:ext cx="5905500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6205/18490544.ce/0_8cfdb_4047c116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556792"/>
            <a:ext cx="28765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ZZ\Rhodonite (Orlets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548680"/>
            <a:ext cx="2445550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ownloads\ZZZZZZZZZZZZZZ\zafir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260648"/>
            <a:ext cx="2249906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ownloads\ZZZZZZZZZZZZZZ\Sodali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764704"/>
            <a:ext cx="2286589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ownloads\ZZZZZZZZZZZZZZ\ROZAZI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88640"/>
            <a:ext cx="1836880" cy="57606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ownloads\ZZZZZZZZZZZZZZ\VANADINI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1" y="548680"/>
            <a:ext cx="2456419" cy="57606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ownloads\ZZZZZZZZZZZZZZ\Rubelli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32656"/>
            <a:ext cx="2744450" cy="7200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ownloads\ZZZZZZZZZZZZZZ\púrpu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404664"/>
            <a:ext cx="2237678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ownloads\ZZZZZZZZZZZZZZ\Ópalo nob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3789040"/>
            <a:ext cx="2749885" cy="57606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8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61</Words>
  <Application>Microsoft Office PowerPoint</Application>
  <PresentationFormat>Presentación en pantalla (4:3)</PresentationFormat>
  <Paragraphs>29</Paragraphs>
  <Slides>55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5</cp:revision>
  <dcterms:created xsi:type="dcterms:W3CDTF">2013-03-14T19:13:00Z</dcterms:created>
  <dcterms:modified xsi:type="dcterms:W3CDTF">2013-03-14T19:58:24Z</dcterms:modified>
</cp:coreProperties>
</file>