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301" r:id="rId5"/>
    <p:sldId id="299" r:id="rId6"/>
    <p:sldId id="298" r:id="rId7"/>
    <p:sldId id="297" r:id="rId8"/>
    <p:sldId id="296" r:id="rId9"/>
    <p:sldId id="295" r:id="rId10"/>
    <p:sldId id="294" r:id="rId11"/>
    <p:sldId id="293" r:id="rId12"/>
    <p:sldId id="292" r:id="rId13"/>
    <p:sldId id="291" r:id="rId14"/>
    <p:sldId id="290" r:id="rId15"/>
    <p:sldId id="289" r:id="rId16"/>
    <p:sldId id="288" r:id="rId17"/>
    <p:sldId id="287" r:id="rId18"/>
    <p:sldId id="286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275" r:id="rId30"/>
    <p:sldId id="274" r:id="rId31"/>
    <p:sldId id="273" r:id="rId32"/>
    <p:sldId id="272" r:id="rId33"/>
    <p:sldId id="271" r:id="rId34"/>
    <p:sldId id="270" r:id="rId35"/>
    <p:sldId id="269" r:id="rId36"/>
    <p:sldId id="268" r:id="rId37"/>
    <p:sldId id="267" r:id="rId38"/>
    <p:sldId id="266" r:id="rId39"/>
    <p:sldId id="265" r:id="rId40"/>
    <p:sldId id="264" r:id="rId41"/>
    <p:sldId id="263" r:id="rId42"/>
    <p:sldId id="262" r:id="rId43"/>
    <p:sldId id="261" r:id="rId44"/>
    <p:sldId id="260" r:id="rId45"/>
    <p:sldId id="259" r:id="rId46"/>
    <p:sldId id="305" r:id="rId47"/>
    <p:sldId id="306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PGrbvqRofryEJXVvE6pHQ==" hashData="bMwylksGpx+moBwrY2Y0abSWH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01214-6447-4197-9F89-990EC59F2CF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6492D-DD4D-420E-B213-4850F7B27551}" type="datetimeFigureOut">
              <a:rPr lang="es-ES" smtClean="0"/>
              <a:pPr/>
              <a:t>16/06/2013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A3EBC-2862-447F-BB65-7FA6724FC42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284F8D7-DC83-4A3C-A923-2E480DB332A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wnloads\TEXTURAS\0_b1aeb_a77596c0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48680"/>
            <a:ext cx="7920880" cy="4680520"/>
          </a:xfrm>
          <a:prstGeom prst="rect">
            <a:avLst/>
          </a:prstGeom>
          <a:noFill/>
        </p:spPr>
      </p:pic>
      <p:pic>
        <p:nvPicPr>
          <p:cNvPr id="3084" name="Picture 1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620688"/>
            <a:ext cx="3390900" cy="504826"/>
          </a:xfrm>
          <a:prstGeom prst="rect">
            <a:avLst/>
          </a:prstGeom>
          <a:noFill/>
        </p:spPr>
      </p:pic>
      <p:pic>
        <p:nvPicPr>
          <p:cNvPr id="3086" name="Picture 1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5805264"/>
            <a:ext cx="2339752" cy="504826"/>
          </a:xfrm>
          <a:prstGeom prst="rect">
            <a:avLst/>
          </a:prstGeom>
          <a:noFill/>
        </p:spPr>
      </p:pic>
      <p:pic>
        <p:nvPicPr>
          <p:cNvPr id="1026" name="Picture 2" descr="C:\Users\Usuario\Downloads\ZNECESARIO PARA PPS\0_1238d3_9a83bfcb_S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5661248"/>
            <a:ext cx="808062" cy="808062"/>
          </a:xfrm>
          <a:prstGeom prst="rect">
            <a:avLst/>
          </a:prstGeom>
          <a:noFill/>
        </p:spPr>
      </p:pic>
      <p:pic>
        <p:nvPicPr>
          <p:cNvPr id="47106" name="Picture 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1700808"/>
            <a:ext cx="7452828" cy="864096"/>
          </a:xfrm>
          <a:prstGeom prst="rect">
            <a:avLst/>
          </a:prstGeom>
          <a:noFill/>
        </p:spPr>
      </p:pic>
      <p:pic>
        <p:nvPicPr>
          <p:cNvPr id="47108" name="Picture 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3068960"/>
            <a:ext cx="5593221" cy="93610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>
        <p:snd r:embed="rId2" name="Ray Conniff &amp; Orchestra - Mack The Knife (Album 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4b7d2_89220d1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3797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5ccec_36477e62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5ccef_ee26f30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5ccfa_7804ca84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5ccfe_a0394ca6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5cd1d_3322630f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5cd11_cabd746a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5cd14_362e0a54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8c4c4_9af8a220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8d268_44638cf2_X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8fd5d_f918fab2_X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9aecf_1587b0e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14a5a_6ec4e92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14ad1_20092fb3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14aee_3325f3df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wnloads\NUEVO-PPS\AAAAAA\0_14b05_9b106c21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7920880" cy="464318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14b7b_d61ab9d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14b9c_fdcbef8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14b17_efa35e8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30f82_962c94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73ce_ba0e0239_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73d67_13702fd5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74e4_cbe1796b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90ce0_2d60de7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147f13_8787015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712c8_500736d4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712f8_1dfbe06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5417_8fe3866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7130f_94f7404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9321e_6a4e160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32855_dae0b84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61298_ea6e1ae_X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71282_b8e8835f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71305_d13afcd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93216_7b6349c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0_421ed_451e9d57_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7920880" cy="468052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e8979_adf0faf4_X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c7f1e_a72dacf9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0_13aee_c0ab04d2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0_30be0_fbe267d1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32176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0_ae0ed_b5a9d967_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b5e82_c671d253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ed849_88d7e850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0_c7384_69a23475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0_63d0e_233df38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468052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60</Words>
  <Application>Microsoft Office PowerPoint</Application>
  <PresentationFormat>Presentación en pantalla (4:3)</PresentationFormat>
  <Paragraphs>28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2013-06-14T22:32:32Z</dcterms:created>
  <dcterms:modified xsi:type="dcterms:W3CDTF">2013-06-16T14:26:57Z</dcterms:modified>
</cp:coreProperties>
</file>