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514" r:id="rId3"/>
    <p:sldId id="552" r:id="rId4"/>
    <p:sldId id="553" r:id="rId5"/>
    <p:sldId id="530" r:id="rId6"/>
    <p:sldId id="281" r:id="rId7"/>
    <p:sldId id="543" r:id="rId8"/>
    <p:sldId id="517" r:id="rId9"/>
    <p:sldId id="537" r:id="rId10"/>
    <p:sldId id="516" r:id="rId11"/>
    <p:sldId id="549" r:id="rId12"/>
    <p:sldId id="520" r:id="rId13"/>
    <p:sldId id="548" r:id="rId14"/>
    <p:sldId id="519" r:id="rId15"/>
    <p:sldId id="547" r:id="rId16"/>
    <p:sldId id="527" r:id="rId17"/>
    <p:sldId id="546" r:id="rId18"/>
    <p:sldId id="522" r:id="rId19"/>
    <p:sldId id="545" r:id="rId20"/>
    <p:sldId id="521" r:id="rId21"/>
    <p:sldId id="544" r:id="rId22"/>
    <p:sldId id="523" r:id="rId23"/>
    <p:sldId id="541" r:id="rId24"/>
    <p:sldId id="524" r:id="rId25"/>
    <p:sldId id="554" r:id="rId26"/>
    <p:sldId id="525" r:id="rId27"/>
    <p:sldId id="540" r:id="rId28"/>
    <p:sldId id="291" r:id="rId29"/>
    <p:sldId id="515" r:id="rId30"/>
    <p:sldId id="539" r:id="rId31"/>
    <p:sldId id="526" r:id="rId32"/>
    <p:sldId id="528" r:id="rId33"/>
    <p:sldId id="529" r:id="rId34"/>
    <p:sldId id="538" r:id="rId35"/>
    <p:sldId id="536" r:id="rId36"/>
    <p:sldId id="555" r:id="rId3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modifyVerifier cryptProviderType="rsaFull" cryptAlgorithmClass="hash" cryptAlgorithmType="typeAny" cryptAlgorithmSid="4" spinCount="50000" saltData="H6M2jv3fqprcKMZnU1wFjQ" hashData="yRfyo3AhRjVduCaqP+aNgARSwn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5"/>
    <p:penClr>
      <a:srgbClr val="FF0000"/>
    </p:penClr>
  </p:showPr>
  <p:clrMru>
    <a:srgbClr val="25714B"/>
    <a:srgbClr val="702500"/>
    <a:srgbClr val="0066CC"/>
    <a:srgbClr val="777777"/>
    <a:srgbClr val="0069AA"/>
    <a:srgbClr val="B28300"/>
    <a:srgbClr val="006699"/>
    <a:srgbClr val="C9FFF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994" autoAdjust="0"/>
    <p:restoredTop sz="93662" autoAdjust="0"/>
  </p:normalViewPr>
  <p:slideViewPr>
    <p:cSldViewPr>
      <p:cViewPr>
        <p:scale>
          <a:sx n="60" d="100"/>
          <a:sy n="60" d="100"/>
        </p:scale>
        <p:origin x="-198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C58C1E-0EA0-4908-958B-6D0548D320E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92698-F34A-43A0-B183-3761B114BE37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1735F-C072-4AB6-8593-67BB76D6A555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AB5787-948D-447A-B40A-EA731A6184BE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2A2507-B076-4F50-BACF-611DA3A7788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A8851C-E844-4F94-8358-3B651651284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405FD-D032-4D3B-AE97-E7DA466D1E0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8" descr="http://www.pekegifs.com/gifsanimados/nombresanimados/e/elena007.gif"/>
          <p:cNvPicPr>
            <a:picLocks noChangeAspect="1" noChangeArrowheads="1" noCrop="1"/>
          </p:cNvPicPr>
          <p:nvPr userDrawn="1"/>
        </p:nvPicPr>
        <p:blipFill>
          <a:blip r:embed="rId9"/>
          <a:srcRect/>
          <a:stretch>
            <a:fillRect/>
          </a:stretch>
        </p:blipFill>
        <p:spPr bwMode="auto">
          <a:xfrm>
            <a:off x="2428860" y="1428736"/>
            <a:ext cx="3595696" cy="3595696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transition spd="slow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gif"/><Relationship Id="rId5" Type="http://schemas.openxmlformats.org/officeDocument/2006/relationships/image" Target="../media/image50.gif"/><Relationship Id="rId4" Type="http://schemas.openxmlformats.org/officeDocument/2006/relationships/image" Target="../media/image4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gif"/><Relationship Id="rId3" Type="http://schemas.openxmlformats.org/officeDocument/2006/relationships/image" Target="../media/image64.gif"/><Relationship Id="rId7" Type="http://schemas.openxmlformats.org/officeDocument/2006/relationships/image" Target="../media/image68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gif"/><Relationship Id="rId9" Type="http://schemas.openxmlformats.org/officeDocument/2006/relationships/image" Target="../media/image7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gif"/><Relationship Id="rId3" Type="http://schemas.openxmlformats.org/officeDocument/2006/relationships/image" Target="../media/image75.gif"/><Relationship Id="rId7" Type="http://schemas.openxmlformats.org/officeDocument/2006/relationships/image" Target="../media/image79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gif"/><Relationship Id="rId5" Type="http://schemas.openxmlformats.org/officeDocument/2006/relationships/image" Target="../media/image77.gif"/><Relationship Id="rId4" Type="http://schemas.openxmlformats.org/officeDocument/2006/relationships/image" Target="../media/image76.gif"/><Relationship Id="rId9" Type="http://schemas.openxmlformats.org/officeDocument/2006/relationships/image" Target="../media/image8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gif"/><Relationship Id="rId3" Type="http://schemas.openxmlformats.org/officeDocument/2006/relationships/image" Target="../media/image85.gif"/><Relationship Id="rId7" Type="http://schemas.openxmlformats.org/officeDocument/2006/relationships/image" Target="../media/image89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gif"/><Relationship Id="rId5" Type="http://schemas.openxmlformats.org/officeDocument/2006/relationships/image" Target="../media/image87.gif"/><Relationship Id="rId10" Type="http://schemas.openxmlformats.org/officeDocument/2006/relationships/image" Target="../media/image92.gif"/><Relationship Id="rId4" Type="http://schemas.openxmlformats.org/officeDocument/2006/relationships/image" Target="../media/image86.gif"/><Relationship Id="rId9" Type="http://schemas.openxmlformats.org/officeDocument/2006/relationships/image" Target="../media/image91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gif"/><Relationship Id="rId3" Type="http://schemas.openxmlformats.org/officeDocument/2006/relationships/image" Target="../media/image96.gif"/><Relationship Id="rId7" Type="http://schemas.openxmlformats.org/officeDocument/2006/relationships/image" Target="../media/image100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9.gif"/><Relationship Id="rId5" Type="http://schemas.openxmlformats.org/officeDocument/2006/relationships/image" Target="../media/image98.gif"/><Relationship Id="rId4" Type="http://schemas.openxmlformats.org/officeDocument/2006/relationships/image" Target="../media/image97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4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gif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7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gif"/><Relationship Id="rId7" Type="http://schemas.openxmlformats.org/officeDocument/2006/relationships/image" Target="../media/image113.gif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2.gif"/><Relationship Id="rId5" Type="http://schemas.openxmlformats.org/officeDocument/2006/relationships/image" Target="../media/image111.gif"/><Relationship Id="rId4" Type="http://schemas.openxmlformats.org/officeDocument/2006/relationships/image" Target="../media/image11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7.gif"/><Relationship Id="rId5" Type="http://schemas.openxmlformats.org/officeDocument/2006/relationships/image" Target="../media/image116.gif"/><Relationship Id="rId4" Type="http://schemas.openxmlformats.org/officeDocument/2006/relationships/image" Target="../media/image115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gif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gif"/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4.gif"/><Relationship Id="rId4" Type="http://schemas.openxmlformats.org/officeDocument/2006/relationships/image" Target="../media/image4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3 Imagen" descr="Diapositiva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357158" y="1571612"/>
            <a:ext cx="182614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96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MI</a:t>
            </a:r>
            <a:endParaRPr lang="es-ES" sz="9600" dirty="0"/>
          </a:p>
        </p:txBody>
      </p:sp>
      <p:sp>
        <p:nvSpPr>
          <p:cNvPr id="9" name="8 Rectángulo"/>
          <p:cNvSpPr/>
          <p:nvPr/>
        </p:nvSpPr>
        <p:spPr>
          <a:xfrm>
            <a:off x="4357686" y="4143380"/>
            <a:ext cx="443422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9600" kern="10" dirty="0" err="1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Jardin</a:t>
            </a:r>
            <a:endParaRPr lang="es-ES" sz="96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4143372" y="6143644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automatico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4282" y="6072206"/>
            <a:ext cx="3429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Pps</a:t>
            </a:r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creado por Helen</a:t>
            </a:r>
            <a:endParaRPr lang="es-ES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3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>
            <a:lum bright="70000" contrast="-70000"/>
          </a:blip>
          <a:srcRect/>
          <a:stretch>
            <a:fillRect/>
          </a:stretch>
        </p:blipFill>
        <p:spPr bwMode="auto">
          <a:xfrm>
            <a:off x="6429388" y="5848350"/>
            <a:ext cx="2457450" cy="1009650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6" name="3 Imagen" descr="Diapositiva1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914399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4774">
    <p:zoom/>
    <p:sndAc>
      <p:stSnd loop="1">
        <p:snd r:embed="rId2" name="Clay-Mozar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florespedia.com/Imagenes/rosas-en-el-jardin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86380" y="500042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6" name="Picture 2" descr="http://i44.tinypic.com/wiay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714356"/>
            <a:ext cx="752475" cy="733426"/>
          </a:xfrm>
          <a:prstGeom prst="rect">
            <a:avLst/>
          </a:prstGeom>
          <a:noFill/>
        </p:spPr>
      </p:pic>
      <p:pic>
        <p:nvPicPr>
          <p:cNvPr id="7" name="Picture 5" descr="http://i43.tinypic.com/6ynkeu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2214554"/>
            <a:ext cx="1552575" cy="1419225"/>
          </a:xfrm>
          <a:prstGeom prst="rect">
            <a:avLst/>
          </a:prstGeom>
          <a:noFill/>
        </p:spPr>
      </p:pic>
      <p:pic>
        <p:nvPicPr>
          <p:cNvPr id="8" name="Picture 4" descr="http://i41.tinypic.com/3090fw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8450" y="1357298"/>
            <a:ext cx="2495550" cy="1590675"/>
          </a:xfrm>
          <a:prstGeom prst="rect">
            <a:avLst/>
          </a:prstGeom>
          <a:noFill/>
        </p:spPr>
      </p:pic>
      <p:pic>
        <p:nvPicPr>
          <p:cNvPr id="9" name="Picture 4" descr="http://i41.tinypic.com/3090fw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85918" y="3071810"/>
            <a:ext cx="2495550" cy="1590675"/>
          </a:xfrm>
          <a:prstGeom prst="rect">
            <a:avLst/>
          </a:prstGeom>
          <a:noFill/>
        </p:spPr>
      </p:pic>
      <p:pic>
        <p:nvPicPr>
          <p:cNvPr id="10" name="Picture 5" descr="http://i43.tinypic.com/6ynkeu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1428736"/>
            <a:ext cx="1552575" cy="1419225"/>
          </a:xfrm>
          <a:prstGeom prst="rect">
            <a:avLst/>
          </a:prstGeom>
          <a:noFill/>
        </p:spPr>
      </p:pic>
      <p:pic>
        <p:nvPicPr>
          <p:cNvPr id="3" name="Picture 2" descr="http://www.florespedia.com/Imagenes/rosas-en-el-jardin.jpg"/>
          <p:cNvPicPr>
            <a:picLocks noChangeAspect="1" noChangeArrowheads="1"/>
          </p:cNvPicPr>
          <p:nvPr/>
        </p:nvPicPr>
        <p:blipFill>
          <a:blip r:embed="rId6" cstate="email">
            <a:grayscl/>
          </a:blip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00002" y="5357826"/>
            <a:ext cx="86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ln w="900" cmpd="sng">
                  <a:solidFill>
                    <a:srgbClr val="BBE0E3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0070C0"/>
                </a:solidFill>
                <a:effectLst>
                  <a:glow rad="228600">
                    <a:srgbClr val="2D2D8A">
                      <a:satMod val="175000"/>
                      <a:alpha val="40000"/>
                    </a:srgbClr>
                  </a:glow>
                </a:effectLst>
                <a:latin typeface="Calibri"/>
                <a:ea typeface="宋体"/>
                <a:cs typeface="Arial" charset="0"/>
              </a:rPr>
              <a:t>MIRA</a:t>
            </a:r>
            <a:r>
              <a:rPr lang="pt-PT" sz="3200" b="1" dirty="0" smtClean="0">
                <a:ln w="900" cmpd="sng">
                  <a:solidFill>
                    <a:srgbClr val="BBE0E3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BBE0E3">
                    <a:satMod val="200000"/>
                    <a:tint val="3000"/>
                  </a:srgbClr>
                </a:solidFill>
                <a:effectLst>
                  <a:glow rad="228600">
                    <a:srgbClr val="2D2D8A">
                      <a:satMod val="175000"/>
                      <a:alpha val="40000"/>
                    </a:srgbClr>
                  </a:glow>
                </a:effectLst>
                <a:latin typeface="Calibri"/>
                <a:ea typeface="宋体"/>
                <a:cs typeface="Arial" charset="0"/>
              </a:rPr>
              <a:t> en  tu jardín las rosas entreabiertas, y nunca los pétalos caídos</a:t>
            </a:r>
            <a:r>
              <a:rPr lang="pt-BR" sz="3200" b="1" dirty="0" smtClean="0">
                <a:ln w="900" cmpd="sng">
                  <a:solidFill>
                    <a:srgbClr val="BBE0E3">
                      <a:satMod val="190000"/>
                      <a:alpha val="55000"/>
                    </a:srgbClr>
                  </a:solidFill>
                  <a:prstDash val="solid"/>
                </a:ln>
                <a:solidFill>
                  <a:srgbClr val="BBE0E3">
                    <a:satMod val="200000"/>
                    <a:tint val="3000"/>
                  </a:srgbClr>
                </a:solidFill>
                <a:effectLst>
                  <a:glow rad="228600">
                    <a:srgbClr val="2D2D8A">
                      <a:satMod val="175000"/>
                      <a:alpha val="40000"/>
                    </a:srgbClr>
                  </a:glow>
                </a:effectLst>
                <a:latin typeface="Calibri"/>
                <a:ea typeface="宋体"/>
                <a:cs typeface="Arial" charset="0"/>
              </a:rPr>
              <a:t>...</a:t>
            </a:r>
            <a:endParaRPr lang="es-ES" sz="3200" b="1" dirty="0">
              <a:ln w="900" cmpd="sng">
                <a:solidFill>
                  <a:srgbClr val="BBE0E3">
                    <a:satMod val="190000"/>
                    <a:alpha val="55000"/>
                  </a:srgbClr>
                </a:solidFill>
                <a:prstDash val="solid"/>
              </a:ln>
              <a:solidFill>
                <a:srgbClr val="BBE0E3">
                  <a:satMod val="200000"/>
                  <a:tint val="3000"/>
                </a:srgbClr>
              </a:solidFill>
              <a:effectLst>
                <a:glow rad="228600">
                  <a:srgbClr val="2D2D8A">
                    <a:satMod val="175000"/>
                    <a:alpha val="40000"/>
                  </a:srgbClr>
                </a:glow>
              </a:effectLst>
              <a:latin typeface="Calibri"/>
              <a:ea typeface="宋体"/>
              <a:cs typeface="Arial" charset="0"/>
            </a:endParaRPr>
          </a:p>
        </p:txBody>
      </p:sp>
    </p:spTree>
  </p:cSld>
  <p:clrMapOvr>
    <a:masterClrMapping/>
  </p:clrMapOvr>
  <p:transition spd="slow" advTm="1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1.bp.blogspot.com/-_4pF_LGZPYQ/UaoBT9qc92I/AAAAAAAAMDQ/xTnZ1XQQu2Y/s1600/fotos-de-jardin-de-ros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000892" y="857232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Documents and Settings\user\Τα έγγραφά μου\η εικόνες μου\0529111005520661f2wilikj3szpc5n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2" descr="http://i39.tinypic.com/t5koj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171428"/>
            <a:ext cx="928694" cy="1114434"/>
          </a:xfrm>
          <a:prstGeom prst="rect">
            <a:avLst/>
          </a:prstGeom>
          <a:noFill/>
        </p:spPr>
      </p:pic>
      <p:pic>
        <p:nvPicPr>
          <p:cNvPr id="6" name="Picture 4" descr="http://fotos.infojardin.com/subiendo/images/bwy1222015527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3143248"/>
            <a:ext cx="1071570" cy="1785951"/>
          </a:xfrm>
          <a:prstGeom prst="rect">
            <a:avLst/>
          </a:prstGeom>
          <a:noFill/>
        </p:spPr>
      </p:pic>
      <p:pic>
        <p:nvPicPr>
          <p:cNvPr id="5" name="Picture 5" descr="http://fotos.infojardin.com/subiendo/images/cqs1222015548k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2714620"/>
            <a:ext cx="1000132" cy="1666887"/>
          </a:xfrm>
          <a:prstGeom prst="rect">
            <a:avLst/>
          </a:prstGeom>
          <a:noFill/>
        </p:spPr>
      </p:pic>
      <p:pic>
        <p:nvPicPr>
          <p:cNvPr id="7" name="Picture 1" descr="C:\Documents and Settings\user\Τα έγγραφά μου\η εικόνες μου\0529111005520661f2wilikj3szpc5nx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473005"/>
            <a:ext cx="82867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OBSERVA</a:t>
            </a:r>
            <a:r>
              <a:rPr lang="pt-PT" sz="32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 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en tu camino la distancia vencida y nunca lo que falte todavía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715140" y="714356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386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4099" name="Picture 6" descr="C:\Documents and Settings\user\Τα έγγραφά μου\η εικόνες μου\052911100553y3otzt1wpdr1me9qsot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00364" y="3143248"/>
            <a:ext cx="887872" cy="121444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  <p:pic>
        <p:nvPicPr>
          <p:cNvPr id="17412" name="Picture 4" descr="http://i40.tinypic.com/15pk90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572008"/>
            <a:ext cx="928694" cy="1547823"/>
          </a:xfrm>
          <a:prstGeom prst="rect">
            <a:avLst/>
          </a:prstGeom>
          <a:noFill/>
        </p:spPr>
      </p:pic>
      <p:pic>
        <p:nvPicPr>
          <p:cNvPr id="6" name="Picture 4" descr="http://i28.tinypic.com/xmn7lx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86050" y="2928934"/>
            <a:ext cx="1786316" cy="2951964"/>
          </a:xfrm>
          <a:prstGeom prst="rect">
            <a:avLst/>
          </a:prstGeom>
          <a:noFill/>
        </p:spPr>
      </p:pic>
      <p:pic>
        <p:nvPicPr>
          <p:cNvPr id="17410" name="Picture 2" descr="http://i40.tinypic.com/xop4t3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3143248"/>
            <a:ext cx="1064080" cy="1619253"/>
          </a:xfrm>
          <a:prstGeom prst="rect">
            <a:avLst/>
          </a:prstGeom>
          <a:noFill/>
        </p:spPr>
      </p:pic>
      <p:pic>
        <p:nvPicPr>
          <p:cNvPr id="9" name="Picture 6" descr="C:\Documents and Settings\user\Τα έγγραφά μου\η εικόνες μου\052911100553y3otzt1wpdr1me9qsot5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5596116"/>
            <a:ext cx="93583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GUARDA</a:t>
            </a:r>
            <a:r>
              <a:rPr lang="pt-PT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 de tu mirar los brillos de alegría y nunca las nieblas de tristezas</a:t>
            </a:r>
            <a:r>
              <a:rPr lang="pt-BR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715140" y="714356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530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dubaifrom2eyes.com/wp-content/uploads/2013/08/a2-14.jpe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85776"/>
            <a:ext cx="9667875" cy="7143776"/>
          </a:xfrm>
          <a:prstGeom prst="rect">
            <a:avLst/>
          </a:prstGeom>
          <a:noFill/>
        </p:spPr>
      </p:pic>
      <p:pic>
        <p:nvPicPr>
          <p:cNvPr id="58372" name="Picture 4" descr="http://i370.photobucket.com/albums/oo143/wako_0/gifanimado/dolls/9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2643182"/>
            <a:ext cx="2000436" cy="319088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428860" y="3071810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user\Τα έγγραφά μου\η εικόνες μου\052911100552f6amuspi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http://imagenes.infojardin.com/subes/images/opt1210258830b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071678"/>
            <a:ext cx="428628" cy="595085"/>
          </a:xfrm>
          <a:prstGeom prst="rect">
            <a:avLst/>
          </a:prstGeom>
          <a:noFill/>
        </p:spPr>
      </p:pic>
      <p:pic>
        <p:nvPicPr>
          <p:cNvPr id="5" name="Picture 3" descr="http://i28.tinypic.com/2z5iziu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2928934"/>
            <a:ext cx="960841" cy="1478217"/>
          </a:xfrm>
          <a:prstGeom prst="rect">
            <a:avLst/>
          </a:prstGeom>
          <a:noFill/>
        </p:spPr>
      </p:pic>
      <p:pic>
        <p:nvPicPr>
          <p:cNvPr id="6" name="Picture 7" descr="http://i26.tinypic.com/9kw7kx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29256" y="2214554"/>
            <a:ext cx="714379" cy="1223639"/>
          </a:xfrm>
          <a:prstGeom prst="rect">
            <a:avLst/>
          </a:prstGeom>
          <a:noFill/>
        </p:spPr>
      </p:pic>
      <p:pic>
        <p:nvPicPr>
          <p:cNvPr id="16388" name="Picture 4" descr="http://imagenes.infojardin.com/subes/images/rgh1211388879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48" y="5773062"/>
            <a:ext cx="1285852" cy="1084938"/>
          </a:xfrm>
          <a:prstGeom prst="rect">
            <a:avLst/>
          </a:prstGeom>
          <a:noFill/>
        </p:spPr>
      </p:pic>
      <p:pic>
        <p:nvPicPr>
          <p:cNvPr id="8" name="Picture 2" descr="C:\Documents and Settings\user\Τα έγγραφά μου\η εικόνες μου\052911100552f6amuspi5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4929198"/>
            <a:ext cx="87154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PT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+mn-ea"/>
                <a:cs typeface="Arial" charset="0"/>
              </a:rPr>
              <a:t>RETÉN </a:t>
            </a:r>
            <a:r>
              <a:rPr lang="pt-PT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+mn-ea"/>
                <a:cs typeface="Arial" charset="0"/>
              </a:rPr>
              <a:t>de tu voz carcajadas y canciones y nunca los gemidos dolorosos</a:t>
            </a:r>
            <a:r>
              <a:rPr lang="pt-BR" sz="3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+mn-ea"/>
                <a:cs typeface="Arial" charset="0"/>
              </a:rPr>
              <a:t>...</a:t>
            </a:r>
            <a:endParaRPr lang="es-ES" sz="32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ea typeface="+mn-ea"/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15140" y="714356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307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438424cd093f86f0c7e0-2cd4f1b3b970cf6c05d6a60490c230b4.r88.cf2.rackcdn.com/317327xcitefun-dubai-miracle-garden-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2228" name="Picture 4" descr="http://dc01.arabsh.com/i/00203/72cdlcqkghh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143248"/>
            <a:ext cx="1143008" cy="208866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428860" y="3071810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user\Τα έγγραφά μου\η εικόνες μου\052911100552bch1wcprs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http://fotos.infojardin.com/subiendo/images/viu1222015270p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15280" y="3643314"/>
            <a:ext cx="1128720" cy="1881201"/>
          </a:xfrm>
          <a:prstGeom prst="rect">
            <a:avLst/>
          </a:prstGeom>
          <a:noFill/>
        </p:spPr>
      </p:pic>
      <p:pic>
        <p:nvPicPr>
          <p:cNvPr id="15362" name="Picture 2" descr="http://i40.tinypic.com/2e34g85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2357423"/>
            <a:ext cx="714379" cy="1190632"/>
          </a:xfrm>
          <a:prstGeom prst="rect">
            <a:avLst/>
          </a:prstGeom>
          <a:noFill/>
        </p:spPr>
      </p:pic>
      <p:pic>
        <p:nvPicPr>
          <p:cNvPr id="6" name="Picture 2" descr="C:\Documents and Settings\user\Τα έγγραφά μου\η εικόνες μου\052911100552bch1wcprsl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473005"/>
            <a:ext cx="88582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CONSERVA</a:t>
            </a:r>
            <a:r>
              <a:rPr lang="pt-PT" sz="3200" b="1" dirty="0" smtClean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 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en tus oídos las palabras de amor y nunca las de odio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715140" y="714356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425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elperiodicovenezolano.com/wp-content/uploads/2013/04/jard%C3%ADn1-1-595x37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4518" name="Picture 6" descr="http://moterahd.files.wordpress.com/2010/07/13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1285860"/>
            <a:ext cx="1238250" cy="1905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3071810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C:\Documents and Settings\user\Τα έγγραφά μου\η εικόνες μου\052911100552qheaom44en0a4uy15c2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http://fotos.infojardin.com/subiendo/images/rgh1222015188c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15306" y="3071810"/>
            <a:ext cx="928694" cy="1547823"/>
          </a:xfrm>
          <a:prstGeom prst="rect">
            <a:avLst/>
          </a:prstGeom>
          <a:noFill/>
        </p:spPr>
      </p:pic>
      <p:pic>
        <p:nvPicPr>
          <p:cNvPr id="4" name="Picture 6" descr="http://fotos.infojardin.com/subiendo/images/jdv1222015288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896" y="3643314"/>
            <a:ext cx="1028707" cy="1714512"/>
          </a:xfrm>
          <a:prstGeom prst="rect">
            <a:avLst/>
          </a:prstGeom>
          <a:noFill/>
        </p:spPr>
      </p:pic>
      <p:pic>
        <p:nvPicPr>
          <p:cNvPr id="6" name="Picture 1" descr="C:\Documents and Settings\user\Τα έγγραφά μου\η εικόνες μου\052911100552qheaom44en0a4uy15c2w.jp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" y="0"/>
            <a:ext cx="920794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5429264"/>
            <a:ext cx="87868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FFC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GRABA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 en tus pupilas  el nacer de las auroras y nunca  tus ponientes lastimosos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786314" y="1000108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563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img-fotki.yandex.ru/get/6623/64843573.171/0_9486a_d62bab00_or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620250" cy="7072338"/>
          </a:xfrm>
          <a:prstGeom prst="rect">
            <a:avLst/>
          </a:prstGeom>
          <a:noFill/>
        </p:spPr>
      </p:pic>
      <p:pic>
        <p:nvPicPr>
          <p:cNvPr id="3" name="Picture 3" descr="http://fotos.infojardin.com/subiendo/images/klz1222015223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357686" y="3786190"/>
            <a:ext cx="1471623" cy="245270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170657" y="5000636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23554" name="Picture 2" descr="http://ekladata.com/3pshZwBhTTiuzHJzOql70OJTpXc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2285992"/>
            <a:ext cx="1419225" cy="28003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user\Τα έγγραφά μου\η εικόνες μου\052911100552o41v2g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1" descr="http://fotos.infojardin.com/subiendo/images/opt1222015148j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4143380"/>
            <a:ext cx="1000132" cy="1666887"/>
          </a:xfrm>
          <a:prstGeom prst="rect">
            <a:avLst/>
          </a:prstGeom>
          <a:noFill/>
        </p:spPr>
      </p:pic>
      <p:pic>
        <p:nvPicPr>
          <p:cNvPr id="5" name="Picture 6" descr="http://fotos.infojardin.com/subiendo/images/jdv1222015565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4414" y="2628894"/>
            <a:ext cx="1214446" cy="1457336"/>
          </a:xfrm>
          <a:prstGeom prst="rect">
            <a:avLst/>
          </a:prstGeom>
          <a:noFill/>
        </p:spPr>
      </p:pic>
      <p:pic>
        <p:nvPicPr>
          <p:cNvPr id="13314" name="Picture 2" descr="http://i42.tinypic.com/1zpksq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3286124"/>
            <a:ext cx="1009650" cy="1800225"/>
          </a:xfrm>
          <a:prstGeom prst="rect">
            <a:avLst/>
          </a:prstGeom>
          <a:noFill/>
        </p:spPr>
      </p:pic>
      <p:pic>
        <p:nvPicPr>
          <p:cNvPr id="7" name="Picture 2" descr="C:\Documents and Settings\user\Τα έγγραφά μου\η εικόνες μου\052911100552o41v2gu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214282" y="542926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F79646">
                    <a:lumMod val="75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CONSERVA 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en tu rostro las líneas de las sonrisas y nunca los surcos de tu llanto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b="1" dirty="0">
              <a:solidFill>
                <a:prstClr val="white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286512" y="2000240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393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http://www.mundofox.com/especiales/galerias/jardin_flores_mas_grande_mundo/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428860" y="3071810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6" name="Picture 4" descr="http://i35.servimg.com/u/f35/15/35/41/23/dolls213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4314825"/>
            <a:ext cx="1543050" cy="25431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C:\Documents and Settings\user\Τα έγγραφά μου\η εικόνες μου\0529111005537zg7kbplzy4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http://i39.tinypic.com/2w2erm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72" y="2571744"/>
            <a:ext cx="714375" cy="1190625"/>
          </a:xfrm>
          <a:prstGeom prst="rect">
            <a:avLst/>
          </a:prstGeom>
          <a:noFill/>
        </p:spPr>
      </p:pic>
      <p:pic>
        <p:nvPicPr>
          <p:cNvPr id="12292" name="Picture 4" descr="http://i40.tinypic.com/b49c9z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4071942"/>
            <a:ext cx="714375" cy="1190625"/>
          </a:xfrm>
          <a:prstGeom prst="rect">
            <a:avLst/>
          </a:prstGeom>
          <a:noFill/>
        </p:spPr>
      </p:pic>
      <p:pic>
        <p:nvPicPr>
          <p:cNvPr id="12294" name="Picture 6" descr="http://i39.tinypic.com/oqemq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695957"/>
            <a:ext cx="1285884" cy="1397987"/>
          </a:xfrm>
          <a:prstGeom prst="rect">
            <a:avLst/>
          </a:prstGeom>
          <a:noFill/>
        </p:spPr>
      </p:pic>
      <p:pic>
        <p:nvPicPr>
          <p:cNvPr id="4" name="Picture 4" descr="http://imagenes.infojardin.com/subes/images/rgh1211388879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5720" y="4384456"/>
            <a:ext cx="785818" cy="663034"/>
          </a:xfrm>
          <a:prstGeom prst="rect">
            <a:avLst/>
          </a:prstGeom>
          <a:noFill/>
        </p:spPr>
      </p:pic>
      <p:pic>
        <p:nvPicPr>
          <p:cNvPr id="8" name="Picture 1" descr="C:\Documents and Settings\user\Τα έγγραφά μου\η εικόνες μου\0529111005537zg7kbplzy4b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36513" y="0"/>
            <a:ext cx="946629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429264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CUENTA 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a los hombres el azul de tus primaveras y nunca las tempestades del verano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572264" y="2285992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4555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photos3.meetupstatic.com/photos/event/3/9/0/0/highres_21127459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0" y="-214338"/>
            <a:ext cx="9201150" cy="7072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28728" y="5143512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19458" name="Picture 2" descr="http://www.gifss.com/dollz/candy/216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3786190"/>
            <a:ext cx="1428750" cy="27622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C:\Documents and Settings\user\Τα έγγραφά μου\η εικόνες μου\052911100553cbzukoac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6" descr="Nombre:  071.gif&#10;Vistas: 23811&#10;Tamaño: 22,1 KB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86678" y="4714884"/>
            <a:ext cx="1357322" cy="1628788"/>
          </a:xfrm>
          <a:prstGeom prst="rect">
            <a:avLst/>
          </a:prstGeom>
          <a:noFill/>
        </p:spPr>
      </p:pic>
      <p:pic>
        <p:nvPicPr>
          <p:cNvPr id="11266" name="Picture 2" descr="http://fotos.infojardin.com/sube/images/opt1212444332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429132"/>
            <a:ext cx="1643042" cy="1895818"/>
          </a:xfrm>
          <a:prstGeom prst="rect">
            <a:avLst/>
          </a:prstGeom>
          <a:noFill/>
        </p:spPr>
      </p:pic>
      <p:pic>
        <p:nvPicPr>
          <p:cNvPr id="6" name="Picture 1" descr="C:\Documents and Settings\user\Τα έγγραφά μου\η εικόνες μου\052911100553cbzukoacp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850112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GUARDA 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en tus mejillas solo las caricias disfrutadas, olvida las bofetadas recibidas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428992" y="6286520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407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http://travelnews.am/wp-content/uploads/2013/03/IMG_27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0422" name="Picture 6" descr="http://4.bp.blogspot.com/_b-o9L0K1ncQ/TTvtKESCX7I/AAAAAAAAAQw/w3OSY4-bhA0/s1600/c9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72330" y="3643314"/>
            <a:ext cx="1428750" cy="2743201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928926" y="4714884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C:\Documents and Settings\user\Τα έγγραφά μου\η εικόνες μου\052911100552ussqsplnrtifzvn46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2" descr="http://fotos.infojardin.com/subiendo/images/bfi1222015166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4357724"/>
            <a:ext cx="1500166" cy="2500276"/>
          </a:xfrm>
          <a:prstGeom prst="rect">
            <a:avLst/>
          </a:prstGeom>
          <a:noFill/>
        </p:spPr>
      </p:pic>
      <p:pic>
        <p:nvPicPr>
          <p:cNvPr id="5" name="Picture 1" descr="C:\Documents and Settings\user\Τα έγγραφά μου\η εικόνες μου\052911100552ussqsplnrtifzvn46be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286388"/>
            <a:ext cx="75723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CONSERVA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 de tus pies los pasos rectos y puros, olvida los caminos equivocados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00430" y="3071810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391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2.bp.blogspot.com/-eR8OPBLkcVg/UdLfGJo0R2I/AAAAAAAABbM/4Is7gqb8z1M/s976/ATT0000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96400" cy="6858000"/>
          </a:xfrm>
          <a:prstGeom prst="rect">
            <a:avLst/>
          </a:prstGeom>
          <a:noFill/>
        </p:spPr>
      </p:pic>
      <p:pic>
        <p:nvPicPr>
          <p:cNvPr id="59400" name="Picture 8" descr="http://www.doodoo.ru/avatar/doll/doll003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171682"/>
            <a:ext cx="1643074" cy="197169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428860" y="3071810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5" name="Picture 2" descr="http://fotos.infojardin.com/subiendo/images/bwy1222015651l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143380"/>
            <a:ext cx="1214446" cy="17074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Documents and Settings\user\Τα έγγραφά μου\η εικόνες μου\052911100553crr3qksavlpv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http://i43.tinypic.com/ml3uc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68" y="1928802"/>
            <a:ext cx="857250" cy="561975"/>
          </a:xfrm>
          <a:prstGeom prst="rect">
            <a:avLst/>
          </a:prstGeom>
          <a:noFill/>
        </p:spPr>
      </p:pic>
      <p:pic>
        <p:nvPicPr>
          <p:cNvPr id="5" name="Picture 5" descr="http://subirimagen.infojardin.com/subida-foto/images/bfi1303767904g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8945" y="0"/>
            <a:ext cx="1872740" cy="1785926"/>
          </a:xfrm>
          <a:prstGeom prst="rect">
            <a:avLst/>
          </a:prstGeom>
          <a:noFill/>
        </p:spPr>
      </p:pic>
      <p:pic>
        <p:nvPicPr>
          <p:cNvPr id="9217" name="Picture 1" descr="http://i42.tinypic.com/2u42fkz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2143116"/>
            <a:ext cx="762000" cy="762000"/>
          </a:xfrm>
          <a:prstGeom prst="rect">
            <a:avLst/>
          </a:prstGeom>
          <a:noFill/>
        </p:spPr>
      </p:pic>
      <p:pic>
        <p:nvPicPr>
          <p:cNvPr id="9218" name="Picture 2" descr="http://i39.tinypic.com/3164zgy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1357298"/>
            <a:ext cx="952500" cy="952500"/>
          </a:xfrm>
          <a:prstGeom prst="rect">
            <a:avLst/>
          </a:prstGeom>
          <a:noFill/>
        </p:spPr>
      </p:pic>
      <p:pic>
        <p:nvPicPr>
          <p:cNvPr id="9220" name="Picture 4" descr="http://i40.tinypic.com/2qdbfhk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3071810"/>
            <a:ext cx="952500" cy="952500"/>
          </a:xfrm>
          <a:prstGeom prst="rect">
            <a:avLst/>
          </a:prstGeom>
          <a:noFill/>
        </p:spPr>
      </p:pic>
      <p:pic>
        <p:nvPicPr>
          <p:cNvPr id="9221" name="Picture 5" descr="http://i40.tinypic.com/241sdjc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00496" y="3143248"/>
            <a:ext cx="952500" cy="1047750"/>
          </a:xfrm>
          <a:prstGeom prst="rect">
            <a:avLst/>
          </a:prstGeom>
          <a:noFill/>
        </p:spPr>
      </p:pic>
      <p:pic>
        <p:nvPicPr>
          <p:cNvPr id="9223" name="Picture 7" descr="http://i41.tinypic.com/15oyw3s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86446" y="3357562"/>
            <a:ext cx="1524000" cy="1143000"/>
          </a:xfrm>
          <a:prstGeom prst="rect">
            <a:avLst/>
          </a:prstGeom>
          <a:noFill/>
        </p:spPr>
      </p:pic>
      <p:pic>
        <p:nvPicPr>
          <p:cNvPr id="11" name="Picture 1" descr="C:\Documents and Settings\user\Τα έγγραφά μου\η εικόνες μου\052911100553crr3qksavlpv6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214950"/>
            <a:ext cx="871540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RECUERDA</a:t>
            </a:r>
            <a:r>
              <a:rPr lang="pt-PT" sz="28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 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con placer  tus escaladas, olvida las desilusiones del descenso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286512" y="1643050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361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encasa.globaliza.com/wp-content/uploads/2012/04/jardin-record-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644098" cy="6858000"/>
          </a:xfrm>
          <a:prstGeom prst="rect">
            <a:avLst/>
          </a:prstGeom>
          <a:noFill/>
        </p:spPr>
      </p:pic>
      <p:pic>
        <p:nvPicPr>
          <p:cNvPr id="56324" name="Picture 4" descr="http://www.gifss.es/dollz/candy/228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15250" y="857232"/>
            <a:ext cx="1428750" cy="2762251"/>
          </a:xfrm>
          <a:prstGeom prst="rect">
            <a:avLst/>
          </a:prstGeom>
          <a:noFill/>
        </p:spPr>
      </p:pic>
      <p:pic>
        <p:nvPicPr>
          <p:cNvPr id="56326" name="Picture 6" descr="http://bestsmileys.ru/dlam41006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826" y="428604"/>
            <a:ext cx="714375" cy="119062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71604" y="4071942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Documents and Settings\user\Τα έγγραφά μου\η εικόνες μου\052911100553nqm449mh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5" descr="http://i43.tinypic.com/v401tk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3000372"/>
            <a:ext cx="1076325" cy="1076325"/>
          </a:xfrm>
          <a:prstGeom prst="rect">
            <a:avLst/>
          </a:prstGeom>
          <a:noFill/>
        </p:spPr>
      </p:pic>
      <p:pic>
        <p:nvPicPr>
          <p:cNvPr id="5" name="Picture 3" descr="http://fotos.infojardin.com/subiendo/images/arx1222015509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86718" y="1142984"/>
            <a:ext cx="1057282" cy="1762137"/>
          </a:xfrm>
          <a:prstGeom prst="rect">
            <a:avLst/>
          </a:prstGeom>
          <a:noFill/>
        </p:spPr>
      </p:pic>
      <p:pic>
        <p:nvPicPr>
          <p:cNvPr id="8195" name="Picture 3" descr="http://i41.tinypic.com/2ryj62u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142984"/>
            <a:ext cx="1214446" cy="1214446"/>
          </a:xfrm>
          <a:prstGeom prst="rect">
            <a:avLst/>
          </a:prstGeom>
          <a:noFill/>
        </p:spPr>
      </p:pic>
      <p:pic>
        <p:nvPicPr>
          <p:cNvPr id="8196" name="Picture 4" descr="http://i39.tinypic.com/35hqlqe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86446" y="2928934"/>
            <a:ext cx="914400" cy="895350"/>
          </a:xfrm>
          <a:prstGeom prst="rect">
            <a:avLst/>
          </a:prstGeom>
          <a:noFill/>
        </p:spPr>
      </p:pic>
      <p:pic>
        <p:nvPicPr>
          <p:cNvPr id="8194" name="Picture 2" descr="http://i42.tinypic.com/2vaz7na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143504" y="0"/>
            <a:ext cx="1152525" cy="1019175"/>
          </a:xfrm>
          <a:prstGeom prst="rect">
            <a:avLst/>
          </a:prstGeom>
          <a:noFill/>
        </p:spPr>
      </p:pic>
      <p:pic>
        <p:nvPicPr>
          <p:cNvPr id="10" name="Picture 4" descr="http://i43.tinypic.com/33esrqb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0100" y="1928802"/>
            <a:ext cx="952500" cy="952500"/>
          </a:xfrm>
          <a:prstGeom prst="rect">
            <a:avLst/>
          </a:prstGeom>
          <a:noFill/>
        </p:spPr>
      </p:pic>
      <p:pic>
        <p:nvPicPr>
          <p:cNvPr id="11" name="Picture 5" descr="http://i39.tinypic.com/vyqzw0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857620" y="2353348"/>
            <a:ext cx="952495" cy="756554"/>
          </a:xfrm>
          <a:prstGeom prst="rect">
            <a:avLst/>
          </a:prstGeom>
          <a:noFill/>
        </p:spPr>
      </p:pic>
      <p:pic>
        <p:nvPicPr>
          <p:cNvPr id="12" name="Picture 1" descr="C:\Documents and Settings\user\Τα έγγραφά μου\η εικόνες μου\052911100553nqm449mh5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643578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RECUERDA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 los días en que fuiste agua limpia, olvida las horas en que te sentiste pantano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715140" y="1142984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344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cdn.20minutos.es/img2/recortes/2013/03/04/110035-829-5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http://imagenes.infojardin.com/sube/images/bfi1194737360b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86500" y="3714752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Documents and Settings\user\Τα έγγραφά μου\η εικόνες μου\052911100553qr48vlvftx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 descr="http://i39.tinypic.com/bwj6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357298"/>
            <a:ext cx="952500" cy="1143000"/>
          </a:xfrm>
          <a:prstGeom prst="rect">
            <a:avLst/>
          </a:prstGeom>
          <a:noFill/>
        </p:spPr>
      </p:pic>
      <p:pic>
        <p:nvPicPr>
          <p:cNvPr id="7170" name="Picture 2" descr="http://i44.tinypic.com/15wccu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3786190"/>
            <a:ext cx="1047750" cy="1047751"/>
          </a:xfrm>
          <a:prstGeom prst="rect">
            <a:avLst/>
          </a:prstGeom>
          <a:noFill/>
        </p:spPr>
      </p:pic>
      <p:pic>
        <p:nvPicPr>
          <p:cNvPr id="10" name="Picture 6" descr="http://i42.tinypic.com/14jx9aw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28992" y="4000504"/>
            <a:ext cx="1076325" cy="1076325"/>
          </a:xfrm>
          <a:prstGeom prst="rect">
            <a:avLst/>
          </a:prstGeom>
          <a:noFill/>
        </p:spPr>
      </p:pic>
      <p:pic>
        <p:nvPicPr>
          <p:cNvPr id="4" name="Picture 10" descr="http://i52.tinypic.com/2zgu1oh.jpg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43768" y="3000372"/>
            <a:ext cx="1475773" cy="2522774"/>
          </a:xfrm>
          <a:prstGeom prst="rect">
            <a:avLst/>
          </a:prstGeom>
          <a:noFill/>
        </p:spPr>
      </p:pic>
      <p:pic>
        <p:nvPicPr>
          <p:cNvPr id="5" name="Picture 2" descr="http://fotos.infojardin.com/subir-imagenes/images/arx1222765560c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58" y="3500438"/>
            <a:ext cx="814393" cy="1357322"/>
          </a:xfrm>
          <a:prstGeom prst="rect">
            <a:avLst/>
          </a:prstGeom>
          <a:noFill/>
        </p:spPr>
      </p:pic>
      <p:pic>
        <p:nvPicPr>
          <p:cNvPr id="7171" name="Picture 3" descr="http://i43.tinypic.com/2psn14n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357422" y="3000364"/>
            <a:ext cx="857256" cy="857256"/>
          </a:xfrm>
          <a:prstGeom prst="rect">
            <a:avLst/>
          </a:prstGeom>
          <a:noFill/>
        </p:spPr>
      </p:pic>
      <p:pic>
        <p:nvPicPr>
          <p:cNvPr id="9" name="Picture 5" descr="http://i43.tinypic.com/e9vwbc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2285992"/>
            <a:ext cx="1371600" cy="1247775"/>
          </a:xfrm>
          <a:prstGeom prst="rect">
            <a:avLst/>
          </a:prstGeom>
          <a:noFill/>
        </p:spPr>
      </p:pic>
      <p:pic>
        <p:nvPicPr>
          <p:cNvPr id="11" name="Picture 7" descr="http://i39.tinypic.com/2nk54iv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142976" y="1714488"/>
            <a:ext cx="1428750" cy="1428750"/>
          </a:xfrm>
          <a:prstGeom prst="rect">
            <a:avLst/>
          </a:prstGeom>
          <a:noFill/>
        </p:spPr>
      </p:pic>
      <p:pic>
        <p:nvPicPr>
          <p:cNvPr id="12" name="Picture 1" descr="C:\Documents and Settings\user\Τα έγγραφά μου\η εικόνες μου\052911100553qr48vlvftxu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" y="0"/>
            <a:ext cx="935834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57214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CUENTA</a:t>
            </a:r>
            <a:r>
              <a:rPr lang="pt-PT" sz="3200" b="1" dirty="0" smtClean="0">
                <a:solidFill>
                  <a:srgbClr val="1F497D">
                    <a:lumMod val="60000"/>
                    <a:lumOff val="40000"/>
                  </a:srgb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 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y muestra las medallas de tus victorias, olvida las cicatrices de las derrotas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b="1" dirty="0">
              <a:solidFill>
                <a:prstClr val="white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6715140" y="714356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3962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edenland.com.ua/imagelib/dubai_garden/miracle_garden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658350" cy="6858000"/>
          </a:xfrm>
          <a:prstGeom prst="rect">
            <a:avLst/>
          </a:prstGeom>
          <a:noFill/>
        </p:spPr>
      </p:pic>
      <p:pic>
        <p:nvPicPr>
          <p:cNvPr id="55300" name="Picture 4" descr="http://www.animaatjes.de/bilder/c/candydoll/candydog3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86380" y="3500438"/>
            <a:ext cx="1928826" cy="296742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5786454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MX"/>
          </a:p>
        </p:txBody>
      </p:sp>
      <p:pic>
        <p:nvPicPr>
          <p:cNvPr id="15363" name="Picture 7" descr="C:\Documents and Settings\user\Τα έγγραφά μου\η εικόνες μου\0529111005528j5hhg1brz5m5trs23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flor115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1024" y="214290"/>
            <a:ext cx="6477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8" descr="Gifs Animados de Mariposas - Imagenes Animadas de Maripos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84276">
            <a:off x="429857" y="2913478"/>
            <a:ext cx="937758" cy="828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Nombre:  069.gif&#10;Vistas: 32907&#10;Tamaño: 25,0 KB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15206" y="0"/>
            <a:ext cx="1357290" cy="1628748"/>
          </a:xfrm>
          <a:prstGeom prst="rect">
            <a:avLst/>
          </a:prstGeom>
          <a:noFill/>
        </p:spPr>
      </p:pic>
      <p:pic>
        <p:nvPicPr>
          <p:cNvPr id="7" name="Picture 8" descr="Gifs Animados de Mariposas - Imagenes Animadas de Maripos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84276">
            <a:off x="7500782" y="2114113"/>
            <a:ext cx="987255" cy="872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Gifs Animados de Mariposas - Imagenes Animadas de Mariposa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684276">
            <a:off x="2849593" y="1859812"/>
            <a:ext cx="819667" cy="72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8" descr="dedicación diversión con amor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679203">
            <a:off x="4958927" y="1518816"/>
            <a:ext cx="581936" cy="6168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8" descr="dedicación diversión con amor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679203">
            <a:off x="1781605" y="510144"/>
            <a:ext cx="705760" cy="748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dedicación diversión con amor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3679203">
            <a:off x="3846359" y="3485412"/>
            <a:ext cx="990818" cy="1050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7" descr="C:\Documents and Settings\user\Τα έγγραφά μου\η εικόνες μου\0529111005528j5hhg1brz5m5trs23h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473005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b="1" dirty="0" smtClean="0">
                <a:solidFill>
                  <a:srgbClr val="92D05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MIRA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 de frente el Sol que existe en tu vida, ignora la sombra que queda atrás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428596" y="571480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167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C:\Documents and Settings\user\Τα έγγραφά μου\η εικόνες μου\0529111005535yminn0sua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fotos.infojardin.com/subidas-fotos/images/klz1236682461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2857495"/>
            <a:ext cx="1428330" cy="2038347"/>
          </a:xfrm>
          <a:prstGeom prst="rect">
            <a:avLst/>
          </a:prstGeom>
          <a:noFill/>
        </p:spPr>
      </p:pic>
      <p:pic>
        <p:nvPicPr>
          <p:cNvPr id="5122" name="Picture 2" descr="http://i42.tinypic.com/2rm4bhw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57356" y="3625986"/>
            <a:ext cx="1000132" cy="1272896"/>
          </a:xfrm>
          <a:prstGeom prst="rect">
            <a:avLst/>
          </a:prstGeom>
          <a:noFill/>
        </p:spPr>
      </p:pic>
      <p:pic>
        <p:nvPicPr>
          <p:cNvPr id="6" name="Picture 1" descr="C:\Documents and Settings\user\Τα έγγραφά μου\η εικόνες μου\0529111005535yminn0suam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5000636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La flor que  se abre es más importante  que mil pétalos caídos; Y solo un mirar de amor puede llevar consigo calor para entibiar muchos inviernos</a:t>
            </a:r>
            <a:r>
              <a:rPr lang="pt-BR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786050" y="928670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603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nexttriptourism.com/wp-content/uploads/2013/04/Dubai-Miracle-Garden-C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</p:spPr>
      </p:pic>
      <p:pic>
        <p:nvPicPr>
          <p:cNvPr id="54278" name="Picture 6" descr="http://3.bp.blogspot.com/_b-o9L0K1ncQ/TTvrdxrMkGI/AAAAAAAAAOg/P3agoT2oIUc/s1600/63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714356"/>
            <a:ext cx="1428750" cy="2762251"/>
          </a:xfrm>
          <a:prstGeom prst="rect">
            <a:avLst/>
          </a:prstGeom>
          <a:noFill/>
        </p:spPr>
      </p:pic>
      <p:pic>
        <p:nvPicPr>
          <p:cNvPr id="54280" name="Picture 8" descr="http://www.gifss.com/dollz/candy/197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72198" y="1142984"/>
            <a:ext cx="2463369" cy="476251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8170657" y="3500438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4000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C:\Documents and Settings\user\Τα έγγραφά μου\η εικόνες μου\052911100553qxpgf8luvwl6fzk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8" descr="los amantes interesant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258002">
            <a:off x="4310860" y="2952994"/>
            <a:ext cx="728556" cy="962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http://fotos.infojardin.com/subir-imagenes/images/klz1222765846m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15206" y="4333881"/>
            <a:ext cx="928694" cy="1547824"/>
          </a:xfrm>
          <a:prstGeom prst="rect">
            <a:avLst/>
          </a:prstGeom>
          <a:noFill/>
        </p:spPr>
      </p:pic>
      <p:pic>
        <p:nvPicPr>
          <p:cNvPr id="8" name="Picture 4" descr="http://www.yaves.es/images/Miniclips/mariposas-brillantes/mariposas-_16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940836">
            <a:off x="4203644" y="2121291"/>
            <a:ext cx="614009" cy="530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http://www.yaves.es/images/Miniclips/mariposas-brillantes/mariposas-_1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940836">
            <a:off x="5715002" y="2945584"/>
            <a:ext cx="727714" cy="628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8" descr="los amantes interesant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258002">
            <a:off x="2726594" y="2443545"/>
            <a:ext cx="775691" cy="1024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5" descr="http://fotos.infojardin.com/subir-imagenes/images/jdv1222357246q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7224" y="4000504"/>
            <a:ext cx="1419225" cy="2609851"/>
          </a:xfrm>
          <a:prstGeom prst="rect">
            <a:avLst/>
          </a:prstGeom>
          <a:noFill/>
        </p:spPr>
      </p:pic>
      <p:pic>
        <p:nvPicPr>
          <p:cNvPr id="11" name="Picture 8" descr="los amantes interesant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258002">
            <a:off x="1442226" y="3377178"/>
            <a:ext cx="694664" cy="917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" descr="C:\Documents and Settings\user\Τα έγγραφά μου\η εικόνες μου\052911100553qxpgf8luvwl6fzk7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63908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Sé </a:t>
            </a:r>
            <a:r>
              <a:rPr lang="pt-PT" sz="3200" b="1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/>
                <a:ea typeface="+mn-ea"/>
                <a:cs typeface="Arial" charset="0"/>
              </a:rPr>
              <a:t>OPTIMISTA,</a:t>
            </a:r>
            <a:r>
              <a:rPr lang="pt-PT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 y no te olvides  que...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1785918" y="2786058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6053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C:\Documents and Settings\user\Τα έγγραφά μου\η εικόνες μου\05291110055267j3lor5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http://imagenes.infojardin.com/sube/images/bfi1194737360b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643050"/>
            <a:ext cx="2857500" cy="2857500"/>
          </a:xfrm>
          <a:prstGeom prst="rect">
            <a:avLst/>
          </a:prstGeom>
          <a:noFill/>
        </p:spPr>
      </p:pic>
      <p:pic>
        <p:nvPicPr>
          <p:cNvPr id="5" name="Picture 7" descr="Nombre:  104.gif&#10;Vistas: 41323&#10;Tamaño: 12,2 KB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868" y="0"/>
            <a:ext cx="1428760" cy="1714512"/>
          </a:xfrm>
          <a:prstGeom prst="rect">
            <a:avLst/>
          </a:prstGeom>
          <a:noFill/>
        </p:spPr>
      </p:pic>
      <p:pic>
        <p:nvPicPr>
          <p:cNvPr id="3074" name="Picture 2" descr="http://fotos.infojardin.com/subida-fotos/images/rgh1232775820n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4429132"/>
            <a:ext cx="952500" cy="1143001"/>
          </a:xfrm>
          <a:prstGeom prst="rect">
            <a:avLst/>
          </a:prstGeom>
          <a:noFill/>
        </p:spPr>
      </p:pic>
      <p:pic>
        <p:nvPicPr>
          <p:cNvPr id="3076" name="Picture 4" descr="http://fotos.infojardin.com/subida-fotos/images/bwy1232813069v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8148" y="642918"/>
            <a:ext cx="904875" cy="1504951"/>
          </a:xfrm>
          <a:prstGeom prst="rect">
            <a:avLst/>
          </a:prstGeom>
          <a:noFill/>
        </p:spPr>
      </p:pic>
      <p:pic>
        <p:nvPicPr>
          <p:cNvPr id="8" name="Picture 1" descr="C:\Documents and Settings\user\Τα έγγραφά μου\η εικόνες μου\05291110055267j3lor5q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5572140"/>
            <a:ext cx="878684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  <a:ea typeface="+mn-ea"/>
                <a:cs typeface="Arial" charset="0"/>
              </a:rPr>
              <a:t>En la profundidad de las noches sin luna es donde  brillan mucho más las estrellas!</a:t>
            </a:r>
            <a:endParaRPr lang="es-ES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  <a:ea typeface="+mn-ea"/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15140" y="714356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3728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C:\Documents and Settings\user\Τα έγγραφά μου\η εικόνες μου\05291110055368khoqgw2aqp69iaws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fotos.infojardin.com/subiendo/images/bwy1222015527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00957" y="4572008"/>
            <a:ext cx="1185852" cy="1976420"/>
          </a:xfrm>
          <a:prstGeom prst="rect">
            <a:avLst/>
          </a:prstGeom>
          <a:noFill/>
        </p:spPr>
      </p:pic>
      <p:pic>
        <p:nvPicPr>
          <p:cNvPr id="7" name="Picture 2" descr="http://fotos.infojardin.com/subiendo/images/viu1222015205u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28596" y="3643314"/>
            <a:ext cx="1028706" cy="1714511"/>
          </a:xfrm>
          <a:prstGeom prst="rect">
            <a:avLst/>
          </a:prstGeom>
          <a:noFill/>
        </p:spPr>
      </p:pic>
      <p:pic>
        <p:nvPicPr>
          <p:cNvPr id="8" name="Picture 1" descr="C:\Documents and Settings\user\Τα έγγραφά μου\η εικόνες μου\05291110055368khoqgw2aqp69iawsi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52942" y="285728"/>
            <a:ext cx="859105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50000"/>
              </a:spcBef>
            </a:pPr>
            <a:r>
              <a:rPr lang="es-AR" sz="3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Schoolbook" pitchFamily="18" charset="0"/>
                <a:ea typeface="宋体"/>
                <a:cs typeface="Arial" charset="0"/>
              </a:rPr>
              <a:t>¡</a:t>
            </a:r>
            <a:r>
              <a:rPr lang="es-AR" sz="4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entury Schoolbook" pitchFamily="18" charset="0"/>
                <a:ea typeface="宋体"/>
                <a:cs typeface="Arial" charset="0"/>
              </a:rPr>
              <a:t>¡¡Qué tu vida sea un jardín florido !!!</a:t>
            </a:r>
            <a:endParaRPr lang="es-AR" sz="4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entury Schoolbook" pitchFamily="18" charset="0"/>
              <a:ea typeface="宋体"/>
              <a:cs typeface="Arial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643702" y="3071810"/>
            <a:ext cx="1928826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1667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blackthumbgardener.com/wp-content/uploads/2013/03/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3252" name="Picture 4" descr="http://www.gifss.es/dollz/candy/137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285992"/>
            <a:ext cx="1495425" cy="25812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572396" y="4500570"/>
            <a:ext cx="973343" cy="276999"/>
          </a:xfrm>
          <a:prstGeom prst="rect">
            <a:avLst/>
          </a:prstGeom>
        </p:spPr>
        <p:txBody>
          <a:bodyPr wrap="none">
            <a:spAutoFit/>
            <a:scene3d>
              <a:camera prst="isometricOffAxis1Right"/>
              <a:lightRig rig="threePt" dir="t"/>
            </a:scene3d>
          </a:bodyPr>
          <a:lstStyle/>
          <a:p>
            <a:pPr lvl="0"/>
            <a:r>
              <a:rPr lang="es-ES" sz="1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Ppsx Helen</a:t>
            </a:r>
            <a:endParaRPr lang="es-ES" sz="12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babyinthesunshine.files.wordpress.com/2013/02/dsc_7169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14338"/>
            <a:ext cx="9415429" cy="7072338"/>
          </a:xfrm>
          <a:prstGeom prst="rect">
            <a:avLst/>
          </a:prstGeom>
          <a:noFill/>
        </p:spPr>
      </p:pic>
      <p:pic>
        <p:nvPicPr>
          <p:cNvPr id="3" name="Picture 2" descr="http://img23.dreamies.de/img/845/b/6a29k6azf7i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93781" y="1500174"/>
            <a:ext cx="3968965" cy="5058804"/>
          </a:xfrm>
          <a:prstGeom prst="rect">
            <a:avLst/>
          </a:prstGeom>
          <a:noFill/>
        </p:spPr>
      </p:pic>
      <p:pic>
        <p:nvPicPr>
          <p:cNvPr id="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75119" y="5378195"/>
            <a:ext cx="2201697" cy="904573"/>
          </a:xfrm>
          <a:prstGeom prst="rect">
            <a:avLst/>
          </a:prstGeom>
          <a:noFill/>
        </p:spPr>
      </p:pic>
      <p:pic>
        <p:nvPicPr>
          <p:cNvPr id="5" name="Picture 2" descr="http://img216.imageshack.us/img216/9853/buen20dia202dgatito20multicolor20con20mariposamc2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57224" y="4143380"/>
            <a:ext cx="2500330" cy="2513153"/>
          </a:xfrm>
          <a:prstGeom prst="rect">
            <a:avLst/>
          </a:prstGeom>
          <a:noFill/>
        </p:spPr>
      </p:pic>
      <p:pic>
        <p:nvPicPr>
          <p:cNvPr id="7" name="Picture 2" descr="http://babyinthesunshine.files.wordpress.com/2013/02/dsc_7169.jpg"/>
          <p:cNvPicPr>
            <a:picLocks noChangeAspect="1" noChangeArrowheads="1"/>
          </p:cNvPicPr>
          <p:nvPr/>
        </p:nvPicPr>
        <p:blipFill>
          <a:blip r:embed="rId2" cstate="email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357214"/>
            <a:ext cx="9605640" cy="7215214"/>
          </a:xfrm>
          <a:prstGeom prst="rect">
            <a:avLst/>
          </a:prstGeom>
          <a:noFill/>
        </p:spPr>
      </p:pic>
      <p:pic>
        <p:nvPicPr>
          <p:cNvPr id="8" name="Picture 2" descr="http://img23.dreamies.de/img/845/b/6a29k6azf7i.gif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428860" y="1005354"/>
            <a:ext cx="4591787" cy="58526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bu_Dhabi_bloemenpark sonia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746</TotalTime>
  <Words>166</Words>
  <Application>Microsoft Office PowerPoint</Application>
  <PresentationFormat>Presentación en pantalla (4:3)</PresentationFormat>
  <Paragraphs>81</Paragraphs>
  <Slides>35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Abu_Dhabi_bloemenpark sonia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Jardin</dc:title>
  <dc:creator>Helen</dc:creator>
  <cp:lastModifiedBy>Eleni</cp:lastModifiedBy>
  <cp:revision>78</cp:revision>
  <dcterms:created xsi:type="dcterms:W3CDTF">2012-03-26T18:52:50Z</dcterms:created>
  <dcterms:modified xsi:type="dcterms:W3CDTF">2014-01-18T20:34:09Z</dcterms:modified>
  <cp:category>Naturaleza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000800d035000000000001024120</vt:lpwstr>
  </property>
</Properties>
</file>