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377" r:id="rId3"/>
    <p:sldId id="449" r:id="rId4"/>
    <p:sldId id="435" r:id="rId5"/>
    <p:sldId id="450" r:id="rId6"/>
    <p:sldId id="442" r:id="rId7"/>
    <p:sldId id="453" r:id="rId8"/>
    <p:sldId id="483" r:id="rId9"/>
    <p:sldId id="478" r:id="rId10"/>
    <p:sldId id="416" r:id="rId11"/>
    <p:sldId id="454" r:id="rId12"/>
    <p:sldId id="380" r:id="rId13"/>
    <p:sldId id="455" r:id="rId14"/>
    <p:sldId id="456" r:id="rId15"/>
    <p:sldId id="477" r:id="rId16"/>
    <p:sldId id="457" r:id="rId17"/>
    <p:sldId id="458" r:id="rId18"/>
    <p:sldId id="480" r:id="rId19"/>
    <p:sldId id="384" r:id="rId20"/>
    <p:sldId id="382" r:id="rId21"/>
    <p:sldId id="460" r:id="rId22"/>
    <p:sldId id="462" r:id="rId23"/>
    <p:sldId id="488" r:id="rId24"/>
    <p:sldId id="481" r:id="rId25"/>
    <p:sldId id="489" r:id="rId26"/>
    <p:sldId id="463" r:id="rId27"/>
    <p:sldId id="495" r:id="rId28"/>
    <p:sldId id="401" r:id="rId29"/>
    <p:sldId id="485" r:id="rId30"/>
    <p:sldId id="487" r:id="rId31"/>
    <p:sldId id="492" r:id="rId32"/>
    <p:sldId id="494" r:id="rId33"/>
    <p:sldId id="459" r:id="rId34"/>
    <p:sldId id="496" r:id="rId35"/>
    <p:sldId id="461" r:id="rId36"/>
    <p:sldId id="500" r:id="rId37"/>
    <p:sldId id="504" r:id="rId38"/>
    <p:sldId id="493" r:id="rId39"/>
    <p:sldId id="497" r:id="rId40"/>
    <p:sldId id="468" r:id="rId41"/>
    <p:sldId id="409" r:id="rId42"/>
    <p:sldId id="499" r:id="rId43"/>
    <p:sldId id="503" r:id="rId44"/>
    <p:sldId id="498" r:id="rId45"/>
    <p:sldId id="479" r:id="rId46"/>
    <p:sldId id="378" r:id="rId47"/>
    <p:sldId id="448" r:id="rId48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z6NHxWPaDGJElD4ZuS2Ew" hashData="cxYWMTa9cyDqzUBb813ZIuxV8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974" y="-1014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15/07/2016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s://youtu.be/_8mZGLRY2L0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8.jpeg"/><Relationship Id="rId4" Type="http://schemas.openxmlformats.org/officeDocument/2006/relationships/image" Target="../media/image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http://www.boredpanda.es/blog/wp-content/uploads/2016/05/oso-adoptado-stepan-familia-rusa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062799" y="4959358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420385" y="601640"/>
            <a:ext cx="6509628" cy="403066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MI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ADORABLE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MASCOTA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lum bright="-26000" contrast="88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celine dion - la bella y la best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05741" y="2459028"/>
            <a:ext cx="8321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nherit"/>
                <a:cs typeface="Arial" pitchFamily="34" charset="0"/>
              </a:rPr>
              <a:t>Un Oso Puede Ser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nherit"/>
                <a:cs typeface="Arial" pitchFamily="34" charset="0"/>
              </a:rPr>
              <a:t>Una Adorable Mascota...</a:t>
            </a: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es.bcdn.biz/Images/2016/6/1/0eb881bb-ba34-4f94-b731-24089ce370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05873" y="2459028"/>
            <a:ext cx="7746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Sabemos que los gatos y los perros son mascotas domésticas por excelencia, pero ¿alguna vez te has puesto a pensar que los osos también pueden ser mascotas adorables? Esta idea puede ser difícil de procesar, pero Svetlana y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Yuriy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Panteleenko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, una pareja rusa, nos demuestran lo contrario con su mascota, un oso llamado Stephan. Este oso doméstico fue encontrado en un bosque en un muy mal estado con tan sólo 3 meses de edad, desde entonces, él creció con el amor de esta familia que lo ha convertido en un miembro del hogar. Échale un vistazo a esta bella historia.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Arco de bloque"/>
          <p:cNvSpPr/>
          <p:nvPr/>
        </p:nvSpPr>
        <p:spPr>
          <a:xfrm rot="5400000">
            <a:off x="6667430" y="-378211"/>
            <a:ext cx="3526591" cy="4703519"/>
          </a:xfrm>
          <a:prstGeom prst="blockArc">
            <a:avLst>
              <a:gd name="adj1" fmla="val 10801916"/>
              <a:gd name="adj2" fmla="val 21386851"/>
              <a:gd name="adj3" fmla="val 833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400000">
            <a:off x="1301096" y="-418847"/>
            <a:ext cx="3607864" cy="4703519"/>
          </a:xfrm>
          <a:prstGeom prst="blockArc">
            <a:avLst>
              <a:gd name="adj1" fmla="val 10823328"/>
              <a:gd name="adj2" fmla="val 21489985"/>
              <a:gd name="adj3" fmla="val 6040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5400000">
            <a:off x="1341732" y="3388667"/>
            <a:ext cx="3526591" cy="4703519"/>
          </a:xfrm>
          <a:prstGeom prst="blockArc">
            <a:avLst>
              <a:gd name="adj1" fmla="val 10768302"/>
              <a:gd name="adj2" fmla="val 21485642"/>
              <a:gd name="adj3" fmla="val 7231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5400000">
            <a:off x="6796111" y="3348031"/>
            <a:ext cx="3445316" cy="4703519"/>
          </a:xfrm>
          <a:prstGeom prst="blockArc">
            <a:avLst>
              <a:gd name="adj1" fmla="val 10845365"/>
              <a:gd name="adj2" fmla="val 21263854"/>
              <a:gd name="adj3" fmla="val 746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>
            <a:off x="6489384" y="-378211"/>
            <a:ext cx="3526591" cy="4703519"/>
          </a:xfrm>
          <a:prstGeom prst="blockArc">
            <a:avLst>
              <a:gd name="adj1" fmla="val 10815172"/>
              <a:gd name="adj2" fmla="val 21517560"/>
              <a:gd name="adj3" fmla="val 8376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>
            <a:off x="6663068" y="3303031"/>
            <a:ext cx="3445316" cy="4793519"/>
          </a:xfrm>
          <a:prstGeom prst="blockArc">
            <a:avLst>
              <a:gd name="adj1" fmla="val 10762504"/>
              <a:gd name="adj2" fmla="val 21265463"/>
              <a:gd name="adj3" fmla="val 7798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>
            <a:off x="1165643" y="3388667"/>
            <a:ext cx="3526591" cy="4703519"/>
          </a:xfrm>
          <a:prstGeom prst="blockArc">
            <a:avLst>
              <a:gd name="adj1" fmla="val 10804590"/>
              <a:gd name="adj2" fmla="val 21413752"/>
              <a:gd name="adj3" fmla="val 7262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>
            <a:off x="1125008" y="-418847"/>
            <a:ext cx="3607864" cy="4703519"/>
          </a:xfrm>
          <a:prstGeom prst="blockArc">
            <a:avLst>
              <a:gd name="adj1" fmla="val 10839416"/>
              <a:gd name="adj2" fmla="val 21487988"/>
              <a:gd name="adj3" fmla="val 6824"/>
            </a:avLst>
          </a:prstGeom>
          <a:solidFill>
            <a:srgbClr val="00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sz="1900" dirty="0">
              <a:solidFill>
                <a:srgbClr val="FF0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05609" y="887392"/>
            <a:ext cx="95726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Stephan fue adoptado por Svetlana y </a:t>
            </a:r>
            <a:r>
              <a:rPr lang="es-ES" sz="8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Yuriy</a:t>
            </a:r>
            <a:r>
              <a:rPr lang="es-ES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con tan sólo 3 meses.</a:t>
            </a:r>
            <a:endParaRPr lang="es-ES" sz="8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es.bcdn.biz/Images/2016/6/1/4da4104c-c89a-4857-883e-6abc4fbe3a2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71163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34897" y="387326"/>
            <a:ext cx="4703756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400" b="1" dirty="0" smtClean="0"/>
              <a:t>Estaba débil y solo, la pareja naturalmente le devolvió la salud.</a:t>
            </a:r>
            <a:endParaRPr lang="es-ES" sz="2400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abc.es/media/recreo/2016/05/30/oso--620x3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634963" y="2459028"/>
            <a:ext cx="41322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Agency FB" pitchFamily="34" charset="0"/>
              </a:rPr>
              <a:t>Uno de los prejuicios hacia los osos es que pueden atacar a los humanos y matarlos si se enfadan. Pero hay quién desea romper con este mito y demostrarlo día a día. Un matrimonio ruso, los </a:t>
            </a:r>
            <a:r>
              <a:rPr lang="es-ES" sz="2800" b="1" dirty="0" err="1" smtClean="0">
                <a:latin typeface="Agency FB" pitchFamily="34" charset="0"/>
              </a:rPr>
              <a:t>Panteleenko</a:t>
            </a:r>
            <a:r>
              <a:rPr lang="es-ES" sz="2800" b="1" dirty="0" smtClean="0">
                <a:latin typeface="Agency FB" pitchFamily="34" charset="0"/>
              </a:rPr>
              <a:t>, han adoptado un </a:t>
            </a:r>
            <a:r>
              <a:rPr lang="es-ES" sz="2800" b="1" dirty="0" err="1" smtClean="0">
                <a:latin typeface="Agency FB" pitchFamily="34" charset="0"/>
              </a:rPr>
              <a:t>plantigrado</a:t>
            </a:r>
            <a:r>
              <a:rPr lang="es-ES" sz="2800" b="1" dirty="0" smtClean="0">
                <a:latin typeface="Agency FB" pitchFamily="34" charset="0"/>
              </a:rPr>
              <a:t> de 170 kilos al que le han puesto de nombre </a:t>
            </a:r>
            <a:r>
              <a:rPr lang="es-ES" sz="2800" b="1" dirty="0" err="1" smtClean="0">
                <a:latin typeface="Agency FB" pitchFamily="34" charset="0"/>
              </a:rPr>
              <a:t>Stepan</a:t>
            </a:r>
            <a:r>
              <a:rPr lang="es-ES" sz="2800" b="1" dirty="0" smtClean="0">
                <a:latin typeface="Agency FB" pitchFamily="34" charset="0"/>
              </a:rPr>
              <a:t>.</a:t>
            </a:r>
            <a:endParaRPr lang="es-ES" sz="2800" b="1" dirty="0">
              <a:latin typeface="Agency FB" pitchFamily="34" charset="0"/>
            </a:endParaRPr>
          </a:p>
        </p:txBody>
      </p:sp>
      <p:pic>
        <p:nvPicPr>
          <p:cNvPr id="3" name="Picture 2" descr="http://es.bcdn.biz/Images/2016/6/1/f3769b78-832a-4358-8052-5719822256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86544" cy="7690252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6277773" y="0"/>
            <a:ext cx="4991890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wrmx00.epimg.net/radio/imagenes/2016/05/30/sociedad/1464641490_117278_1464641681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0070" cy="76327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3259796"/>
            <a:ext cx="56348" cy="7950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8" y="4690936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" y="5724525"/>
            <a:ext cx="2201107" cy="190817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351659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1" y="389585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2" y="0"/>
            <a:ext cx="2113061" cy="1892275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" y="197354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" y="1"/>
            <a:ext cx="2201107" cy="198768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2" y="1892275"/>
            <a:ext cx="2113061" cy="192407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2" y="3816350"/>
            <a:ext cx="2113061" cy="1924077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2" y="5740427"/>
            <a:ext cx="2113061" cy="189227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onector"/>
          <p:cNvSpPr/>
          <p:nvPr/>
        </p:nvSpPr>
        <p:spPr>
          <a:xfrm>
            <a:off x="2277245" y="0"/>
            <a:ext cx="6858048" cy="7632700"/>
          </a:xfrm>
          <a:prstGeom prst="flowChartConnector">
            <a:avLst/>
          </a:prstGeom>
          <a:blipFill>
            <a:blip r:embed="rId5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es.bcdn.biz/Images/2016/6/1/60a45c8f-b461-4b91-a346-8e23d5cf80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9161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992285" y="2816218"/>
            <a:ext cx="28575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atin typeface="Agency FB" pitchFamily="34" charset="0"/>
              </a:rPr>
              <a:t>Stephan es increíblemente social y adora compartir tiempo con las personas.</a:t>
            </a:r>
            <a:endParaRPr lang="es-ES" sz="4000" dirty="0">
              <a:latin typeface="Agency FB" pitchFamily="34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7420781" y="0"/>
            <a:ext cx="3848882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cdn5.upsocl.com/wp-content/uploads/2016/05/34BD93A200000578-3614880-Active_Stephan_is_a_football_fan_and_works_off_the_gut_busting_a-a-54_14645132997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3679" y="0"/>
            <a:ext cx="11433342" cy="7632700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1" y="0"/>
            <a:ext cx="11269663" cy="76327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221089" y="0"/>
            <a:ext cx="11048574" cy="76327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1" y="-1"/>
            <a:ext cx="9736536" cy="7022555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4" y="555962"/>
            <a:ext cx="10604439" cy="7076738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89" y="1034185"/>
            <a:ext cx="9228992" cy="6598515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88" y="1"/>
            <a:ext cx="8749641" cy="648779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571301"/>
            <a:ext cx="8076592" cy="6061399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1" y="0"/>
            <a:ext cx="7335063" cy="5847026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es.bcdn.biz/Images/2016/6/1/2a9dee92-9a06-401d-911f-bd33167fa3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458764"/>
            <a:ext cx="563245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s-ES" sz="2400" b="1" dirty="0" smtClean="0"/>
              <a:t>Al contrario de lo que se piensa popularmente, Stephan no es agresivo...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es.bcdn.biz/Images/2016/6/1/385bca29-cd22-4ee0-8790-5bbf34a3bb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121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315888"/>
            <a:ext cx="664373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De hecho, Tanto Svetlana como </a:t>
            </a:r>
            <a:r>
              <a:rPr lang="es-ES" sz="2400" b="1" dirty="0" err="1" smtClean="0"/>
              <a:t>Yuriy</a:t>
            </a:r>
            <a:r>
              <a:rPr lang="es-ES" sz="2400" b="1" dirty="0" smtClean="0"/>
              <a:t> aseguran que nunca han sido mordidos por Stephan.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0121" y="1887524"/>
            <a:ext cx="84518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Al gigantesco oso le encanta el dulce de leche, y sus 'padres' adoptivos le preparan cada día una suculenta comida que supone 25 kilos de pescado, verduras y huevos. Svetlana y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Yuriy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aseguran que el temperamento del animal es muy tranquilo, y por eso no les preocupa que aparezca en el salón por la noche y les abrace. Mantiene que ama a la gente, es alegre y nunca les ha mordido. </a:t>
            </a:r>
          </a:p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«A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Stepan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le encanta acurrucarse con nosotros en el sofá por la noche mientras vemos la televisión», cuenta al medio británico '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The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Daily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Mail' Svetlana. «Cuando lo adoptamos, solo tenía tres meses. Lo habían encontrado unos cazadores en el bosque después de haber perdido a su madre. Estaba en muy mal estado», subraya.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2000" contrast="63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thenypost.files.wordpress.com/2016/05/bear-pet_wp.jpg?quality=90&amp;strip=all&amp;w=6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53385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601640"/>
            <a:ext cx="3881010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Ahora con 23 años, Stephan ha hecho ya muchas cosas.</a:t>
            </a:r>
            <a:r>
              <a:rPr lang="es-ES" b="1" dirty="0" smtClean="0"/>
              <a:t> </a:t>
            </a:r>
            <a:endParaRPr lang="es-ES" dirty="0"/>
          </a:p>
        </p:txBody>
      </p:sp>
    </p:spTree>
  </p:cSld>
  <p:clrMapOvr>
    <a:masterClrMapping/>
  </p:clrMapOvr>
  <p:transition spd="slow" advTm="12000">
    <p:comb dir="vert"/>
    <p:sndAc>
      <p:stSnd>
        <p:snd r:embed="rId2" name="amigos para sempr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es.bcdn.biz/Images/2016/6/1/5e5b8fcd-c972-4d77-ab53-62739d4d12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457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30202"/>
            <a:ext cx="4786346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Se mantiene ocupado actuando en películas y posando para fotos.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tepan-3-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663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s://t4.kn3.net/taringa/E/0/D/5/9/9/JORLINK/2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7" y="0"/>
            <a:ext cx="905547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www.lavanguardia.com/r/GODO/LV/p3/WebSite/2016/06/01/Recortada/img_djuarez_20160601-080900_imagenes_lv_otras_fuentes_12316236_10207861268040488_4090108499916887358_n-krNF--656x437@LaVanguardia-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7780" cy="76327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es.bcdn.biz/Images/2016/6/1/dc879f5c-3171-4750-b30c-c3c470b9cd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78526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387326"/>
            <a:ext cx="3714776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Y de vez en cuando disfruta una buena taza de té.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es.bcdn.biz/Images/2016/6/1/3a74b6e8-f8b2-4bcc-9294-aa62cafab8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578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387326"/>
            <a:ext cx="653179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Pero lo que realmente ama es sentarse con los humanos en el sofá y ver un poco de TV.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cdn.newsner.com/wp-content/uploads/2016/05/stepan3-600x3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747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stepan-2-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354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abascohoy.com/imagenes/2016/05/31/314970_grande_bwP5Xh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7072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es.bcdn.biz/Images/2016/6/1/5ef98cd8-644e-4928-a823-b9d77f8fd6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5630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673078"/>
            <a:ext cx="3238131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2400" b="1" dirty="0" smtClean="0"/>
              <a:t>Le encanta la jardinería.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latina.pe/noticias/wp-content/uploads/sites/2/2016/05/OSO-485x267.jpg"/>
          <p:cNvPicPr>
            <a:picLocks noChangeAspect="1" noChangeArrowheads="1"/>
          </p:cNvPicPr>
          <p:nvPr/>
        </p:nvPicPr>
        <p:blipFill>
          <a:blip r:embed="rId2"/>
          <a:srcRect r="13263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es.bcdn.biz/Images/2016/6/1/60a45c8f-b461-4b91-a346-8e23d5cf80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7179" y="0"/>
            <a:ext cx="7429161" cy="7632700"/>
          </a:xfrm>
          <a:prstGeom prst="rect">
            <a:avLst/>
          </a:prstGeom>
          <a:noFill/>
        </p:spPr>
      </p:pic>
      <p:sp>
        <p:nvSpPr>
          <p:cNvPr id="7" name="6 Conector"/>
          <p:cNvSpPr/>
          <p:nvPr/>
        </p:nvSpPr>
        <p:spPr>
          <a:xfrm>
            <a:off x="1" y="0"/>
            <a:ext cx="2777310" cy="7632700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2777312" y="0"/>
            <a:ext cx="1143008" cy="7632700"/>
          </a:xfrm>
          <a:prstGeom prst="flowChartConnector">
            <a:avLst/>
          </a:prstGeom>
          <a:solidFill>
            <a:srgbClr val="00FF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3920319" y="0"/>
            <a:ext cx="2418868" cy="7632700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224470" cy="7632700"/>
          </a:xfrm>
          <a:prstGeom prst="flowChartConnector">
            <a:avLst/>
          </a:prstGeom>
          <a:solidFill>
            <a:srgbClr val="00FF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563657" y="0"/>
            <a:ext cx="2571768" cy="7632700"/>
          </a:xfrm>
          <a:prstGeom prst="flowChartConnector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10135426" y="0"/>
            <a:ext cx="1134238" cy="7632700"/>
          </a:xfrm>
          <a:prstGeom prst="flowChartConnector">
            <a:avLst/>
          </a:prstGeom>
          <a:solidFill>
            <a:srgbClr val="00FF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esp.rt.com/actualidad/public_images/2016.06/original/575aa885c461880e168b45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25533" cy="7632700"/>
          </a:xfrm>
          <a:prstGeom prst="rect">
            <a:avLst/>
          </a:prstGeom>
          <a:noFill/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esp.rt.com/actualidad/public_images/2016.06/original/575aa020c36188fe1f8b45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4000" contrast="-6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pbs.twimg.com/media/CjzdaVeVAAADysj.jpg:med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6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confirmado.net/wp-content/uploads/2016/06/stepan-un-oso-domesticado-que-ri-383x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7054"/>
            <a:ext cx="11420669" cy="8286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bea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3151" y="0"/>
            <a:ext cx="1328746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458764"/>
            <a:ext cx="563245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s-ES" sz="2400" b="1" dirty="0" smtClean="0"/>
              <a:t>La dieta diaria de Stephan consiste en pescado, verduras y huevos.</a:t>
            </a:r>
            <a:endParaRPr lang="es-ES" sz="2400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Jose Luis\Desktop\stepan-1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46000" cy="76327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bea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768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10800000" flipV="1">
            <a:off x="419857" y="387326"/>
            <a:ext cx="3286148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Se mantiene en forma jugando fútbol con su familia.</a:t>
            </a:r>
            <a:endParaRPr lang="es-ES" sz="24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91493" y="646172"/>
            <a:ext cx="892975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La abogada y escritora Eva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Golinger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 se ha trasladado hasta las afueras de la ciudad de Moscú para pasar un día con el oso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Stepán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, que abraza por la noche a sus dueños,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Yury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y Svetlana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Panteleenko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, se acurruca con ellos para ver la tele en el sofá e incluso les ayuda a regar las plantas del jardín.</a:t>
            </a:r>
          </a:p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Durante su visita,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Golinger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 ha dado de desayunar a 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Stepán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, de 23 años, gachas de avena con cuchara sopera, han jugado con pelotas y aros y han tomado té juntos sentados a la mesa. </a:t>
            </a:r>
          </a:p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"A nadie le da miedo; al revés, todos le quieren mucho. A él los niños le encantan, tener amigos así. No es un oso común: el cariño que da no es normal para un animal salvaje. Tratamos de conservarlo con un equilibrio de estabilidad, tranquilidad y buena vida. Sin molestias ni agresividad. Vivimos así", afirma </a:t>
            </a:r>
            <a:r>
              <a:rPr lang="es-ES" sz="2800" b="1" dirty="0" err="1" smtClean="0">
                <a:solidFill>
                  <a:srgbClr val="00FF00"/>
                </a:solidFill>
                <a:latin typeface="Agency FB" pitchFamily="34" charset="0"/>
              </a:rPr>
              <a:t>Yury</a:t>
            </a:r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, que le da constantemente mimos y caricias junto a su mujer.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100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esp.rt.com/actualidad/public_images/2016.06/original/57569f6fc3618891578b45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464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  <p:sndAc>
      <p:stSnd>
        <p:snd r:embed="rId2" name="When the saints go marchin’in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esp.rt.com/actualidad/public_images/2016.06/original/575aa515c3618889218b45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94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634435" y="2887656"/>
            <a:ext cx="80946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Según cuenta el </a:t>
            </a:r>
            <a:r>
              <a:rPr lang="es-ES" sz="3200" b="1" dirty="0" err="1" smtClean="0">
                <a:solidFill>
                  <a:srgbClr val="00FF00"/>
                </a:solidFill>
                <a:latin typeface="Agency FB" pitchFamily="34" charset="0"/>
              </a:rPr>
              <a:t>propietaro</a:t>
            </a:r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, </a:t>
            </a:r>
            <a:r>
              <a:rPr lang="es-ES" sz="3200" b="1" dirty="0" err="1" smtClean="0">
                <a:solidFill>
                  <a:srgbClr val="00FF00"/>
                </a:solidFill>
                <a:latin typeface="Agency FB" pitchFamily="34" charset="0"/>
              </a:rPr>
              <a:t>Stepán</a:t>
            </a:r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 era "un osito pequeño en un zoológico de Leningrado" cuando le compraron."Cuando fuimos, encontramos 6 osos muy desnutridos. Entonces, compramos pan y se lo tiramos a los osos. Todos empezaron a comer menos este. A este todos le golpeaban; no le dejaban comer (…) Se me subió a las manos, me abrazó y empezó a lamerme la oreja, como si yo fuera la madre", relata </a:t>
            </a:r>
            <a:r>
              <a:rPr lang="es-ES" sz="3200" b="1" dirty="0" err="1" smtClean="0">
                <a:solidFill>
                  <a:srgbClr val="00FF00"/>
                </a:solidFill>
                <a:latin typeface="Agency FB" pitchFamily="34" charset="0"/>
              </a:rPr>
              <a:t>Yury</a:t>
            </a:r>
            <a:r>
              <a:rPr lang="es-ES" sz="3200" b="1" dirty="0" smtClean="0">
                <a:solidFill>
                  <a:srgbClr val="00FF00"/>
                </a:solidFill>
                <a:latin typeface="Agency FB" pitchFamily="34" charset="0"/>
              </a:rPr>
              <a:t>.</a:t>
            </a:r>
            <a:endParaRPr lang="es-ES" sz="32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cdn2.img.mundo.sputniknews.com/images/106030/81/10603081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1183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elimparcial.com/Edicionenlinea/Fotos/LoCurioso/1436903-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8873084">
            <a:off x="3909428" y="1451136"/>
            <a:ext cx="3740376" cy="423395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3885560" y="1510218"/>
            <a:ext cx="3697973" cy="415568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957406" y="1502173"/>
            <a:ext cx="3643201" cy="409307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955013" y="1502350"/>
            <a:ext cx="3639667" cy="4085252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3B2E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esp.rt.com/actualidad/public_images/2016.06/original/57569f85c36188e6578b45b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9930"/>
            <a:ext cx="4706137" cy="83807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06203" y="3959226"/>
            <a:ext cx="563245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Por su parte, Svetlana indica que "ama a la gente" y que "es un oso muy alegre". "A pesar de lo que la gente pudiera pensar, no es agresivo en absoluto. Nunca nos ha mordido. Tiene mucho talento", asegura.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206203" y="815954"/>
            <a:ext cx="563245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00FF00"/>
                </a:solidFill>
                <a:latin typeface="Agency FB" pitchFamily="34" charset="0"/>
              </a:rPr>
              <a:t>"No es un oso común: el cariño que da no es normal para un animal salvaje. Tratamos de que lo conserve con un equilibrio de estabilidad, tranquilidad y buena vida", relata su dueño. </a:t>
            </a:r>
            <a:endParaRPr lang="es-ES" sz="2800" b="1" dirty="0">
              <a:solidFill>
                <a:srgbClr val="00FF00"/>
              </a:solidFill>
              <a:latin typeface="Agency FB" pitchFamily="34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8000" contrast="81000"/>
          </a:blip>
          <a:srcRect/>
          <a:stretch>
            <a:fillRect/>
          </a:stretch>
        </p:blipFill>
        <p:spPr bwMode="auto">
          <a:xfrm>
            <a:off x="4706137" y="-21202"/>
            <a:ext cx="6563526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esp.rt.com/actualidad/public_images/2016.06/original/57569f98c4618802488b45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7640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Jose Luis\Desktop\575693b8c361888e5a8b45b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34369" y="4316416"/>
            <a:ext cx="61332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hlinkClick r:id="rId2"/>
              </a:rPr>
              <a:t>https://youtu.be/_8mZGLRY2L0</a:t>
            </a:r>
            <a:endParaRPr lang="es-ES" sz="36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277245" y="1530334"/>
            <a:ext cx="61436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latin typeface="Agency FB" pitchFamily="34" charset="0"/>
              </a:rPr>
              <a:t>Disfruta viendo la mascota en este </a:t>
            </a:r>
            <a:r>
              <a:rPr lang="es-ES" sz="5400" b="1" dirty="0" err="1" smtClean="0">
                <a:latin typeface="Agency FB" pitchFamily="34" charset="0"/>
              </a:rPr>
              <a:t>youtube</a:t>
            </a:r>
            <a:endParaRPr lang="es-ES" sz="5400" b="1" dirty="0">
              <a:latin typeface="Agency FB" pitchFamily="34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8000" contrast="81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://www.boredpanda.es/blog/wp-content/uploads/2016/05/oso-adoptado-stepan-familia-rusa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0" y="-75463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48419" y="530202"/>
            <a:ext cx="4857784" cy="26863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492087" y="3244846"/>
            <a:ext cx="4311408" cy="564269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3600" b="1" dirty="0">
              <a:solidFill>
                <a:srgbClr val="00FF00"/>
              </a:solidFill>
              <a:latin typeface="Cooper Black" pitchFamily="18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Hoy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 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es </a:t>
            </a:r>
            <a:fld id="{547A8F08-4E97-4815-9C23-5989351D5EDB}" type="datetime2">
              <a:rPr lang="es-ES_tradnl" sz="3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15 de julio de 2016</a:t>
            </a:fld>
            <a:endParaRPr lang="es-ES_tradnl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oper Black" pitchFamily="18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Ahora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mismo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 son las </a:t>
            </a:r>
            <a:fld id="{D4F074C5-9B07-4D47-A00C-C4AC33E005FE}" type="datetime10">
              <a:rPr lang="fr-FR" sz="3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11:42</a:t>
            </a:fld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oper Black" pitchFamily="18" charset="0"/>
                <a:cs typeface="Arial" charset="0"/>
              </a:rPr>
              <a:t>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es-ES" sz="3600" b="1" dirty="0" smtClean="0">
              <a:solidFill>
                <a:srgbClr val="00FF00"/>
              </a:solidFill>
              <a:latin typeface="Cooper Black" pitchFamily="18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3000" contrast="91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  ADORABLE MASCO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  ADORABLE MASCOTA</Template>
  <TotalTime>1</TotalTime>
  <Words>503</Words>
  <Application>Microsoft Office PowerPoint</Application>
  <PresentationFormat>Personalizado</PresentationFormat>
  <Paragraphs>36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MI  ADORABLE MASCOTA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2016-07-15T09:42:41Z</dcterms:created>
  <dcterms:modified xsi:type="dcterms:W3CDTF">2016-07-15T09:44:28Z</dcterms:modified>
</cp:coreProperties>
</file>