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  <p:sldMasterId id="2147483666" r:id="rId4"/>
  </p:sldMasterIdLst>
  <p:notesMasterIdLst>
    <p:notesMasterId r:id="rId32"/>
  </p:notesMasterIdLst>
  <p:sldIdLst>
    <p:sldId id="288" r:id="rId5"/>
    <p:sldId id="344" r:id="rId6"/>
    <p:sldId id="281" r:id="rId7"/>
    <p:sldId id="282" r:id="rId8"/>
    <p:sldId id="287" r:id="rId9"/>
    <p:sldId id="294" r:id="rId10"/>
    <p:sldId id="332" r:id="rId11"/>
    <p:sldId id="303" r:id="rId12"/>
    <p:sldId id="296" r:id="rId13"/>
    <p:sldId id="283" r:id="rId14"/>
    <p:sldId id="316" r:id="rId15"/>
    <p:sldId id="285" r:id="rId16"/>
    <p:sldId id="304" r:id="rId17"/>
    <p:sldId id="323" r:id="rId18"/>
    <p:sldId id="307" r:id="rId19"/>
    <p:sldId id="345" r:id="rId20"/>
    <p:sldId id="286" r:id="rId21"/>
    <p:sldId id="300" r:id="rId22"/>
    <p:sldId id="327" r:id="rId23"/>
    <p:sldId id="321" r:id="rId24"/>
    <p:sldId id="299" r:id="rId25"/>
    <p:sldId id="319" r:id="rId26"/>
    <p:sldId id="338" r:id="rId27"/>
    <p:sldId id="335" r:id="rId28"/>
    <p:sldId id="290" r:id="rId29"/>
    <p:sldId id="331" r:id="rId30"/>
    <p:sldId id="347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G2Zpmu34bnZR1foUtn9VQ" hashData="/T7sz2i4pSXD5bde+FeOyCbXk/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CC00"/>
    <a:srgbClr val="E3F40C"/>
    <a:srgbClr val="CCFF33"/>
    <a:srgbClr val="993300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4" d="100"/>
          <a:sy n="54" d="100"/>
        </p:scale>
        <p:origin x="-40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58D33-077C-40B1-A0DF-950EF50B4762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E31C8-0D4B-401E-A485-0D8DD1702A4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66363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6957E-3CCD-4931-A530-8E95BC4A4CC0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EE31C8-0D4B-401E-A485-0D8DD1702A4F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65478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473B1-3AC7-4EBC-8AFD-6B3DD0052D56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6957E-3CCD-4931-A530-8E95BC4A4CC0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EE31C8-0D4B-401E-A485-0D8DD1702A4F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EE31C8-0D4B-401E-A485-0D8DD1702A4F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65478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69B17-70C5-4FCC-BD1F-78D3806AB43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E41C-BCDE-4065-8B2C-C51477062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69B17-70C5-4FCC-BD1F-78D3806AB43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E41C-BCDE-4065-8B2C-C51477062F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74804-5A3B-4FD8-A409-01FF4D86D9D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E0087-33D5-4AF0-999C-2F7334AF3C5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5C0A-853B-4823-AFED-45BE6ADF6E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8074DC-C4EF-48FD-B7F3-E11FD318E2F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D6CA7E-353D-4FFE-BBA5-C7440008427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C91868-07E6-4F63-8A51-CA870F15FFF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4" name="1 Cheurón"/>
          <p:cNvSpPr/>
          <p:nvPr/>
        </p:nvSpPr>
        <p:spPr>
          <a:xfrm>
            <a:off x="-34096" y="0"/>
            <a:ext cx="9178096" cy="695739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14000">
                <a:srgbClr val="FFC000">
                  <a:lumMod val="55000"/>
                  <a:lumOff val="45000"/>
                </a:srgbClr>
              </a:gs>
              <a:gs pos="71000">
                <a:srgbClr val="E6D78A"/>
              </a:gs>
              <a:gs pos="37000">
                <a:schemeClr val="accent6">
                  <a:lumMod val="90000"/>
                  <a:lumOff val="1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0" y="0"/>
            <a:ext cx="9144000" cy="6858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14000">
                <a:srgbClr val="FFC000">
                  <a:lumMod val="55000"/>
                  <a:lumOff val="45000"/>
                </a:srgbClr>
              </a:gs>
              <a:gs pos="71000">
                <a:srgbClr val="E6D78A"/>
              </a:gs>
              <a:gs pos="37000">
                <a:schemeClr val="accent6">
                  <a:lumMod val="90000"/>
                  <a:lumOff val="10000"/>
                </a:schemeClr>
              </a:gs>
              <a:gs pos="100000">
                <a:schemeClr val="tx1"/>
              </a:gs>
            </a:gsLst>
            <a:lin ang="0" scaled="1"/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Diapositiva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642918"/>
            <a:ext cx="7056431" cy="17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espectacular naturaleza.definitivo.jpg"/>
          <p:cNvPicPr>
            <a:picLocks noGrp="1"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643834" y="6215081"/>
            <a:ext cx="1500166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7429520" y="6357958"/>
            <a:ext cx="18573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00E7E2"/>
              </a:extrusionClr>
            </a:sp3d>
          </a:bodyPr>
          <a:lstStyle/>
          <a:p>
            <a:pPr algn="ctr"/>
            <a:r>
              <a:rPr lang="es-ES" sz="800" b="1" dirty="0" smtClean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</a:t>
            </a:r>
          </a:p>
          <a:p>
            <a:pPr algn="ctr"/>
            <a:r>
              <a:rPr lang="es-ES" sz="800" b="1" dirty="0" smtClean="0">
                <a:solidFill>
                  <a:schemeClr val="bg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CONTIENE MUSICA</a:t>
            </a:r>
            <a:endParaRPr lang="es-ES" sz="800" b="1" dirty="0">
              <a:solidFill>
                <a:schemeClr val="bg2">
                  <a:lumMod val="50000"/>
                </a:scheme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9791439"/>
      </p:ext>
    </p:extLst>
  </p:cSld>
  <p:clrMapOvr>
    <a:masterClrMapping/>
  </p:clrMapOvr>
  <p:transition>
    <p:sndAc>
      <p:stSnd loop="1">
        <p:snd r:embed="rId2" name="C. Shpeeris    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00363" y="-1214471"/>
            <a:ext cx="8062917" cy="5965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2286048" y="-1285908"/>
            <a:ext cx="8572560" cy="60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28924" y="2285992"/>
            <a:ext cx="8215370" cy="600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54085" y="1072767"/>
            <a:ext cx="6103174" cy="803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Marco"/>
          <p:cNvSpPr/>
          <p:nvPr/>
        </p:nvSpPr>
        <p:spPr>
          <a:xfrm>
            <a:off x="-1357354" y="-1357346"/>
            <a:ext cx="11787270" cy="9572692"/>
          </a:xfrm>
          <a:prstGeom prst="frame">
            <a:avLst>
              <a:gd name="adj1" fmla="val 1432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571472" y="5214950"/>
            <a:ext cx="8286776" cy="19082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El otoño es la estación más romántica del año, la más especial, melancólica y cautivadora. El paisaje cambia velozmente, nos muestra su lado más sentimental, humilde y sincero, para enseñarnos que somos libres para elegir ser feliz , porque en  el tiempo de cada estación,  Dios  nos regala   cómo  renovar  la esencia de nuestra alma. </a:t>
            </a:r>
            <a:endParaRPr lang="es-ES" b="1" dirty="0" smtClean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libri" pitchFamily="34" charset="0"/>
            </a:endParaRPr>
          </a:p>
          <a:p>
            <a:pPr algn="ctr"/>
            <a:r>
              <a:rPr lang="es-ES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bri" pitchFamily="34" charset="0"/>
              </a:rPr>
              <a:t> </a:t>
            </a:r>
            <a:endParaRPr lang="es-ES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t="49869" r="50394"/>
          <a:stretch>
            <a:fillRect/>
          </a:stretch>
        </p:blipFill>
        <p:spPr>
          <a:xfrm flipH="1">
            <a:off x="0" y="3420174"/>
            <a:ext cx="4572000" cy="3437826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6" name="5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r="50394" b="50919"/>
          <a:stretch>
            <a:fillRect/>
          </a:stretch>
        </p:blipFill>
        <p:spPr>
          <a:xfrm flipH="1">
            <a:off x="0" y="0"/>
            <a:ext cx="4572000" cy="3357562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9" name="8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r="50394" b="50919"/>
          <a:stretch>
            <a:fillRect/>
          </a:stretch>
        </p:blipFill>
        <p:spPr>
          <a:xfrm>
            <a:off x="4572000" y="0"/>
            <a:ext cx="4572000" cy="3357562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10" name="9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t="49869" r="50394"/>
          <a:stretch>
            <a:fillRect/>
          </a:stretch>
        </p:blipFill>
        <p:spPr>
          <a:xfrm>
            <a:off x="4572000" y="3420174"/>
            <a:ext cx="4572000" cy="3437826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7" name="6 Imagen" descr="Diapositiva5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2" name="1 Cheurón"/>
          <p:cNvSpPr/>
          <p:nvPr/>
        </p:nvSpPr>
        <p:spPr>
          <a:xfrm rot="5400000">
            <a:off x="2856677" y="-1142196"/>
            <a:ext cx="3500440" cy="5784833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 flip="none" rotWithShape="1">
            <a:gsLst>
              <a:gs pos="22000">
                <a:srgbClr val="FF6600">
                  <a:lumMod val="43000"/>
                  <a:lumOff val="57000"/>
                </a:srgbClr>
              </a:gs>
              <a:gs pos="0">
                <a:srgbClr val="FFFF00">
                  <a:lumMod val="53000"/>
                  <a:lumOff val="47000"/>
                </a:srgbClr>
              </a:gs>
              <a:gs pos="88000">
                <a:srgbClr val="C00000">
                  <a:lumMod val="67000"/>
                </a:srgbClr>
              </a:gs>
              <a:gs pos="54000">
                <a:schemeClr val="accent6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1 Cheurón"/>
          <p:cNvSpPr/>
          <p:nvPr/>
        </p:nvSpPr>
        <p:spPr>
          <a:xfrm rot="16200000">
            <a:off x="2858322" y="2215362"/>
            <a:ext cx="3500440" cy="5784833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2000">
                <a:srgbClr val="FF6600">
                  <a:lumMod val="43000"/>
                  <a:lumOff val="57000"/>
                </a:srgbClr>
              </a:gs>
              <a:gs pos="0">
                <a:srgbClr val="FFFF00">
                  <a:lumMod val="53000"/>
                  <a:lumOff val="47000"/>
                </a:srgbClr>
              </a:gs>
              <a:gs pos="88000">
                <a:srgbClr val="C00000">
                  <a:lumMod val="67000"/>
                </a:srgbClr>
              </a:gs>
              <a:gs pos="54000">
                <a:schemeClr val="accent6">
                  <a:lumMod val="75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>
            <a:off x="-34096" y="608023"/>
            <a:ext cx="4750111" cy="5784833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2000">
                <a:srgbClr val="FF6600">
                  <a:lumMod val="43000"/>
                  <a:lumOff val="57000"/>
                </a:srgbClr>
              </a:gs>
              <a:gs pos="0">
                <a:srgbClr val="FFFF00">
                  <a:lumMod val="53000"/>
                  <a:lumOff val="47000"/>
                </a:srgbClr>
              </a:gs>
              <a:gs pos="88000">
                <a:srgbClr val="C00000">
                  <a:lumMod val="67000"/>
                </a:srgbClr>
              </a:gs>
              <a:gs pos="54000">
                <a:schemeClr val="accent6">
                  <a:lumMod val="75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4608542" y="633739"/>
            <a:ext cx="4535458" cy="572421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2000">
                <a:srgbClr val="FF6600">
                  <a:lumMod val="43000"/>
                  <a:lumOff val="57000"/>
                </a:srgbClr>
              </a:gs>
              <a:gs pos="0">
                <a:srgbClr val="FFFF00">
                  <a:lumMod val="53000"/>
                  <a:lumOff val="47000"/>
                </a:srgbClr>
              </a:gs>
              <a:gs pos="88000">
                <a:srgbClr val="C00000">
                  <a:lumMod val="67000"/>
                </a:srgbClr>
              </a:gs>
              <a:gs pos="54000">
                <a:schemeClr val="accent6">
                  <a:lumMod val="75000"/>
                </a:schemeClr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Diapositiva3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297914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/>
          <p:nvPr/>
        </p:nvSpPr>
        <p:spPr>
          <a:xfrm flipV="1">
            <a:off x="4571999" y="4214818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 flipV="1">
            <a:off x="0" y="4214818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 flipV="1">
            <a:off x="0" y="285749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0" y="107154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 flipV="1">
            <a:off x="4571999" y="285749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4571999" y="107154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4571999" y="-28577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0" y="-285776"/>
            <a:ext cx="4572001" cy="2928934"/>
          </a:xfrm>
          <a:custGeom>
            <a:avLst/>
            <a:gdLst>
              <a:gd name="connsiteX0" fmla="*/ 0 w 4214842"/>
              <a:gd name="connsiteY0" fmla="*/ 114300 h 914400"/>
              <a:gd name="connsiteX1" fmla="*/ 4214842 w 4214842"/>
              <a:gd name="connsiteY1" fmla="*/ 114300 h 914400"/>
              <a:gd name="connsiteX2" fmla="*/ 4214842 w 4214842"/>
              <a:gd name="connsiteY2" fmla="*/ 800100 h 914400"/>
              <a:gd name="connsiteX3" fmla="*/ 0 w 4214842"/>
              <a:gd name="connsiteY3" fmla="*/ 800100 h 914400"/>
              <a:gd name="connsiteX4" fmla="*/ 0 w 4214842"/>
              <a:gd name="connsiteY4" fmla="*/ 114300 h 914400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609728 h 1990728"/>
              <a:gd name="connsiteX4" fmla="*/ 0 w 4214842"/>
              <a:gd name="connsiteY4" fmla="*/ 381000 h 1990728"/>
              <a:gd name="connsiteX0" fmla="*/ 0 w 4214842"/>
              <a:gd name="connsiteY0" fmla="*/ 381000 h 2238388"/>
              <a:gd name="connsiteX1" fmla="*/ 4214842 w 4214842"/>
              <a:gd name="connsiteY1" fmla="*/ 923928 h 2238388"/>
              <a:gd name="connsiteX2" fmla="*/ 4214842 w 4214842"/>
              <a:gd name="connsiteY2" fmla="*/ 1609728 h 2238388"/>
              <a:gd name="connsiteX3" fmla="*/ 71438 w 4214842"/>
              <a:gd name="connsiteY3" fmla="*/ 2238388 h 2238388"/>
              <a:gd name="connsiteX4" fmla="*/ 0 w 4214842"/>
              <a:gd name="connsiteY4" fmla="*/ 381000 h 2238388"/>
              <a:gd name="connsiteX0" fmla="*/ 0 w 4214842"/>
              <a:gd name="connsiteY0" fmla="*/ 381000 h 1990728"/>
              <a:gd name="connsiteX1" fmla="*/ 4214842 w 4214842"/>
              <a:gd name="connsiteY1" fmla="*/ 923928 h 1990728"/>
              <a:gd name="connsiteX2" fmla="*/ 4214842 w 4214842"/>
              <a:gd name="connsiteY2" fmla="*/ 1609728 h 1990728"/>
              <a:gd name="connsiteX3" fmla="*/ 0 w 4214842"/>
              <a:gd name="connsiteY3" fmla="*/ 1095380 h 1990728"/>
              <a:gd name="connsiteX4" fmla="*/ 0 w 4214842"/>
              <a:gd name="connsiteY4" fmla="*/ 381000 h 1990728"/>
              <a:gd name="connsiteX0" fmla="*/ 0 w 4214842"/>
              <a:gd name="connsiteY0" fmla="*/ 381000 h 2547950"/>
              <a:gd name="connsiteX1" fmla="*/ 4214842 w 4214842"/>
              <a:gd name="connsiteY1" fmla="*/ 923928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2547950"/>
              <a:gd name="connsiteX1" fmla="*/ 4214842 w 4214842"/>
              <a:gd name="connsiteY1" fmla="*/ 1452570 h 2547950"/>
              <a:gd name="connsiteX2" fmla="*/ 4214842 w 4214842"/>
              <a:gd name="connsiteY2" fmla="*/ 2166950 h 2547950"/>
              <a:gd name="connsiteX3" fmla="*/ 0 w 4214842"/>
              <a:gd name="connsiteY3" fmla="*/ 1095380 h 2547950"/>
              <a:gd name="connsiteX4" fmla="*/ 0 w 4214842"/>
              <a:gd name="connsiteY4" fmla="*/ 381000 h 2547950"/>
              <a:gd name="connsiteX0" fmla="*/ 0 w 4214842"/>
              <a:gd name="connsiteY0" fmla="*/ 381000 h 3452834"/>
              <a:gd name="connsiteX1" fmla="*/ 4214842 w 4214842"/>
              <a:gd name="connsiteY1" fmla="*/ 1452570 h 3452834"/>
              <a:gd name="connsiteX2" fmla="*/ 4214810 w 4214842"/>
              <a:gd name="connsiteY2" fmla="*/ 3071834 h 3452834"/>
              <a:gd name="connsiteX3" fmla="*/ 0 w 4214842"/>
              <a:gd name="connsiteY3" fmla="*/ 1095380 h 3452834"/>
              <a:gd name="connsiteX4" fmla="*/ 0 w 4214842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0 w 4214821"/>
              <a:gd name="connsiteY3" fmla="*/ 1095380 h 3452834"/>
              <a:gd name="connsiteX4" fmla="*/ 0 w 4214821"/>
              <a:gd name="connsiteY4" fmla="*/ 381000 h 3452834"/>
              <a:gd name="connsiteX0" fmla="*/ 0 w 4214821"/>
              <a:gd name="connsiteY0" fmla="*/ 381000 h 3452834"/>
              <a:gd name="connsiteX1" fmla="*/ 4214810 w 4214821"/>
              <a:gd name="connsiteY1" fmla="*/ 2286016 h 3452834"/>
              <a:gd name="connsiteX2" fmla="*/ 4214810 w 4214821"/>
              <a:gd name="connsiteY2" fmla="*/ 3071834 h 3452834"/>
              <a:gd name="connsiteX3" fmla="*/ 1 w 4214821"/>
              <a:gd name="connsiteY3" fmla="*/ 1347430 h 3452834"/>
              <a:gd name="connsiteX4" fmla="*/ 0 w 4214821"/>
              <a:gd name="connsiteY4" fmla="*/ 381000 h 3452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21" h="3452834">
                <a:moveTo>
                  <a:pt x="0" y="381000"/>
                </a:moveTo>
                <a:cubicBezTo>
                  <a:pt x="1404947" y="0"/>
                  <a:pt x="2799284" y="2278235"/>
                  <a:pt x="4214810" y="2286016"/>
                </a:cubicBezTo>
                <a:cubicBezTo>
                  <a:pt x="4214799" y="2825771"/>
                  <a:pt x="4214821" y="2532079"/>
                  <a:pt x="4214810" y="3071834"/>
                </a:cubicBezTo>
                <a:cubicBezTo>
                  <a:pt x="2809861" y="3452834"/>
                  <a:pt x="1404948" y="966430"/>
                  <a:pt x="1" y="1347430"/>
                </a:cubicBezTo>
                <a:cubicBezTo>
                  <a:pt x="1" y="1025287"/>
                  <a:pt x="0" y="703143"/>
                  <a:pt x="0" y="381000"/>
                </a:cubicBezTo>
                <a:close/>
              </a:path>
            </a:pathLst>
          </a:custGeom>
          <a:gradFill flip="none" rotWithShape="1">
            <a:gsLst>
              <a:gs pos="0">
                <a:srgbClr val="FFC000">
                  <a:lumMod val="71000"/>
                </a:srgbClr>
              </a:gs>
              <a:gs pos="30000">
                <a:srgbClr val="FFC000"/>
              </a:gs>
              <a:gs pos="90000">
                <a:srgbClr val="E6D78A"/>
              </a:gs>
              <a:gs pos="44000">
                <a:srgbClr val="FFC000"/>
              </a:gs>
              <a:gs pos="100000">
                <a:srgbClr val="E6DCAC"/>
              </a:gs>
            </a:gsLst>
            <a:lin ang="10800000" scaled="1"/>
            <a:tileRect/>
          </a:gradFill>
          <a:ln>
            <a:noFill/>
          </a:ln>
          <a:effectLst>
            <a:outerShdw blurRad="1270000" dist="50800" dir="5400000" algn="ctr" rotWithShape="0">
              <a:srgbClr val="FFC000"/>
            </a:outerShdw>
          </a:effectLst>
          <a:scene3d>
            <a:camera prst="orthographicFront"/>
            <a:lightRig rig="brightRoom" dir="t"/>
          </a:scene3d>
          <a:sp3d>
            <a:bevelT w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17" name="16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937" t="5249" r="3937" b="5249"/>
          <a:stretch>
            <a:fillRect/>
          </a:stretch>
        </p:blipFill>
        <p:spPr>
          <a:xfrm>
            <a:off x="359984" y="359994"/>
            <a:ext cx="8424031" cy="6138008"/>
          </a:xfrm>
          <a:prstGeom prst="diamond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090039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8" grpId="0" animBg="1"/>
      <p:bldP spid="7" grpId="0" animBg="1"/>
      <p:bldP spid="13" grpId="0" animBg="1"/>
      <p:bldP spid="12" grpId="0" animBg="1"/>
      <p:bldP spid="11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787" t="1050" r="787" b="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uadroTexto"/>
          <p:cNvSpPr txBox="1"/>
          <p:nvPr/>
        </p:nvSpPr>
        <p:spPr>
          <a:xfrm>
            <a:off x="0" y="0"/>
            <a:ext cx="9144000" cy="353345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171450">
              <a:bevelT w="38100" h="38100" prst="angle"/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400" dirty="0" err="1" smtClean="0">
                <a:gradFill flip="none" rotWithShape="1"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31000">
                      <a:srgbClr val="FFA800"/>
                    </a:gs>
                    <a:gs pos="52000">
                      <a:srgbClr val="CCFF33"/>
                    </a:gs>
                    <a:gs pos="72000">
                      <a:srgbClr val="FFA800"/>
                    </a:gs>
                    <a:gs pos="100000">
                      <a:srgbClr val="825600"/>
                    </a:gs>
                    <a:gs pos="86000">
                      <a:srgbClr val="FFA800"/>
                    </a:gs>
                  </a:gsLst>
                  <a:lin ang="5400000" scaled="1"/>
                  <a:tileRect/>
                </a:gradFill>
                <a:latin typeface="Wingdings" pitchFamily="2" charset="2"/>
                <a:cs typeface="ZWAdobeF" pitchFamily="2" charset="0"/>
              </a:rPr>
              <a:t>tutututututututututut</a:t>
            </a:r>
            <a:endParaRPr lang="es-ES" sz="2400" dirty="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31000">
                    <a:srgbClr val="FFA800"/>
                  </a:gs>
                  <a:gs pos="52000">
                    <a:srgbClr val="CCFF33"/>
                  </a:gs>
                  <a:gs pos="72000">
                    <a:srgbClr val="FFA800"/>
                  </a:gs>
                  <a:gs pos="100000">
                    <a:srgbClr val="825600"/>
                  </a:gs>
                  <a:gs pos="86000">
                    <a:srgbClr val="FFA800"/>
                  </a:gs>
                </a:gsLst>
                <a:lin ang="5400000" scaled="1"/>
                <a:tileRect/>
              </a:gradFill>
              <a:latin typeface="Wingdings" pitchFamily="2" charset="2"/>
              <a:cs typeface="ZWAdobeF" pitchFamily="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0" y="3571876"/>
            <a:ext cx="9144000" cy="360493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171450">
              <a:bevelT w="38100" h="38100" prst="angle"/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400" dirty="0" err="1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31000">
                      <a:srgbClr val="FFA800"/>
                    </a:gs>
                    <a:gs pos="52000">
                      <a:srgbClr val="CCFF33"/>
                    </a:gs>
                    <a:gs pos="72000">
                      <a:srgbClr val="FFA800"/>
                    </a:gs>
                    <a:gs pos="100000">
                      <a:srgbClr val="825600"/>
                    </a:gs>
                    <a:gs pos="86000">
                      <a:srgbClr val="FFA800"/>
                    </a:gs>
                  </a:gsLst>
                  <a:lin ang="5400000" scaled="1"/>
                </a:gradFill>
                <a:latin typeface="Wingdings" pitchFamily="2" charset="2"/>
                <a:cs typeface="ZWAdobeF" pitchFamily="2" charset="0"/>
              </a:rPr>
              <a:t>tutututututututututut</a:t>
            </a:r>
            <a:endParaRPr lang="es-ES" sz="2400" dirty="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31000">
                    <a:srgbClr val="FFA800"/>
                  </a:gs>
                  <a:gs pos="52000">
                    <a:srgbClr val="CCFF33"/>
                  </a:gs>
                  <a:gs pos="72000">
                    <a:srgbClr val="FFA800"/>
                  </a:gs>
                  <a:gs pos="100000">
                    <a:srgbClr val="825600"/>
                  </a:gs>
                  <a:gs pos="86000">
                    <a:srgbClr val="FFA800"/>
                  </a:gs>
                </a:gsLst>
                <a:lin ang="5400000" scaled="1"/>
              </a:gradFill>
              <a:latin typeface="Wingdings" pitchFamily="2" charset="2"/>
              <a:cs typeface="ZWAdobeF" pitchFamily="2" charset="0"/>
            </a:endParaRPr>
          </a:p>
        </p:txBody>
      </p:sp>
      <p:pic>
        <p:nvPicPr>
          <p:cNvPr id="6" name="5 Imagen" descr="Diapositiva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787" t="1050" r="787" b="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0.03588 L 0.29132 0.5787 " pathEditMode="relative" rAng="0" ptsTypes="AA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307"/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7037E-6 L -0.28351 -0.5926 " pathEditMode="relative" rAng="0" ptsTypes="AA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-29600"/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8" grpId="0"/>
      <p:bldP spid="1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00495" y="-2714668"/>
            <a:ext cx="8062917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2928990" y="-2857544"/>
            <a:ext cx="8143932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643238" y="2357430"/>
            <a:ext cx="8215370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67187" y="1904988"/>
            <a:ext cx="7419975" cy="803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Diapositiva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-2070387" y="-2036007"/>
            <a:ext cx="13284774" cy="10930014"/>
          </a:xfrm>
          <a:prstGeom prst="frame">
            <a:avLst>
              <a:gd name="adj1" fmla="val 1864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una"/>
          <p:cNvSpPr/>
          <p:nvPr/>
        </p:nvSpPr>
        <p:spPr>
          <a:xfrm rot="10800000" flipH="1">
            <a:off x="0" y="0"/>
            <a:ext cx="4000528" cy="6858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H="1">
            <a:off x="1000100" y="0"/>
            <a:ext cx="3500462" cy="6858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 flipH="1">
            <a:off x="2000232" y="0"/>
            <a:ext cx="2714644" cy="6858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357686" y="0"/>
            <a:ext cx="2714644" cy="6858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714876" y="0"/>
            <a:ext cx="3500462" cy="6858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143472" y="0"/>
            <a:ext cx="4000528" cy="6858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4572000" y="0"/>
            <a:ext cx="1562112" cy="6858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H="1">
            <a:off x="3000364" y="0"/>
            <a:ext cx="1571636" cy="6858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500430" y="0"/>
            <a:ext cx="2071702" cy="6858000"/>
          </a:xfrm>
          <a:prstGeom prst="ellipse">
            <a:avLst/>
          </a:prstGeom>
          <a:noFill/>
          <a:ln w="666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Diapositiva6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8873084">
            <a:off x="2991955" y="1527073"/>
            <a:ext cx="3286116" cy="335758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2991956" y="1542672"/>
            <a:ext cx="3286116" cy="335758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2991957" y="1545328"/>
            <a:ext cx="3286116" cy="335758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2997647" y="1545329"/>
            <a:ext cx="3286116" cy="335758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gradFill flip="none" rotWithShape="1"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4572008"/>
            <a:ext cx="4602879" cy="228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flipH="1">
            <a:off x="4541121" y="0"/>
            <a:ext cx="4602879" cy="228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flipH="1">
            <a:off x="4541121" y="2285992"/>
            <a:ext cx="4602879" cy="228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flipH="1">
            <a:off x="4541121" y="4572008"/>
            <a:ext cx="4602879" cy="228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2285992"/>
            <a:ext cx="4602879" cy="228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0"/>
            <a:ext cx="4602879" cy="22860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11" name="10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2285992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12" name="11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4572008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19" name="18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0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20" name="19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2285992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21" name="20 Imagen" descr="la belleza del otoño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4572008"/>
            <a:ext cx="3071802" cy="2285992"/>
          </a:xfrm>
          <a:prstGeom prst="chevron">
            <a:avLst>
              <a:gd name="adj" fmla="val 119623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>
            <a:bevelT w="152400" h="50800" prst="softRound"/>
          </a:sp3d>
        </p:spPr>
      </p:pic>
      <p:pic>
        <p:nvPicPr>
          <p:cNvPr id="24" name="23 Imagen" descr="Diapositiva7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-30879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6600">
                  <a:lumMod val="47000"/>
                </a:srgbClr>
              </a:gs>
              <a:gs pos="13000">
                <a:srgbClr val="006600">
                  <a:lumMod val="53000"/>
                </a:srgbClr>
              </a:gs>
              <a:gs pos="100000">
                <a:srgbClr val="006600">
                  <a:lumMod val="38000"/>
                </a:srgbClr>
              </a:gs>
              <a:gs pos="46000">
                <a:srgbClr val="006600">
                  <a:lumMod val="39000"/>
                </a:srgbClr>
              </a:gs>
              <a:gs pos="0">
                <a:srgbClr val="FFFF00"/>
              </a:gs>
              <a:gs pos="71000">
                <a:srgbClr val="006600">
                  <a:lumMod val="5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flipH="1">
            <a:off x="2987824" y="0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1547664" y="-12091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5424" y="-11966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4553368" y="15499"/>
            <a:ext cx="4569288" cy="6842501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91000">
                <a:srgbClr val="FFC000"/>
              </a:gs>
              <a:gs pos="82000">
                <a:srgbClr val="FFF200"/>
              </a:gs>
              <a:gs pos="100000">
                <a:srgbClr val="00CC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31312" y="-1209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1741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1" animBg="1"/>
      <p:bldP spid="5" grpId="1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 Cheurón"/>
          <p:cNvSpPr/>
          <p:nvPr/>
        </p:nvSpPr>
        <p:spPr>
          <a:xfrm>
            <a:off x="0" y="13178"/>
            <a:ext cx="4750111" cy="685551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>
            <a:off x="0" y="857232"/>
            <a:ext cx="3059832" cy="514353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>
            <a:off x="1" y="1836269"/>
            <a:ext cx="2051720" cy="318546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 flip="none" rotWithShape="1"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flipH="1">
            <a:off x="4357647" y="13178"/>
            <a:ext cx="4750111" cy="685551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flipH="1">
            <a:off x="6084168" y="785794"/>
            <a:ext cx="3059832" cy="5286412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 Cheurón"/>
          <p:cNvSpPr/>
          <p:nvPr/>
        </p:nvSpPr>
        <p:spPr>
          <a:xfrm flipH="1">
            <a:off x="7080466" y="1857363"/>
            <a:ext cx="2051720" cy="318620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26000">
                <a:srgbClr val="FFF200"/>
              </a:gs>
              <a:gs pos="64000">
                <a:srgbClr val="FF7A00"/>
              </a:gs>
              <a:gs pos="81000">
                <a:srgbClr val="FF0300">
                  <a:lumMod val="56000"/>
                </a:srgbClr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  <a:effectLst/>
          <a:scene3d>
            <a:camera prst="orthographicFront"/>
            <a:lightRig rig="chilly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1" name="20 Imagen" descr="Diapositiva1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614883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2" animBg="1"/>
      <p:bldP spid="15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flipV="1">
            <a:off x="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27000">
                <a:srgbClr val="FFC000"/>
              </a:gs>
              <a:gs pos="70000">
                <a:srgbClr val="00CC00">
                  <a:lumMod val="74000"/>
                </a:srgbClr>
              </a:gs>
              <a:gs pos="50000">
                <a:srgbClr val="E3F40C">
                  <a:lumMod val="98000"/>
                </a:srgbClr>
              </a:gs>
              <a:gs pos="100000">
                <a:srgbClr val="E6DCAC"/>
              </a:gs>
            </a:gsLst>
            <a:lin ang="13500000" scaled="1"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 flipV="1">
            <a:off x="457200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27000">
                <a:srgbClr val="FFC000"/>
              </a:gs>
              <a:gs pos="70000">
                <a:srgbClr val="00CC00">
                  <a:lumMod val="74000"/>
                </a:srgbClr>
              </a:gs>
              <a:gs pos="50000">
                <a:srgbClr val="E3F40C">
                  <a:lumMod val="98000"/>
                </a:srgbClr>
              </a:gs>
              <a:gs pos="100000">
                <a:srgbClr val="E6DCAC"/>
              </a:gs>
            </a:gsLst>
            <a:lin ang="13500000" scaled="1"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4572000" y="0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27000">
                <a:srgbClr val="FFC000"/>
              </a:gs>
              <a:gs pos="70000">
                <a:srgbClr val="00CC00">
                  <a:lumMod val="74000"/>
                </a:srgbClr>
              </a:gs>
              <a:gs pos="50000">
                <a:srgbClr val="E3F40C">
                  <a:lumMod val="98000"/>
                </a:srgbClr>
              </a:gs>
              <a:gs pos="100000">
                <a:srgbClr val="E6DCAC"/>
              </a:gs>
            </a:gsLst>
            <a:lin ang="13500000" scaled="1"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27000">
                <a:srgbClr val="FFC000"/>
              </a:gs>
              <a:gs pos="70000">
                <a:srgbClr val="00CC00">
                  <a:lumMod val="74000"/>
                </a:srgbClr>
              </a:gs>
              <a:gs pos="50000">
                <a:srgbClr val="E3F40C">
                  <a:lumMod val="98000"/>
                </a:srgbClr>
              </a:gs>
              <a:gs pos="100000">
                <a:srgbClr val="E6DCAC"/>
              </a:gs>
            </a:gsLst>
            <a:lin ang="13500000" scaled="1"/>
          </a:gradFill>
          <a:ln>
            <a:noFill/>
          </a:ln>
          <a:effectLst>
            <a:outerShdw blurRad="1270000" dist="50800" dir="5400000" algn="ctr" rotWithShape="0">
              <a:srgbClr val="00B0F0"/>
            </a:outerShdw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50800" dist="50800" dir="5400000" algn="ctr" rotWithShape="0">
                  <a:srgbClr val="00B0F0"/>
                </a:outerShdw>
              </a:effectLst>
            </a:endParaRPr>
          </a:p>
        </p:txBody>
      </p:sp>
      <p:pic>
        <p:nvPicPr>
          <p:cNvPr id="9" name="8 Imagen" descr="Diapositiva47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47.JPG"/>
          <p:cNvPicPr>
            <a:picLocks noGrp="1" noChangeAspect="1"/>
          </p:cNvPicPr>
          <p:nvPr isPhoto="1"/>
        </p:nvPicPr>
        <p:blipFill>
          <a:blip r:embed="rId2" cstate="print"/>
          <a:srcRect l="7874" t="15748" r="7874" b="15748"/>
          <a:stretch>
            <a:fillRect/>
          </a:stretch>
        </p:blipFill>
        <p:spPr>
          <a:xfrm>
            <a:off x="719968" y="1080181"/>
            <a:ext cx="7704103" cy="4697699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7906184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Forma libre"/>
          <p:cNvSpPr/>
          <p:nvPr/>
        </p:nvSpPr>
        <p:spPr>
          <a:xfrm rot="10800000" flipH="1" flipV="1">
            <a:off x="3857620" y="0"/>
            <a:ext cx="528638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1637958 w 5397159"/>
              <a:gd name="connsiteY0" fmla="*/ 0 h 10418899"/>
              <a:gd name="connsiteX1" fmla="*/ 0 w 5397159"/>
              <a:gd name="connsiteY1" fmla="*/ 0 h 10418899"/>
              <a:gd name="connsiteX2" fmla="*/ 5397159 w 5397159"/>
              <a:gd name="connsiteY2" fmla="*/ 5221227 h 10418899"/>
              <a:gd name="connsiteX3" fmla="*/ 783737 w 5397159"/>
              <a:gd name="connsiteY3" fmla="*/ 8817601 h 10418899"/>
              <a:gd name="connsiteX4" fmla="*/ 1638129 w 5397159"/>
              <a:gd name="connsiteY4" fmla="*/ 10418899 h 10418899"/>
              <a:gd name="connsiteX5" fmla="*/ 4039841 w 5397159"/>
              <a:gd name="connsiteY5" fmla="*/ 5277018 h 10418899"/>
              <a:gd name="connsiteX6" fmla="*/ 1637958 w 5397159"/>
              <a:gd name="connsiteY6" fmla="*/ 0 h 10418899"/>
              <a:gd name="connsiteX0" fmla="*/ 1637958 w 5397159"/>
              <a:gd name="connsiteY0" fmla="*/ 0 h 10418899"/>
              <a:gd name="connsiteX1" fmla="*/ 0 w 5397159"/>
              <a:gd name="connsiteY1" fmla="*/ 0 h 10418899"/>
              <a:gd name="connsiteX2" fmla="*/ 5397159 w 5397159"/>
              <a:gd name="connsiteY2" fmla="*/ 5221227 h 10418899"/>
              <a:gd name="connsiteX3" fmla="*/ 0 w 5397159"/>
              <a:gd name="connsiteY3" fmla="*/ 10418899 h 10418899"/>
              <a:gd name="connsiteX4" fmla="*/ 1638129 w 5397159"/>
              <a:gd name="connsiteY4" fmla="*/ 10418899 h 10418899"/>
              <a:gd name="connsiteX5" fmla="*/ 4039841 w 5397159"/>
              <a:gd name="connsiteY5" fmla="*/ 5277018 h 10418899"/>
              <a:gd name="connsiteX6" fmla="*/ 1637958 w 5397159"/>
              <a:gd name="connsiteY6" fmla="*/ 0 h 10418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97159" h="10418899">
                <a:moveTo>
                  <a:pt x="1637958" y="0"/>
                </a:moveTo>
                <a:lnTo>
                  <a:pt x="0" y="0"/>
                </a:lnTo>
                <a:lnTo>
                  <a:pt x="5397159" y="5221227"/>
                </a:lnTo>
                <a:lnTo>
                  <a:pt x="0" y="10418899"/>
                </a:lnTo>
                <a:lnTo>
                  <a:pt x="1638129" y="10418899"/>
                </a:lnTo>
                <a:lnTo>
                  <a:pt x="4039841" y="5277018"/>
                </a:lnTo>
                <a:lnTo>
                  <a:pt x="1637958" y="0"/>
                </a:lnTo>
                <a:close/>
              </a:path>
            </a:pathLst>
          </a:custGeom>
          <a:gradFill>
            <a:gsLst>
              <a:gs pos="100000">
                <a:srgbClr val="3AC748">
                  <a:lumMod val="31000"/>
                </a:srgbClr>
              </a:gs>
              <a:gs pos="81000">
                <a:srgbClr val="FF6600"/>
              </a:gs>
              <a:gs pos="0">
                <a:srgbClr val="FF0000">
                  <a:lumMod val="0"/>
                  <a:lumOff val="100000"/>
                </a:srgbClr>
              </a:gs>
              <a:gs pos="95000">
                <a:srgbClr val="CCFF33">
                  <a:lumMod val="7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flipH="1">
            <a:off x="0" y="0"/>
            <a:ext cx="535781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1509211 w 5268412"/>
              <a:gd name="connsiteY0" fmla="*/ 87837 h 10506736"/>
              <a:gd name="connsiteX1" fmla="*/ 0 w 5268412"/>
              <a:gd name="connsiteY1" fmla="*/ 0 h 10506736"/>
              <a:gd name="connsiteX2" fmla="*/ 5268412 w 5268412"/>
              <a:gd name="connsiteY2" fmla="*/ 5309064 h 10506736"/>
              <a:gd name="connsiteX3" fmla="*/ 654990 w 5268412"/>
              <a:gd name="connsiteY3" fmla="*/ 8905438 h 10506736"/>
              <a:gd name="connsiteX4" fmla="*/ 1509382 w 5268412"/>
              <a:gd name="connsiteY4" fmla="*/ 10506736 h 10506736"/>
              <a:gd name="connsiteX5" fmla="*/ 3911094 w 5268412"/>
              <a:gd name="connsiteY5" fmla="*/ 5364855 h 10506736"/>
              <a:gd name="connsiteX6" fmla="*/ 1509211 w 5268412"/>
              <a:gd name="connsiteY6" fmla="*/ 87837 h 10506736"/>
              <a:gd name="connsiteX0" fmla="*/ 1656368 w 5415569"/>
              <a:gd name="connsiteY0" fmla="*/ 87837 h 10556276"/>
              <a:gd name="connsiteX1" fmla="*/ 147157 w 5415569"/>
              <a:gd name="connsiteY1" fmla="*/ 0 h 10556276"/>
              <a:gd name="connsiteX2" fmla="*/ 5415569 w 5415569"/>
              <a:gd name="connsiteY2" fmla="*/ 5309064 h 10556276"/>
              <a:gd name="connsiteX3" fmla="*/ 0 w 5415569"/>
              <a:gd name="connsiteY3" fmla="*/ 10556276 h 10556276"/>
              <a:gd name="connsiteX4" fmla="*/ 1656539 w 5415569"/>
              <a:gd name="connsiteY4" fmla="*/ 10506736 h 10556276"/>
              <a:gd name="connsiteX5" fmla="*/ 4058251 w 5415569"/>
              <a:gd name="connsiteY5" fmla="*/ 5364855 h 10556276"/>
              <a:gd name="connsiteX6" fmla="*/ 1656368 w 5415569"/>
              <a:gd name="connsiteY6" fmla="*/ 87837 h 1055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15569" h="10556276">
                <a:moveTo>
                  <a:pt x="1656368" y="87837"/>
                </a:moveTo>
                <a:lnTo>
                  <a:pt x="147157" y="0"/>
                </a:lnTo>
                <a:lnTo>
                  <a:pt x="5415569" y="5309064"/>
                </a:lnTo>
                <a:lnTo>
                  <a:pt x="0" y="10556276"/>
                </a:lnTo>
                <a:lnTo>
                  <a:pt x="1656539" y="10506736"/>
                </a:lnTo>
                <a:lnTo>
                  <a:pt x="4058251" y="5364855"/>
                </a:lnTo>
                <a:lnTo>
                  <a:pt x="1656368" y="87837"/>
                </a:lnTo>
                <a:close/>
              </a:path>
            </a:pathLst>
          </a:custGeom>
          <a:gradFill>
            <a:gsLst>
              <a:gs pos="100000">
                <a:srgbClr val="3AC748">
                  <a:lumMod val="31000"/>
                </a:srgbClr>
              </a:gs>
              <a:gs pos="81000">
                <a:srgbClr val="FF6600"/>
              </a:gs>
              <a:gs pos="0">
                <a:srgbClr val="FF0000">
                  <a:lumMod val="0"/>
                  <a:lumOff val="100000"/>
                </a:srgbClr>
              </a:gs>
              <a:gs pos="95000">
                <a:srgbClr val="CCFF33">
                  <a:lumMod val="7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H="1" flipV="1">
            <a:off x="3857620" y="0"/>
            <a:ext cx="528638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1637958 w 5397159"/>
              <a:gd name="connsiteY0" fmla="*/ 0 h 10418899"/>
              <a:gd name="connsiteX1" fmla="*/ 0 w 5397159"/>
              <a:gd name="connsiteY1" fmla="*/ 0 h 10418899"/>
              <a:gd name="connsiteX2" fmla="*/ 5397159 w 5397159"/>
              <a:gd name="connsiteY2" fmla="*/ 5221227 h 10418899"/>
              <a:gd name="connsiteX3" fmla="*/ 783737 w 5397159"/>
              <a:gd name="connsiteY3" fmla="*/ 8817601 h 10418899"/>
              <a:gd name="connsiteX4" fmla="*/ 1638129 w 5397159"/>
              <a:gd name="connsiteY4" fmla="*/ 10418899 h 10418899"/>
              <a:gd name="connsiteX5" fmla="*/ 4039841 w 5397159"/>
              <a:gd name="connsiteY5" fmla="*/ 5277018 h 10418899"/>
              <a:gd name="connsiteX6" fmla="*/ 1637958 w 5397159"/>
              <a:gd name="connsiteY6" fmla="*/ 0 h 10418899"/>
              <a:gd name="connsiteX0" fmla="*/ 1637958 w 5397159"/>
              <a:gd name="connsiteY0" fmla="*/ 0 h 10418899"/>
              <a:gd name="connsiteX1" fmla="*/ 0 w 5397159"/>
              <a:gd name="connsiteY1" fmla="*/ 0 h 10418899"/>
              <a:gd name="connsiteX2" fmla="*/ 5397159 w 5397159"/>
              <a:gd name="connsiteY2" fmla="*/ 5221227 h 10418899"/>
              <a:gd name="connsiteX3" fmla="*/ 0 w 5397159"/>
              <a:gd name="connsiteY3" fmla="*/ 10418899 h 10418899"/>
              <a:gd name="connsiteX4" fmla="*/ 1638129 w 5397159"/>
              <a:gd name="connsiteY4" fmla="*/ 10418899 h 10418899"/>
              <a:gd name="connsiteX5" fmla="*/ 4039841 w 5397159"/>
              <a:gd name="connsiteY5" fmla="*/ 5277018 h 10418899"/>
              <a:gd name="connsiteX6" fmla="*/ 1637958 w 5397159"/>
              <a:gd name="connsiteY6" fmla="*/ 0 h 10418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97159" h="10418899">
                <a:moveTo>
                  <a:pt x="1637958" y="0"/>
                </a:moveTo>
                <a:lnTo>
                  <a:pt x="0" y="0"/>
                </a:lnTo>
                <a:lnTo>
                  <a:pt x="5397159" y="5221227"/>
                </a:lnTo>
                <a:lnTo>
                  <a:pt x="0" y="10418899"/>
                </a:lnTo>
                <a:lnTo>
                  <a:pt x="1638129" y="10418899"/>
                </a:lnTo>
                <a:lnTo>
                  <a:pt x="4039841" y="5277018"/>
                </a:lnTo>
                <a:lnTo>
                  <a:pt x="1637958" y="0"/>
                </a:lnTo>
                <a:close/>
              </a:path>
            </a:pathLst>
          </a:custGeom>
          <a:gradFill>
            <a:gsLst>
              <a:gs pos="100000">
                <a:srgbClr val="3AC748">
                  <a:lumMod val="31000"/>
                </a:srgbClr>
              </a:gs>
              <a:gs pos="81000">
                <a:srgbClr val="FF6600"/>
              </a:gs>
              <a:gs pos="0">
                <a:srgbClr val="FF0000">
                  <a:lumMod val="0"/>
                  <a:lumOff val="100000"/>
                </a:srgbClr>
              </a:gs>
              <a:gs pos="95000">
                <a:srgbClr val="CCFF33">
                  <a:lumMod val="7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0" y="0"/>
            <a:ext cx="535781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1509211 w 5268412"/>
              <a:gd name="connsiteY0" fmla="*/ 87837 h 10506736"/>
              <a:gd name="connsiteX1" fmla="*/ 0 w 5268412"/>
              <a:gd name="connsiteY1" fmla="*/ 0 h 10506736"/>
              <a:gd name="connsiteX2" fmla="*/ 5268412 w 5268412"/>
              <a:gd name="connsiteY2" fmla="*/ 5309064 h 10506736"/>
              <a:gd name="connsiteX3" fmla="*/ 654990 w 5268412"/>
              <a:gd name="connsiteY3" fmla="*/ 8905438 h 10506736"/>
              <a:gd name="connsiteX4" fmla="*/ 1509382 w 5268412"/>
              <a:gd name="connsiteY4" fmla="*/ 10506736 h 10506736"/>
              <a:gd name="connsiteX5" fmla="*/ 3911094 w 5268412"/>
              <a:gd name="connsiteY5" fmla="*/ 5364855 h 10506736"/>
              <a:gd name="connsiteX6" fmla="*/ 1509211 w 5268412"/>
              <a:gd name="connsiteY6" fmla="*/ 87837 h 10506736"/>
              <a:gd name="connsiteX0" fmla="*/ 1656368 w 5415569"/>
              <a:gd name="connsiteY0" fmla="*/ 87837 h 10556276"/>
              <a:gd name="connsiteX1" fmla="*/ 147157 w 5415569"/>
              <a:gd name="connsiteY1" fmla="*/ 0 h 10556276"/>
              <a:gd name="connsiteX2" fmla="*/ 5415569 w 5415569"/>
              <a:gd name="connsiteY2" fmla="*/ 5309064 h 10556276"/>
              <a:gd name="connsiteX3" fmla="*/ 0 w 5415569"/>
              <a:gd name="connsiteY3" fmla="*/ 10556276 h 10556276"/>
              <a:gd name="connsiteX4" fmla="*/ 1656539 w 5415569"/>
              <a:gd name="connsiteY4" fmla="*/ 10506736 h 10556276"/>
              <a:gd name="connsiteX5" fmla="*/ 4058251 w 5415569"/>
              <a:gd name="connsiteY5" fmla="*/ 5364855 h 10556276"/>
              <a:gd name="connsiteX6" fmla="*/ 1656368 w 5415569"/>
              <a:gd name="connsiteY6" fmla="*/ 87837 h 1055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15569" h="10556276">
                <a:moveTo>
                  <a:pt x="1656368" y="87837"/>
                </a:moveTo>
                <a:lnTo>
                  <a:pt x="147157" y="0"/>
                </a:lnTo>
                <a:lnTo>
                  <a:pt x="5415569" y="5309064"/>
                </a:lnTo>
                <a:lnTo>
                  <a:pt x="0" y="10556276"/>
                </a:lnTo>
                <a:lnTo>
                  <a:pt x="1656539" y="10506736"/>
                </a:lnTo>
                <a:lnTo>
                  <a:pt x="4058251" y="5364855"/>
                </a:lnTo>
                <a:lnTo>
                  <a:pt x="1656368" y="87837"/>
                </a:lnTo>
                <a:close/>
              </a:path>
            </a:pathLst>
          </a:custGeom>
          <a:gradFill>
            <a:gsLst>
              <a:gs pos="100000">
                <a:srgbClr val="3AC748">
                  <a:lumMod val="31000"/>
                </a:srgbClr>
              </a:gs>
              <a:gs pos="81000">
                <a:srgbClr val="FF6600"/>
              </a:gs>
              <a:gs pos="0">
                <a:srgbClr val="FF0000">
                  <a:lumMod val="0"/>
                  <a:lumOff val="100000"/>
                </a:srgbClr>
              </a:gs>
              <a:gs pos="95000">
                <a:srgbClr val="CCFF33">
                  <a:lumMod val="72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1 Imagen" descr="Diapositiva51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16944"/>
            <a:ext cx="9144000" cy="68749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7" grpId="0" animBg="1"/>
      <p:bldP spid="7" grpId="1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MELANCOLICO OTOÑO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7810718">
            <a:off x="3320416" y="417500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3082570" flipH="1">
            <a:off x="3437435" y="-429143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95738" flipH="1">
            <a:off x="4466650" y="413356"/>
            <a:ext cx="1285852" cy="6858000"/>
          </a:xfrm>
          <a:prstGeom prst="moon">
            <a:avLst>
              <a:gd name="adj" fmla="val 1285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8656010">
            <a:off x="4369048" y="-410940"/>
            <a:ext cx="1285852" cy="6858000"/>
          </a:xfrm>
          <a:prstGeom prst="moon">
            <a:avLst>
              <a:gd name="adj" fmla="val 12855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8656010">
            <a:off x="4580110" y="911465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7903129">
            <a:off x="3635845" y="1716068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799815">
            <a:off x="3740837" y="888788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994846">
            <a:off x="4739389" y="1605206"/>
            <a:ext cx="811255" cy="4363309"/>
          </a:xfrm>
          <a:prstGeom prst="moon">
            <a:avLst>
              <a:gd name="adj" fmla="val 20205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214810" y="3214686"/>
            <a:ext cx="642942" cy="557210"/>
          </a:xfrm>
          <a:prstGeom prst="diamond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MELANCOLICO OTOÑO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6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6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6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6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6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6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6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6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6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6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6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6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6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6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1" animBg="1"/>
      <p:bldP spid="5" grpId="2" animBg="1"/>
      <p:bldP spid="7" grpId="1" animBg="1"/>
      <p:bldP spid="7" grpId="2" animBg="1"/>
      <p:bldP spid="9" grpId="1" animBg="1"/>
      <p:bldP spid="9" grpId="2" animBg="1"/>
      <p:bldP spid="12" grpId="1" animBg="1"/>
      <p:bldP spid="12" grpId="2" animBg="1"/>
      <p:bldP spid="13" grpId="1" animBg="1"/>
      <p:bldP spid="13" grpId="2" animBg="1"/>
      <p:bldP spid="14" grpId="0" animBg="1"/>
      <p:bldP spid="14" grpId="1" animBg="1"/>
      <p:bldP spid="15" grpId="1" animBg="1"/>
      <p:bldP spid="15" grpId="2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3143240" y="-1285908"/>
            <a:ext cx="8062917" cy="5965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286048" y="-1357346"/>
            <a:ext cx="8572560" cy="60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143172" y="2285992"/>
            <a:ext cx="8215370" cy="600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968330" y="1103711"/>
            <a:ext cx="6103174" cy="803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Marco"/>
          <p:cNvSpPr/>
          <p:nvPr/>
        </p:nvSpPr>
        <p:spPr>
          <a:xfrm>
            <a:off x="-1285916" y="-1357346"/>
            <a:ext cx="11787270" cy="9572692"/>
          </a:xfrm>
          <a:prstGeom prst="frame">
            <a:avLst>
              <a:gd name="adj1" fmla="val 1432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heurón"/>
          <p:cNvSpPr/>
          <p:nvPr/>
        </p:nvSpPr>
        <p:spPr>
          <a:xfrm rot="5400000">
            <a:off x="-607228" y="607229"/>
            <a:ext cx="3500440" cy="228598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 flip="none" rotWithShape="1"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72" y="607213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8" y="60721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72" y="60721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7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8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72" y="3964772"/>
            <a:ext cx="3500440" cy="228601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gradFill>
            <a:gsLst>
              <a:gs pos="96000">
                <a:schemeClr val="accent6">
                  <a:lumMod val="39000"/>
                </a:schemeClr>
              </a:gs>
              <a:gs pos="0">
                <a:srgbClr val="FFFF00">
                  <a:lumMod val="53000"/>
                  <a:lumOff val="47000"/>
                </a:srgbClr>
              </a:gs>
              <a:gs pos="100000">
                <a:srgbClr val="C00000">
                  <a:lumMod val="67000"/>
                </a:srgbClr>
              </a:gs>
              <a:gs pos="28000">
                <a:srgbClr val="FFC000"/>
              </a:gs>
            </a:gsLst>
            <a:path path="rect">
              <a:fillToRect l="50000" t="50000" r="50000" b="50000"/>
            </a:path>
          </a:gradFill>
          <a:ln>
            <a:noFill/>
          </a:ln>
          <a:effectLst>
            <a:outerShdw blurRad="723900" dist="50800" dir="5400000" algn="ctr" rotWithShape="0">
              <a:srgbClr val="FF7C80"/>
            </a:outerShdw>
          </a:effectLst>
          <a:scene3d>
            <a:camera prst="orthographicFront"/>
            <a:lightRig rig="glow" dir="t"/>
          </a:scene3d>
          <a:sp3d>
            <a:bevelT w="4318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bright="7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7525996">
            <a:off x="5187016" y="2866175"/>
            <a:ext cx="3031243" cy="4475880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lum bright="7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8334244" flipH="1">
            <a:off x="1005450" y="-806866"/>
            <a:ext cx="2865868" cy="4648693"/>
          </a:xfrm>
          <a:prstGeom prst="ellipse">
            <a:avLst/>
          </a:prstGeom>
          <a:noFill/>
          <a:ln w="82550">
            <a:noFill/>
            <a:miter lim="800000"/>
            <a:headEnd/>
            <a:tailEnd/>
          </a:ln>
          <a:effectLst>
            <a:outerShdw dist="35921" dir="2700000" sx="96000" sy="96000" algn="ctr" rotWithShape="0">
              <a:srgbClr val="7030A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7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13972002" flipH="1" flipV="1">
            <a:off x="5240464" y="-750772"/>
            <a:ext cx="2832170" cy="4558864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7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7" t="17368" r="18323" b="50019"/>
          <a:stretch>
            <a:fillRect/>
          </a:stretch>
        </p:blipFill>
        <p:spPr bwMode="auto">
          <a:xfrm rot="2971339" flipH="1" flipV="1">
            <a:off x="1218844" y="2976186"/>
            <a:ext cx="2751181" cy="4473669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Diapositiva3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30"/>
          <a:stretch>
            <a:fillRect/>
          </a:stretch>
        </p:blipFill>
        <p:spPr bwMode="auto">
          <a:xfrm rot="5400000">
            <a:off x="3152736" y="-3009916"/>
            <a:ext cx="6519916" cy="9110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75" t="2005"/>
          <a:stretch>
            <a:fillRect/>
          </a:stretch>
        </p:blipFill>
        <p:spPr bwMode="auto">
          <a:xfrm rot="16200000" flipH="1">
            <a:off x="-492158" y="-3222674"/>
            <a:ext cx="6627854" cy="9358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34" t="-501" b="2506"/>
          <a:stretch>
            <a:fillRect/>
          </a:stretch>
        </p:blipFill>
        <p:spPr bwMode="auto">
          <a:xfrm rot="16200000">
            <a:off x="-671303" y="957001"/>
            <a:ext cx="6771832" cy="914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63" t="2005" r="3882" b="10025"/>
          <a:stretch>
            <a:fillRect/>
          </a:stretch>
        </p:blipFill>
        <p:spPr bwMode="auto">
          <a:xfrm>
            <a:off x="2000232" y="2500306"/>
            <a:ext cx="8984691" cy="6317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Marco"/>
          <p:cNvSpPr/>
          <p:nvPr/>
        </p:nvSpPr>
        <p:spPr>
          <a:xfrm>
            <a:off x="-2071734" y="-2071726"/>
            <a:ext cx="13284774" cy="10930014"/>
          </a:xfrm>
          <a:prstGeom prst="frame">
            <a:avLst>
              <a:gd name="adj1" fmla="val 1864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rgbClr val="993300">
                  <a:lumMod val="18000"/>
                </a:srgbClr>
              </a:gs>
              <a:gs pos="13000">
                <a:srgbClr val="993300">
                  <a:lumMod val="45000"/>
                  <a:alpha val="63000"/>
                </a:srgbClr>
              </a:gs>
              <a:gs pos="78000">
                <a:srgbClr val="993300">
                  <a:lumMod val="31000"/>
                </a:srgbClr>
              </a:gs>
              <a:gs pos="0">
                <a:srgbClr val="FFA800">
                  <a:alpha val="6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flipH="1">
            <a:off x="2843808" y="33177"/>
            <a:ext cx="4569288" cy="6791645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FFFF00"/>
              </a:gs>
              <a:gs pos="55000">
                <a:srgbClr val="FFC000"/>
              </a:gs>
              <a:gs pos="79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1691680" y="0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FFFF00"/>
              </a:gs>
              <a:gs pos="55000">
                <a:srgbClr val="FFC000"/>
              </a:gs>
              <a:gs pos="79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4574712" y="0"/>
            <a:ext cx="4569288" cy="6791645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FFFF00"/>
              </a:gs>
              <a:gs pos="55000">
                <a:srgbClr val="FFC000"/>
              </a:gs>
              <a:gs pos="79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456928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gradFill>
            <a:gsLst>
              <a:gs pos="72000">
                <a:srgbClr val="FFFF00"/>
              </a:gs>
              <a:gs pos="55000">
                <a:srgbClr val="FFC000"/>
              </a:gs>
              <a:gs pos="79000">
                <a:srgbClr val="FFF200">
                  <a:lumMod val="98000"/>
                  <a:lumOff val="2000"/>
                </a:srgbClr>
              </a:gs>
              <a:gs pos="100000">
                <a:srgbClr val="9933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7" name="6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8995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t="49869" r="50394"/>
          <a:stretch>
            <a:fillRect/>
          </a:stretch>
        </p:blipFill>
        <p:spPr>
          <a:xfrm flipH="1">
            <a:off x="0" y="3420174"/>
            <a:ext cx="4572000" cy="3437826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6" name="5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r="50394" b="50919"/>
          <a:stretch>
            <a:fillRect/>
          </a:stretch>
        </p:blipFill>
        <p:spPr>
          <a:xfrm flipH="1">
            <a:off x="0" y="0"/>
            <a:ext cx="4572000" cy="3357562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9" name="8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r="50394" b="50919"/>
          <a:stretch>
            <a:fillRect/>
          </a:stretch>
        </p:blipFill>
        <p:spPr>
          <a:xfrm>
            <a:off x="4572000" y="0"/>
            <a:ext cx="4572000" cy="3357562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10" name="9 Imagen" descr="imagenes de fantasia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t="49869" r="50394"/>
          <a:stretch>
            <a:fillRect/>
          </a:stretch>
        </p:blipFill>
        <p:spPr>
          <a:xfrm>
            <a:off x="4572000" y="3420174"/>
            <a:ext cx="4572000" cy="3437826"/>
          </a:xfrm>
          <a:prstGeom prst="diamond">
            <a:avLst/>
          </a:prstGeom>
          <a:noFill/>
          <a:ln w="76200">
            <a:solidFill>
              <a:srgbClr val="FFFF00"/>
            </a:solidFill>
            <a:prstDash val="sysDot"/>
          </a:ln>
        </p:spPr>
      </p:pic>
      <p:pic>
        <p:nvPicPr>
          <p:cNvPr id="8" name="7 Imagen" descr="Diapositiva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una"/>
          <p:cNvSpPr/>
          <p:nvPr/>
        </p:nvSpPr>
        <p:spPr>
          <a:xfrm flipH="1">
            <a:off x="2214546" y="0"/>
            <a:ext cx="2143108" cy="3429000"/>
          </a:xfrm>
          <a:prstGeom prst="moon">
            <a:avLst>
              <a:gd name="adj" fmla="val 883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143108" y="3429000"/>
            <a:ext cx="2143108" cy="3429000"/>
          </a:xfrm>
          <a:prstGeom prst="moon">
            <a:avLst>
              <a:gd name="adj" fmla="val 1034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1071538" y="0"/>
            <a:ext cx="2143108" cy="3429000"/>
          </a:xfrm>
          <a:prstGeom prst="moon">
            <a:avLst>
              <a:gd name="adj" fmla="val 984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2143108" cy="3429000"/>
          </a:xfrm>
          <a:prstGeom prst="moon">
            <a:avLst>
              <a:gd name="adj" fmla="val 934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000100" y="3429000"/>
            <a:ext cx="2143108" cy="3429000"/>
          </a:xfrm>
          <a:prstGeom prst="moon">
            <a:avLst>
              <a:gd name="adj" fmla="val 1084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3429000"/>
            <a:ext cx="2143108" cy="3429000"/>
          </a:xfrm>
          <a:prstGeom prst="moon">
            <a:avLst>
              <a:gd name="adj" fmla="val 1034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572000" y="3429000"/>
            <a:ext cx="2143108" cy="3429000"/>
          </a:xfrm>
          <a:prstGeom prst="moon">
            <a:avLst>
              <a:gd name="adj" fmla="val 1034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000892" y="0"/>
            <a:ext cx="2143108" cy="3429000"/>
          </a:xfrm>
          <a:prstGeom prst="moon">
            <a:avLst>
              <a:gd name="adj" fmla="val 1084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000892" y="3429000"/>
            <a:ext cx="2143108" cy="3429000"/>
          </a:xfrm>
          <a:prstGeom prst="moon">
            <a:avLst>
              <a:gd name="adj" fmla="val 883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929322" y="0"/>
            <a:ext cx="2143108" cy="3429000"/>
          </a:xfrm>
          <a:prstGeom prst="moon">
            <a:avLst>
              <a:gd name="adj" fmla="val 984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786446" y="3429000"/>
            <a:ext cx="2143108" cy="3429000"/>
          </a:xfrm>
          <a:prstGeom prst="moon">
            <a:avLst>
              <a:gd name="adj" fmla="val 934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C0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643438" y="0"/>
            <a:ext cx="2143108" cy="3429000"/>
          </a:xfrm>
          <a:prstGeom prst="moon">
            <a:avLst>
              <a:gd name="adj" fmla="val 1084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3" cstate="print"/>
          <a:srcRect b="50394"/>
          <a:stretch>
            <a:fillRect/>
          </a:stretch>
        </p:blipFill>
        <p:spPr>
          <a:xfrm>
            <a:off x="0" y="0"/>
            <a:ext cx="9144000" cy="340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2.JPG"/>
          <p:cNvPicPr>
            <a:picLocks noGrp="1" noChangeAspect="1"/>
          </p:cNvPicPr>
          <p:nvPr isPhoto="1"/>
        </p:nvPicPr>
        <p:blipFill>
          <a:blip r:embed="rId3" cstate="print"/>
          <a:srcRect t="49344"/>
          <a:stretch>
            <a:fillRect/>
          </a:stretch>
        </p:blipFill>
        <p:spPr>
          <a:xfrm>
            <a:off x="0" y="3384081"/>
            <a:ext cx="9144000" cy="3473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6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00363" y="-1214471"/>
            <a:ext cx="8062917" cy="5965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2357486" y="-1143032"/>
            <a:ext cx="8572560" cy="6000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28924" y="2285992"/>
            <a:ext cx="8215370" cy="600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54085" y="1072767"/>
            <a:ext cx="6103174" cy="803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Diapositiva46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arco"/>
          <p:cNvSpPr/>
          <p:nvPr/>
        </p:nvSpPr>
        <p:spPr>
          <a:xfrm>
            <a:off x="-1285916" y="-1285908"/>
            <a:ext cx="11787270" cy="9572692"/>
          </a:xfrm>
          <a:prstGeom prst="frame">
            <a:avLst>
              <a:gd name="adj1" fmla="val 1432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5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CuadroTexto"/>
          <p:cNvSpPr txBox="1"/>
          <p:nvPr/>
        </p:nvSpPr>
        <p:spPr>
          <a:xfrm rot="10800000" flipH="1" flipV="1">
            <a:off x="0" y="3571876"/>
            <a:ext cx="9144000" cy="25003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171450">
              <a:bevelT w="38100" h="38100" prst="angle"/>
              <a:extrusionClr>
                <a:srgbClr val="E3F40C"/>
              </a:extrusionClr>
            </a:sp3d>
          </a:bodyPr>
          <a:lstStyle/>
          <a:p>
            <a:pPr algn="ctr"/>
            <a:r>
              <a:rPr lang="es-ES" sz="2400" dirty="0" err="1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53331">
                      <a:srgbClr val="CD2400"/>
                    </a:gs>
                    <a:gs pos="55000">
                      <a:srgbClr val="D73D00"/>
                    </a:gs>
                    <a:gs pos="36000">
                      <a:srgbClr val="FFA800"/>
                    </a:gs>
                    <a:gs pos="86000">
                      <a:srgbClr val="FFC000"/>
                    </a:gs>
                    <a:gs pos="72000">
                      <a:srgbClr val="FFA800"/>
                    </a:gs>
                    <a:gs pos="100000">
                      <a:srgbClr val="825600"/>
                    </a:gs>
                  </a:gsLst>
                  <a:lin ang="16200000" scaled="1"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Wingdings 3" pitchFamily="18" charset="2"/>
                <a:cs typeface="ZWAdobeF" pitchFamily="2" charset="0"/>
              </a:rPr>
              <a:t>tututututututu</a:t>
            </a:r>
            <a:endParaRPr lang="es-ES" sz="2400" dirty="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53331">
                    <a:srgbClr val="CD2400"/>
                  </a:gs>
                  <a:gs pos="55000">
                    <a:srgbClr val="D73D00"/>
                  </a:gs>
                  <a:gs pos="36000">
                    <a:srgbClr val="FFA800"/>
                  </a:gs>
                  <a:gs pos="86000">
                    <a:srgbClr val="FFC000"/>
                  </a:gs>
                  <a:gs pos="72000">
                    <a:srgbClr val="FFA800"/>
                  </a:gs>
                  <a:gs pos="100000">
                    <a:srgbClr val="825600"/>
                  </a:gs>
                </a:gsLst>
                <a:lin ang="16200000" scaled="1"/>
              </a:gradFill>
              <a:effectLst>
                <a:reflection blurRad="6350" stA="55000" endA="50" endPos="85000" dist="60007" dir="5400000" sy="-100000" algn="bl" rotWithShape="0"/>
              </a:effectLst>
              <a:latin typeface="Wingdings 3" pitchFamily="18" charset="2"/>
              <a:cs typeface="ZWAdobeF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flipH="1" flipV="1">
            <a:off x="0" y="1000108"/>
            <a:ext cx="9144000" cy="235743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171450">
              <a:bevelT w="38100" h="38100" prst="angle"/>
              <a:extrusionClr>
                <a:srgbClr val="E3F40C"/>
              </a:extrusionClr>
            </a:sp3d>
          </a:bodyPr>
          <a:lstStyle/>
          <a:p>
            <a:pPr algn="ctr"/>
            <a:r>
              <a:rPr lang="es-ES" sz="2400" dirty="0" err="1" smtClean="0">
                <a:gradFill flip="none" rotWithShape="1"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53331">
                      <a:srgbClr val="CD2400"/>
                    </a:gs>
                    <a:gs pos="55000">
                      <a:srgbClr val="D73D00"/>
                    </a:gs>
                    <a:gs pos="36000">
                      <a:srgbClr val="FFA800"/>
                    </a:gs>
                    <a:gs pos="86000">
                      <a:srgbClr val="FFC000"/>
                    </a:gs>
                    <a:gs pos="72000">
                      <a:srgbClr val="FFA800"/>
                    </a:gs>
                    <a:gs pos="100000">
                      <a:srgbClr val="825600"/>
                    </a:gs>
                  </a:gsLst>
                  <a:lin ang="16200000" scaled="1"/>
                  <a:tileRect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Wingdings 3" pitchFamily="18" charset="2"/>
                <a:cs typeface="ZWAdobeF" pitchFamily="2" charset="0"/>
              </a:rPr>
              <a:t>tututututututu</a:t>
            </a:r>
            <a:endParaRPr lang="es-ES" sz="2400" dirty="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53331">
                    <a:srgbClr val="CD2400"/>
                  </a:gs>
                  <a:gs pos="55000">
                    <a:srgbClr val="D73D00"/>
                  </a:gs>
                  <a:gs pos="36000">
                    <a:srgbClr val="FFA800"/>
                  </a:gs>
                  <a:gs pos="86000">
                    <a:srgbClr val="FFC000"/>
                  </a:gs>
                  <a:gs pos="72000">
                    <a:srgbClr val="FFA800"/>
                  </a:gs>
                  <a:gs pos="100000">
                    <a:srgbClr val="825600"/>
                  </a:gs>
                </a:gsLst>
                <a:lin ang="16200000" scaled="1"/>
                <a:tileRect/>
              </a:gradFill>
              <a:effectLst>
                <a:reflection blurRad="6350" stA="55000" endA="50" endPos="85000" dist="60007" dir="5400000" sy="-100000" algn="bl" rotWithShape="0"/>
              </a:effectLst>
              <a:latin typeface="Wingdings 3" pitchFamily="18" charset="2"/>
              <a:cs typeface="ZWAdobeF" pitchFamily="2" charset="0"/>
            </a:endParaRPr>
          </a:p>
        </p:txBody>
      </p:sp>
      <p:pic>
        <p:nvPicPr>
          <p:cNvPr id="7" name="6 Imagen" descr="Diapositiva45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00"/>
                            </p:stCondLst>
                            <p:childTnLst>
                              <p:par>
                                <p:cTn id="1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2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5" grpId="0"/>
      <p:bldP spid="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56" t="17368" r="18323" b="50019"/>
          <a:stretch>
            <a:fillRect/>
          </a:stretch>
        </p:blipFill>
        <p:spPr bwMode="auto">
          <a:xfrm rot="5400000">
            <a:off x="2714636" y="-71462"/>
            <a:ext cx="6858000" cy="700092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56" t="17368" r="18323" b="50019"/>
          <a:stretch>
            <a:fillRect/>
          </a:stretch>
        </p:blipFill>
        <p:spPr bwMode="auto">
          <a:xfrm rot="16200000" flipH="1">
            <a:off x="-392917" y="-107180"/>
            <a:ext cx="6858000" cy="707236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2.JPG"/>
          <p:cNvPicPr>
            <a:picLocks noGrp="1" noChangeAspect="1"/>
          </p:cNvPicPr>
          <p:nvPr isPhoto="1"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510797" y="548680"/>
            <a:ext cx="6336704" cy="221599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bliqueBottomLeft"/>
              <a:lightRig rig="chilly" dir="t"/>
            </a:scene3d>
            <a:sp3d extrusionH="8255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CCFF33"/>
                </a:solidFill>
              </a:rPr>
              <a:t>  </a:t>
            </a:r>
            <a:r>
              <a:rPr lang="es-ES" sz="2400" b="1" i="1" dirty="0" smtClean="0">
                <a:gradFill>
                  <a:gsLst>
                    <a:gs pos="50000">
                      <a:srgbClr val="E3F40C"/>
                    </a:gs>
                    <a:gs pos="100000">
                      <a:srgbClr val="CCFF33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 cierto, de cierto os digo: El que oye mi palabra, y cree al que me envió, tiene vida eterna; y no vendrá a condenación, mas ha pasado de muerte a vida. (Jesucristo) </a:t>
            </a:r>
          </a:p>
          <a:p>
            <a:pPr algn="ctr"/>
            <a:r>
              <a:rPr lang="es-ES" b="1" i="1" dirty="0" smtClean="0">
                <a:gradFill>
                  <a:gsLst>
                    <a:gs pos="50000">
                      <a:srgbClr val="E3F40C"/>
                    </a:gs>
                    <a:gs pos="100000">
                      <a:srgbClr val="CCFF33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Juan 5:24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57620" y="-2786106"/>
            <a:ext cx="8062917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2928990" y="-2857544"/>
            <a:ext cx="8143932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643238" y="2357430"/>
            <a:ext cx="8215370" cy="718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81434" y="1904988"/>
            <a:ext cx="7419975" cy="803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Marco"/>
          <p:cNvSpPr/>
          <p:nvPr/>
        </p:nvSpPr>
        <p:spPr>
          <a:xfrm>
            <a:off x="-2000296" y="-2000288"/>
            <a:ext cx="13144592" cy="10858576"/>
          </a:xfrm>
          <a:prstGeom prst="frame">
            <a:avLst>
              <a:gd name="adj1" fmla="val 1864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MELANCOLICO OTOÑ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2428868"/>
            <a:ext cx="4354507" cy="1141405"/>
          </a:xfrm>
          <a:prstGeom prst="rect">
            <a:avLst/>
          </a:prstGeom>
          <a:noFill/>
          <a:ln>
            <a:noFill/>
          </a:ln>
          <a:effectLst>
            <a:outerShdw blurRad="139700" dist="50800" dir="5400000" sx="106000" sy="106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40157" t="40945" r="41339" b="40945"/>
          <a:stretch>
            <a:fillRect/>
          </a:stretch>
        </p:blipFill>
        <p:spPr>
          <a:xfrm>
            <a:off x="7643834" y="6357958"/>
            <a:ext cx="1273490" cy="26711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3834" y="6357958"/>
            <a:ext cx="1219882" cy="28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6326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2773</TotalTime>
  <Words>162</Words>
  <Application>Microsoft Office PowerPoint</Application>
  <PresentationFormat>Presentación en pantalla (4:3)</PresentationFormat>
  <Paragraphs>44</Paragraphs>
  <Slides>27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Tema de Office</vt:lpstr>
      <vt:lpstr>Diseño predeterminado</vt:lpstr>
      <vt:lpstr>1_Diseño predeterminado</vt:lpstr>
      <vt:lpstr>2_Diseño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- Roberto</dc:creator>
  <cp:lastModifiedBy>Roberto</cp:lastModifiedBy>
  <cp:revision>282</cp:revision>
  <dcterms:created xsi:type="dcterms:W3CDTF">2013-10-09T21:19:26Z</dcterms:created>
  <dcterms:modified xsi:type="dcterms:W3CDTF">2013-10-25T20:25:10Z</dcterms:modified>
</cp:coreProperties>
</file>