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Default Extension="gif" ContentType="image/gif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48" r:id="rId1"/>
    <p:sldMasterId id="2147483656" r:id="rId2"/>
  </p:sldMasterIdLst>
  <p:notesMasterIdLst>
    <p:notesMasterId r:id="rId16"/>
  </p:notesMasterIdLst>
  <p:sldIdLst>
    <p:sldId id="274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7" r:id="rId12"/>
    <p:sldId id="265" r:id="rId13"/>
    <p:sldId id="279" r:id="rId14"/>
    <p:sldId id="275" r:id="rId15"/>
  </p:sldIdLst>
  <p:sldSz cx="9144000" cy="5715000" type="screen16x10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FnKCCyrw/zV6mnUAk4JCw==" hashData="5PL7gPuNBS0Kf6LbjR9hv1mej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</p:showPr>
  <p:clrMru>
    <a:srgbClr val="B4C383"/>
    <a:srgbClr val="F127F6"/>
    <a:srgbClr val="A4B876"/>
    <a:srgbClr val="A1BF55"/>
    <a:srgbClr val="A1B36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92" y="-59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ubstituent antet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051" name="Substituent dată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C3D0FBF-D3B3-4BA3-AEC2-AA12830CE41C}" type="datetimeFigureOut">
              <a:rPr lang="ro-RO"/>
              <a:pPr/>
              <a:t>13.04.2014</a:t>
            </a:fld>
            <a:endParaRPr lang="ro-RO"/>
          </a:p>
        </p:txBody>
      </p:sp>
      <p:sp>
        <p:nvSpPr>
          <p:cNvPr id="2052" name="Substituent imagine diapozitiv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12700" cmpd="sng">
            <a:noFill/>
            <a:miter lim="800000"/>
            <a:headEnd/>
            <a:tailEnd/>
          </a:ln>
        </p:spPr>
      </p:sp>
      <p:sp>
        <p:nvSpPr>
          <p:cNvPr id="2053" name="Substituent not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12700" cmpd="sng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</a:p>
        </p:txBody>
      </p:sp>
      <p:sp>
        <p:nvSpPr>
          <p:cNvPr id="2054" name="Substituent subsol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055" name="Substituent număr diapozitiv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B6A6568-D310-48CB-8F14-FAE61E64EF9A}" type="slidenum">
              <a:rPr lang="ro-RO"/>
              <a:pPr/>
              <a:t>‹Nº›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1</a:t>
            </a:fld>
            <a:endParaRPr lang="ro-RO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2</a:t>
            </a:fld>
            <a:endParaRPr lang="ro-RO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3</a:t>
            </a:fld>
            <a:endParaRPr lang="ro-RO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4</a:t>
            </a:fld>
            <a:endParaRPr lang="ro-RO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5</a:t>
            </a:fld>
            <a:endParaRPr lang="ro-RO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6</a:t>
            </a:fld>
            <a:endParaRPr lang="ro-RO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7</a:t>
            </a:fld>
            <a:endParaRPr lang="ro-RO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8</a:t>
            </a:fld>
            <a:endParaRPr lang="ro-RO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9</a:t>
            </a:fld>
            <a:endParaRPr lang="ro-RO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10</a:t>
            </a:fld>
            <a:endParaRPr lang="ro-RO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11</a:t>
            </a:fld>
            <a:endParaRPr lang="ro-RO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12</a:t>
            </a:fld>
            <a:endParaRPr lang="ro-RO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A6568-D310-48CB-8F14-FAE61E64EF9A}" type="slidenum">
              <a:rPr lang="ro-RO" smtClean="0"/>
              <a:pPr/>
              <a:t>13</a:t>
            </a:fld>
            <a:endParaRPr lang="ro-R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F54BA4-CC64-4325-BDB1-F57134E06C3C}" type="datetimeFigureOut">
              <a:rPr lang="ro-RO"/>
              <a:pPr/>
              <a:t>13.04.2014</a:t>
            </a:fld>
            <a:endParaRPr lang="ro-R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FB48CA-0425-4197-8F21-05FFA167A446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4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4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ubstituent dată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97488"/>
            <a:ext cx="2133600" cy="30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fld id="{0A5DD371-F6A6-4A60-9158-4DFC762B810D}" type="datetimeFigureOut">
              <a:rPr lang="ro-RO"/>
              <a:pPr/>
              <a:t>13.04.2014</a:t>
            </a:fld>
            <a:endParaRPr lang="ro-RO"/>
          </a:p>
        </p:txBody>
      </p:sp>
      <p:sp>
        <p:nvSpPr>
          <p:cNvPr id="1029" name="Substituent subsol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97488"/>
            <a:ext cx="2895600" cy="30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Substituent număr diapozitiv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fld id="{BB675FFE-15B1-4C2A-9309-09E9743E1A3B}" type="slidenum">
              <a:rPr lang="ro-RO"/>
              <a:pPr/>
              <a:t>‹Nº›</a:t>
            </a:fld>
            <a:endParaRPr lang="ro-RO"/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44" y="1790728"/>
            <a:ext cx="3200721" cy="1876424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_tradnl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_tradnl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C9FF0F5-D089-4207-9EDD-8DCBD04AC6B2}" type="slidenum">
              <a:rPr lang="es-ES_tradnl">
                <a:solidFill>
                  <a:srgbClr val="000000"/>
                </a:solidFill>
                <a:latin typeface="Arial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_tradnl">
              <a:solidFill>
                <a:srgbClr val="000000"/>
              </a:solidFill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0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6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6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8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28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48.gif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3.0" TargetMode="External"/><Relationship Id="rId13" Type="http://schemas.openxmlformats.org/officeDocument/2006/relationships/hyperlink" Target="http://www.mispps.com/index.php?board=30.0" TargetMode="External"/><Relationship Id="rId18" Type="http://schemas.openxmlformats.org/officeDocument/2006/relationships/hyperlink" Target="http://www.mispps.com/index.php?board=28.0" TargetMode="External"/><Relationship Id="rId26" Type="http://schemas.openxmlformats.org/officeDocument/2006/relationships/hyperlink" Target="http://www.mispps.com/index.php?board=35.0" TargetMode="External"/><Relationship Id="rId3" Type="http://schemas.openxmlformats.org/officeDocument/2006/relationships/hyperlink" Target="http://www.mispps.com/lists/?p=subscribe&amp;id=2" TargetMode="External"/><Relationship Id="rId21" Type="http://schemas.openxmlformats.org/officeDocument/2006/relationships/hyperlink" Target="http://www.mispps.com/index.php?board=9.0" TargetMode="External"/><Relationship Id="rId7" Type="http://schemas.openxmlformats.org/officeDocument/2006/relationships/hyperlink" Target="http://www.mispps.com/index.php?board=40.0" TargetMode="External"/><Relationship Id="rId12" Type="http://schemas.openxmlformats.org/officeDocument/2006/relationships/hyperlink" Target="http://www.mispps.com/index.php?board=61.0" TargetMode="External"/><Relationship Id="rId17" Type="http://schemas.openxmlformats.org/officeDocument/2006/relationships/hyperlink" Target="http://www.mispps.com/index.php?board=17.0" TargetMode="External"/><Relationship Id="rId25" Type="http://schemas.openxmlformats.org/officeDocument/2006/relationships/hyperlink" Target="http://www.mispps.com/index.php?board=29.0" TargetMode="External"/><Relationship Id="rId2" Type="http://schemas.openxmlformats.org/officeDocument/2006/relationships/notesSlide" Target="../notesSlides/notesSlide13.xml"/><Relationship Id="rId16" Type="http://schemas.openxmlformats.org/officeDocument/2006/relationships/hyperlink" Target="http://www.mispps.com/index.php?board=32.0" TargetMode="External"/><Relationship Id="rId20" Type="http://schemas.openxmlformats.org/officeDocument/2006/relationships/hyperlink" Target="http://www.mispps.com/index.php?board=8.0" TargetMode="External"/><Relationship Id="rId29" Type="http://schemas.openxmlformats.org/officeDocument/2006/relationships/hyperlink" Target="http://www.mispps.com/index.php?board=10.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hyperlink" Target="http://www.mispps.com/index.php?board=19.0" TargetMode="External"/><Relationship Id="rId24" Type="http://schemas.openxmlformats.org/officeDocument/2006/relationships/hyperlink" Target="http://www.mispps.com/index.php?board=60.0" TargetMode="External"/><Relationship Id="rId5" Type="http://schemas.openxmlformats.org/officeDocument/2006/relationships/hyperlink" Target="http://www.mispps.com/" TargetMode="External"/><Relationship Id="rId15" Type="http://schemas.openxmlformats.org/officeDocument/2006/relationships/hyperlink" Target="http://www.mispps.com/index.php?board=16.0" TargetMode="External"/><Relationship Id="rId23" Type="http://schemas.openxmlformats.org/officeDocument/2006/relationships/hyperlink" Target="http://www.mispps.com/index.php?board=18.0" TargetMode="External"/><Relationship Id="rId28" Type="http://schemas.openxmlformats.org/officeDocument/2006/relationships/hyperlink" Target="http://www.mispps.com/index.php?board=31.0" TargetMode="External"/><Relationship Id="rId10" Type="http://schemas.openxmlformats.org/officeDocument/2006/relationships/hyperlink" Target="http://www.mispps.com/index.php?board=38.0" TargetMode="External"/><Relationship Id="rId19" Type="http://schemas.openxmlformats.org/officeDocument/2006/relationships/hyperlink" Target="http://www.mispps.com/index.php?board=41.0" TargetMode="External"/><Relationship Id="rId31" Type="http://schemas.openxmlformats.org/officeDocument/2006/relationships/image" Target="../media/image51.jpeg"/><Relationship Id="rId4" Type="http://schemas.openxmlformats.org/officeDocument/2006/relationships/image" Target="../media/image49.png"/><Relationship Id="rId9" Type="http://schemas.openxmlformats.org/officeDocument/2006/relationships/hyperlink" Target="http://www.mispps.com/index.php?board=14.0" TargetMode="External"/><Relationship Id="rId14" Type="http://schemas.openxmlformats.org/officeDocument/2006/relationships/hyperlink" Target="http://www.mispps.com/index.php?board=34.0" TargetMode="External"/><Relationship Id="rId22" Type="http://schemas.openxmlformats.org/officeDocument/2006/relationships/hyperlink" Target="http://www.mispps.com/index.php?board=39.0" TargetMode="External"/><Relationship Id="rId27" Type="http://schemas.openxmlformats.org/officeDocument/2006/relationships/hyperlink" Target="http://www.mispps.com/index.php?board=11.0" TargetMode="External"/><Relationship Id="rId30" Type="http://schemas.openxmlformats.org/officeDocument/2006/relationships/hyperlink" Target="http://www.mispps.com/index.php?board=26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Marca de agua\copia de imagenes bellas\Diapositiva112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72474" cy="5715000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733822" y="2019322"/>
            <a:ext cx="1338318" cy="54985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sp>
        <p:nvSpPr>
          <p:cNvPr id="7" name="6 CuadroTexto"/>
          <p:cNvSpPr txBox="1"/>
          <p:nvPr/>
        </p:nvSpPr>
        <p:spPr>
          <a:xfrm>
            <a:off x="7391326" y="5219638"/>
            <a:ext cx="1981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00B05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Automatico</a:t>
            </a:r>
            <a:endParaRPr lang="es-ES" b="1" dirty="0">
              <a:solidFill>
                <a:srgbClr val="00B050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6" name="Picture 17" descr="C:\Users\Eleni\Desktop\Marca de agua\copia de imagenes bellas\Diapositiva111 (Copiar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372474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ndAc>
      <p:stSnd loop="1">
        <p:snd r:embed="rId3" name="musica clasica vivaldi - las cuatro estacio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repeatCount="200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Z\My Documents\Z lucr dupa 2 08 2013\Pt red primav 14\Pt red  333w  x 1,1\Diapozitiv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2" descr="C:\Documents and Settings\Z\My Documents\Z lucr dupa 2 08 2013\Pt red primav 14\Pt red primav mmm x 1,1\Diapozitiv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3" descr="C:\Documents and Settings\Z\My Documents\Z lucr dupa 2 08 2013\Pt red primav 14\Pt red  prim mart x 1,1\Diapozitiv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2" descr="C:\Documents and Settings\Z\My Documents\Z lucr dupa 2 08 2013\Pt red primav 14\Pt red  10  x 1,1\Diapozitiv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3999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2" descr="C:\Documents and Settings\Z\My Documents\Z lucr dupa 2 08 2013\Pt red primav 14\Pt red  10  x 1,1\Diapozitiv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2" descr="C:\Documents and Settings\Z\My Documents\Z lucr dupa 2 08 2013\Pt red primav 14\Pt red  10  x 1,1\Diapozitiv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2" descr="C:\Users\Virgil\Documents\Z lucru\Pt red primav 14\Pt red  iprimav n 3 x 1,1\Diapozitiv1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2" descr="C:\Users\Virgil\Documents\Z lucru\Pt red primav 14\Pt red  iprimav n 3 x 1,1\Diapozitiv1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Documents and Settings\Z\My Documents\My Pictures\Titl primav\Imagine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12700" y="-14288"/>
            <a:ext cx="9172575" cy="574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3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3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Virgil\Documents\Z lucru\Pt red primav 14\Pt red  iprimav n 3 x 1,1\Diapozitiv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2" descr="C:\Users\Virgil\Documents\Z lucru\Pt red primav 14\Pt red  primav n  2   1,1\Diapozitiv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2" descr="C:\Documents and Settings\Z\My Documents\Z lucr dupa 2 08 2013\Pt red primav 14\Pt red  10  x 1,1f\Diapozitiv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2" descr="C:\Documents and Settings\Z\My Documents\Z lucr dupa 2 08 2013\Pt red primav 14\Pt red  10  x 1,1f\Diapozitiv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2" descr="C:\Documents and Settings\Z\My Documents\Z lucr dupa 2 08 2013\Pt red primav 14\Pt red  10  x 1,1f\Diapozitiv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2" descr="C:\Documents and Settings\Z\My Documents\Z lucr dupa 2 08 2013\Pt red primav 14\Pt red primav mmm x 1,1\Diapozitiv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2" descr="C:\Documents and Settings\Z\My Documents\My Pictures\Titl primav\Imagine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2700" y="-14288"/>
            <a:ext cx="9172575" cy="574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3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Z\My Documents\Z lucr dupa 2 08 2013\Pt red primav 14\Pt red prim b1,1\Diapoziti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2" descr="C:\Users\Virgil\Documents\Z lucru\Pt red primav 14\Pt red  iprimav n 3 x 1,1\Diapozitiv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2" descr="C:\Documents and Settings\Z\My Documents\Z lucr dupa 2 08 2013\Pt red primav 14\Pt red  prim mart x 1,1\Diapozitiv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2" descr="C:\Users\Virgil\Documents\Z lucru\Pt red primav 14\Pt red  primav n  2   1,1\Diapozitiv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2" descr="C:\Documents and Settings\Z\My Documents\Z lucr dupa 2 08 2013\Pt red primav 14\Pt red primav mmm x 1,1\Diapozitiv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2" descr="C:\Documents and Settings\Z\My Documents\My Pictures\Titl primav\Imagine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2700" y="-14288"/>
            <a:ext cx="9172575" cy="574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-9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100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100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90.00000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Z\My Documents\Z lucr dupa 2 08 2013\Pt red primav 14\Pt red prim b1,1\Diapoziti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2" descr="C:\Users\Virgil\Documents\Z lucru\Pt red primav 14\Pt red  primav n  2   1,1\Diapozitiv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2" descr="C:\Documents and Settings\Z\My Documents\Z lucr dupa 2 08 2013\Pt red primav 14\Pt red primav mmm x 1,1 2\Diapozitiv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2" descr="C:\Documents and Settings\Z\My Documents\Z lucr dupa 2 08 2013\Pt red primav 14\Pt red primav mmm x 1,1 2\Diapozitiv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2" descr="C:\Documents and Settings\Z\My Documents\Z lucr dupa 2 08 2013\Pt red primav 14\Pt red primav mmm x 1,1 2\Diapozitiv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2" descr="C:\Documents and Settings\Z\My Documents\Z lucr dupa 2 08 2013\Pt red primav 14\Pt red primav mmm x 1,1 2\Diapozitiv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2" descr="C:\Documents and Settings\Z\My Documents\Z lucr dupa 2 08 2013\Pt red primav 14\Pt red primav mmm x 1,1 2\Diapozitiv1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2" descr="C:\Documents and Settings\Z\My Documents\My Pictures\Titl primav\Imagine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2700" y="-14288"/>
            <a:ext cx="9172575" cy="574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Z\My Documents\Z lucr dupa 2 08 2013\Pt red primav 14\Pt red primav mmm x 1,1 2\Diapozitiv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 descr="C:\Documents and Settings\Z\My Documents\Z lucr dupa 2 08 2013\Pt red primav 14\Pt red  prim mart x 1,1\Diapozitiv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2" descr="C:\Users\Virgil\Documents\Z lucru\Reduse buc primav\Pt red  bc si prim 1,1\Diapozitiv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2" descr="C:\Users\Virgil\Documents\Z lucru\Reduse buc primav\Pt red  bc si prim 1,1\Diapozitiv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2" descr="C:\Users\Virgil\Documents\Z lucru\Pt red primav 14\Pt red  iprimav n 3 x 1,1\Diapozitiv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2" descr="C:\Users\Virgil\Documents\Z lucru\Pt red primav 14\Pt red  iprimav n 3 x 1,1\Diapozitiv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2" descr="C:\Users\Virgil\Documents\Z lucru\Pt red primav 14\Pt red  iprimav n 3 x 1,1\Diapozitiv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2" descr="C:\Documents and Settings\Z\My Documents\My Pictures\Titl primav\Imagine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2700" y="-14288"/>
            <a:ext cx="9172575" cy="574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3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Z\My Documents\Z lucr dupa 2 08 2013\Pt red primav 14\Pt red primav mmm x 1,1\Diapozitiv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C:\Documents and Settings\Z\My Documents\Z lucr dupa 2 08 2013\Pt red primav 14\Pt red  333w  x 1,1\Diapozitiv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2" descr="C:\Documents and Settings\Z\My Documents\Z lucr dupa 2 08 2013\Pt red primav 14\Pt red primav mmm x 1,1\Diapozitiv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2" descr="C:\Users\Virgil\Documents\Z lucru\Pt red primav 14\Pt red  primav n 1   x 1,1\Diapozitiv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2" descr="C:\Users\Virgil\Documents\Z lucru\Pt red primav 14\Pt red  iprimav n 3 x 1,1\Diapozitiv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2" descr="C:\Documents and Settings\Z\My Documents\My Pictures\Titl primav\Imagine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2700" y="-14288"/>
            <a:ext cx="9172575" cy="574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0.00000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Z\My Documents\Z lucr dupa 2 08 2013\Pt red primav 14\Pt red primav mmm x 1,1\Diapozitiv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" descr="C:\Users\Virgil\Documents\Z lucru\Pt red primav 14\Pt red  primav n 1   x 1,1\Diapozitiv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2" descr="C:\Users\Virgil\Documents\Z lucru\Pt red primav 14\Pt red  primav n  2   1,1\Diapozitiv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2" descr="C:\Users\Virgil\Documents\Z lucru\Pt red primav 14\Pt red  primav n 1   x 1,1\Diapozitiv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2" descr="C:\Users\Virgil\Documents\Z lucru\Pt red primav 14\Pt red  primav n 1   x 1,1\Diapozitiv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2" descr="C:\Documents and Settings\Z\My Documents\Z lucr dupa 2 08 2013\Pt red primav 14\Pt red  333w  x 1,1\Pt red  333w  x 1,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2" descr="C:\Users\Virgil\Documents\Z lucru\Pt red primav 14\Pt red  primav n  2   1,1\Diapozitiv1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2" descr="C:\Documents and Settings\Z\My Documents\My Pictures\Titl primav\Imagine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12700" y="-14288"/>
            <a:ext cx="9172575" cy="574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3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bellisima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5" name="Picture 3" descr="C:\Users\Eleni\Desktop\bellisima\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2" descr="C:\Users\Eleni\Desktop\bellisima\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7" name="Picture 2" descr="C:\Documents and Settings\Z\My Documents\My Pictures\Titl primav\Imagine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2700" y="-14288"/>
            <a:ext cx="9172575" cy="574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9" presetClass="entr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Eleni\Desktop\bellisima\2.jpg"/>
          <p:cNvPicPr>
            <a:picLocks noChangeAspect="1" noChangeArrowheads="1"/>
          </p:cNvPicPr>
          <p:nvPr/>
        </p:nvPicPr>
        <p:blipFill>
          <a:blip r:embed="rId3" cstate="print"/>
          <a:srcRect t="3351"/>
          <a:stretch>
            <a:fillRect/>
          </a:stretch>
        </p:blipFill>
        <p:spPr bwMode="auto">
          <a:xfrm>
            <a:off x="-7889" y="0"/>
            <a:ext cx="9151889" cy="5715000"/>
          </a:xfrm>
          <a:prstGeom prst="rect">
            <a:avLst/>
          </a:prstGeom>
          <a:noFill/>
        </p:spPr>
      </p:pic>
      <p:pic>
        <p:nvPicPr>
          <p:cNvPr id="6" name="Picture 12" descr="C:\Users\Eleni\Desktop\Marca de agua\copia de imagenes bellas\Diapositiva46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8" name="Picture 2" descr="C:\Users\Eleni\Desktop\bellisima\3.jpg"/>
          <p:cNvPicPr>
            <a:picLocks noChangeAspect="1" noChangeArrowheads="1"/>
          </p:cNvPicPr>
          <p:nvPr/>
        </p:nvPicPr>
        <p:blipFill>
          <a:blip r:embed="rId5" cstate="print"/>
          <a:srcRect b="3224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0" name="Picture 2" descr="C:\Documents and Settings\Z\My Documents\My Pictures\Titl primav\Imagine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2700" y="-14288"/>
            <a:ext cx="9172575" cy="574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Eleni\Desktop\Imagenes bellas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1267" name="Picture 2" descr="C:\Users\Virgil\Documents\Z lucru\Pt red primav 14\Pt red  iprimav n 3 x 1,1\Diapozitiv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" y="0"/>
            <a:ext cx="9143998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Users\Eleni\Desktop\Marca de agua\copia de imagenes bellas\Diapositiva113 (Copiar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7" name="Picture 2" descr="C:\Users\Eleni\Desktop\Marca de agua\copia de imagenes bellas\Diapositiva119 (Copiar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9" name="Picture 2" descr="C:\Documents and Settings\Z\My Documents\My Pictures\Titl primav\Imagine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Imagenes bellas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027" name="Picture 3" descr="C:\Users\Eleni\Desktop\Imagenes bellas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F127F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419604" y="4305262"/>
            <a:ext cx="1338318" cy="54985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7" name="Picture 2" descr="http://i42.tinypic.com/2qut8op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180839">
            <a:off x="340156" y="1193110"/>
            <a:ext cx="2964989" cy="1176393"/>
          </a:xfrm>
          <a:prstGeom prst="rect">
            <a:avLst/>
          </a:prstGeom>
          <a:noFill/>
        </p:spPr>
      </p:pic>
      <p:pic>
        <p:nvPicPr>
          <p:cNvPr id="9" name="Picture 2" descr="C:\Documents and Settings\Z\My Documents\My Pictures\Titl primav\Imagine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2700" y="-14288"/>
            <a:ext cx="9172575" cy="574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274" name="Picture 10" descr="boleti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7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8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9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0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Temă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emă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ă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74</Words>
  <Characters>0</Characters>
  <Application>Microsoft Office PowerPoint</Application>
  <DocSecurity>0</DocSecurity>
  <PresentationFormat>Presentación en pantalla (16:10)</PresentationFormat>
  <Lines>0</Lines>
  <Paragraphs>42</Paragraphs>
  <Slides>13</Slides>
  <Notes>13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Temă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 Encanta la Primavera</dc:title>
  <dc:creator/>
  <cp:lastModifiedBy/>
  <cp:revision>1</cp:revision>
  <dcterms:created xsi:type="dcterms:W3CDTF">2014-04-12T00:34:37Z</dcterms:created>
  <dcterms:modified xsi:type="dcterms:W3CDTF">2014-04-12T23:34:07Z</dcterms:modified>
  <cp:category>naturaleza</cp:category>
  <cp:contentStatus>Final</cp:contentStatus>
</cp:coreProperties>
</file>