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708" r:id="rId4"/>
  </p:sldMasterIdLst>
  <p:notesMasterIdLst>
    <p:notesMasterId r:id="rId30"/>
  </p:notesMasterIdLst>
  <p:sldIdLst>
    <p:sldId id="354" r:id="rId5"/>
    <p:sldId id="294" r:id="rId6"/>
    <p:sldId id="326" r:id="rId7"/>
    <p:sldId id="360" r:id="rId8"/>
    <p:sldId id="357" r:id="rId9"/>
    <p:sldId id="322" r:id="rId10"/>
    <p:sldId id="333" r:id="rId11"/>
    <p:sldId id="262" r:id="rId12"/>
    <p:sldId id="283" r:id="rId13"/>
    <p:sldId id="311" r:id="rId14"/>
    <p:sldId id="268" r:id="rId15"/>
    <p:sldId id="365" r:id="rId16"/>
    <p:sldId id="264" r:id="rId17"/>
    <p:sldId id="304" r:id="rId18"/>
    <p:sldId id="267" r:id="rId19"/>
    <p:sldId id="278" r:id="rId20"/>
    <p:sldId id="329" r:id="rId21"/>
    <p:sldId id="339" r:id="rId22"/>
    <p:sldId id="380" r:id="rId23"/>
    <p:sldId id="366" r:id="rId24"/>
    <p:sldId id="363" r:id="rId25"/>
    <p:sldId id="261" r:id="rId26"/>
    <p:sldId id="269" r:id="rId27"/>
    <p:sldId id="381" r:id="rId28"/>
    <p:sldId id="382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WPtNMKAvLBhl7qtEIqOpQ==" hashData="HbwiAz/plbbPLyFTck0j/yjks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34" y="-7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850C1-72D8-42F1-B6E3-8FBC65D8F64D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46922F-D4F7-4D92-AA67-B3980050A92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9533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46922F-D4F7-4D92-AA67-B3980050A924}" type="slidenum">
              <a:rPr lang="es-ES" smtClean="0"/>
              <a:pPr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302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46922F-D4F7-4D92-AA67-B3980050A924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817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F82D2-261B-4F24-BAEF-3973DE3798D3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25EB6-E9FD-405D-991D-91A8F8014E00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0BC3D-5396-43EA-BF88-9A6C28C0B5CD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2B10F-73FF-4A85-BA47-709850259F7F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EE37C-0A53-4360-B01C-221B12B8267B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E02D7-5D1E-4D78-8F5B-AA1BA037576B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44D25-6B8E-4E5D-8938-77B7AC526EB1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5A9D8-47B8-4FC8-BD9B-58A7EC8E7820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00374-2140-475E-81A2-00AF99678D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3B3B5-9040-4BF9-857A-D79798470100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CD47D-E149-442E-8DD6-F605FACE4854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D53F5-316D-46A2-914E-39F92F90FC06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5FF32-1994-46D1-9564-10083F57AFC4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3C2B8-A574-4094-83AD-A1512F1DF861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FDEA4-7076-40D1-B5AB-C1B27409458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CBE46-20BB-4546-9B97-8E0579B62254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3954-9D35-4017-980F-C62FCD2FDF5A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C9B35-7F58-4377-B5FD-143C7AECA6DE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F57B5-B27D-4220-AC08-28B4DD1707FF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8096B-13C7-4917-B9B3-741D0FE9EBA9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75FA-96D5-4A0B-B4AD-F3A249D34454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BC39F-0800-49E9-A231-100C920CBD93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C878F8C-7F6B-47B5-8390-5FCF0BB649E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757FD0A-2CA5-4709-A153-1B0B61D0108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2E7C65-6950-47FB-A121-DC92C39ED14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EF9D8B-52B2-4D37-A5AB-EF82A11B257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5DFA30D-5475-4849-B110-A8CB4C2D864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374FE8E-4DA4-414E-8553-BCECFCC7326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3FDE1BF-0DA7-46CE-AD63-B561E4193E8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B4ADF6E-AEC8-4935-97BB-9F0A37BC612E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773C423-CB68-49AD-B3DE-E68578FD7451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04EA99C-0CDB-4672-B025-DF3E3F9B9C3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A4FCAA3-4543-4C52-8B9D-9E11C048A1BE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6447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4064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414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3794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3148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47207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6500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049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1384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601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65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3C85A-7E26-4A7D-B932-0F353EA93955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8468C-85E6-4121-9681-2804E9FEF4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A84A8D-A78D-48F5-B97B-7144C27AA8A4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2014.05.27.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953718-F566-489D-98ED-9035337D89F1}" type="slidenum">
              <a:rPr lang="hu-H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fr-CA" sz="2400" smtClean="0">
              <a:latin typeface="Times New Roman" pitchFamily="18" charset="0"/>
              <a:ea typeface="Microsoft YaHei" charset="-122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nl-NL" sz="2400" smtClean="0">
              <a:latin typeface="Times New Roman" pitchFamily="18" charset="0"/>
              <a:ea typeface="Microsoft YaHei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SzPct val="100000"/>
            </a:pPr>
            <a:fld id="{722B85CD-CE34-4A53-8A33-BEA8FBCBF1C0}" type="slidenum">
              <a:rPr lang="nl-NL" sz="2400" smtClean="0">
                <a:latin typeface="Times New Roman" pitchFamily="18" charset="0"/>
                <a:ea typeface="Microsoft YaHei" charset="-122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buSzPct val="100000"/>
              </a:pPr>
              <a:t>‹Nº›</a:t>
            </a:fld>
            <a:endParaRPr lang="nl-NL" sz="2400" smtClean="0">
              <a:latin typeface="Times New Roman" pitchFamily="18" charset="0"/>
              <a:ea typeface="Microsoft YaHei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shred pattern="rectangle" dir="out"/>
      </p:transition>
    </mc:Choice>
    <mc:Fallback xmlns="">
      <p:transition spd="slow">
        <p:fade/>
      </p:transition>
    </mc:Fallback>
  </mc:AlternateConten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300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18" Type="http://schemas.openxmlformats.org/officeDocument/2006/relationships/image" Target="../media/image14.gif"/><Relationship Id="rId3" Type="http://schemas.openxmlformats.org/officeDocument/2006/relationships/image" Target="../media/image1.jpeg"/><Relationship Id="rId21" Type="http://schemas.openxmlformats.org/officeDocument/2006/relationships/image" Target="../media/image17.gif"/><Relationship Id="rId7" Type="http://schemas.microsoft.com/office/2007/relationships/hdphoto" Target="../media/hdphoto2.wdp"/><Relationship Id="rId12" Type="http://schemas.openxmlformats.org/officeDocument/2006/relationships/image" Target="../media/image8.gif"/><Relationship Id="rId17" Type="http://schemas.openxmlformats.org/officeDocument/2006/relationships/image" Target="../media/image13.gif"/><Relationship Id="rId2" Type="http://schemas.openxmlformats.org/officeDocument/2006/relationships/audio" Target="../media/audio1.wav"/><Relationship Id="rId16" Type="http://schemas.openxmlformats.org/officeDocument/2006/relationships/image" Target="../media/image12.gif"/><Relationship Id="rId20" Type="http://schemas.openxmlformats.org/officeDocument/2006/relationships/image" Target="../media/image16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11" Type="http://schemas.openxmlformats.org/officeDocument/2006/relationships/image" Target="../media/image7.gif"/><Relationship Id="rId5" Type="http://schemas.microsoft.com/office/2007/relationships/hdphoto" Target="../media/hdphoto1.wdp"/><Relationship Id="rId15" Type="http://schemas.openxmlformats.org/officeDocument/2006/relationships/image" Target="../media/image11.gif"/><Relationship Id="rId23" Type="http://schemas.openxmlformats.org/officeDocument/2006/relationships/audio" Target="../media/audio1.wav"/><Relationship Id="rId10" Type="http://schemas.openxmlformats.org/officeDocument/2006/relationships/image" Target="../media/image6.gif"/><Relationship Id="rId19" Type="http://schemas.openxmlformats.org/officeDocument/2006/relationships/image" Target="../media/image15.gif"/><Relationship Id="rId4" Type="http://schemas.openxmlformats.org/officeDocument/2006/relationships/image" Target="../media/image2.png"/><Relationship Id="rId9" Type="http://schemas.openxmlformats.org/officeDocument/2006/relationships/image" Target="../media/image5.gif"/><Relationship Id="rId14" Type="http://schemas.openxmlformats.org/officeDocument/2006/relationships/image" Target="../media/image10.gif"/><Relationship Id="rId22" Type="http://schemas.openxmlformats.org/officeDocument/2006/relationships/image" Target="../media/image1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3.wdp"/><Relationship Id="rId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microsoft.com/office/2007/relationships/hdphoto" Target="../media/hdphoto4.wdp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22.png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2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49.jpeg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2.png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0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59.jpeg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2.png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2.png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gif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GROENLANDIA\copia de casas pintadas\Me divierto en el campo\Diapositiva3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165" y="-16090"/>
            <a:ext cx="9448800" cy="7086600"/>
          </a:xfrm>
          <a:prstGeom prst="rect">
            <a:avLst/>
          </a:prstGeom>
          <a:noFill/>
        </p:spPr>
      </p:pic>
      <p:pic>
        <p:nvPicPr>
          <p:cNvPr id="3" name="Picture 2" descr="http://vidasaludable.com/wp-content/uploads/2013/09/chava-en-campo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00" b="90000" l="5342" r="89316">
                        <a14:foregroundMark x1="12187" y1="29444" x2="12187" y2="29444"/>
                        <a14:foregroundMark x1="21369" y1="31333" x2="21369" y2="31333"/>
                        <a14:foregroundMark x1="20534" y1="32778" x2="20534" y2="32778"/>
                        <a14:foregroundMark x1="14357" y1="30111" x2="14357" y2="30111"/>
                        <a14:foregroundMark x1="12688" y1="26444" x2="12688" y2="26444"/>
                        <a14:foregroundMark x1="22871" y1="31111" x2="22871" y2="31111"/>
                        <a14:foregroundMark x1="18030" y1="34444" x2="18030" y2="34444"/>
                        <a14:foregroundMark x1="14858" y1="36889" x2="14858" y2="36889"/>
                        <a14:foregroundMark x1="5676" y1="32000" x2="5676" y2="3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1628800"/>
            <a:ext cx="3797770" cy="5706166"/>
          </a:xfrm>
          <a:prstGeom prst="rect">
            <a:avLst/>
          </a:prstGeom>
          <a:noFill/>
        </p:spPr>
      </p:pic>
      <p:pic>
        <p:nvPicPr>
          <p:cNvPr id="7" name="Picture 2" descr="http://vidasaludable.com/wp-content/uploads/2013/09/chava-en-campo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00" b="90000" l="5342" r="89316">
                        <a14:foregroundMark x1="12187" y1="29444" x2="12187" y2="29444"/>
                        <a14:foregroundMark x1="21369" y1="31333" x2="21369" y2="31333"/>
                        <a14:foregroundMark x1="20534" y1="32778" x2="20534" y2="32778"/>
                        <a14:foregroundMark x1="14357" y1="30111" x2="14357" y2="30111"/>
                        <a14:foregroundMark x1="12688" y1="26444" x2="12688" y2="26444"/>
                        <a14:foregroundMark x1="22871" y1="31111" x2="22871" y2="31111"/>
                        <a14:foregroundMark x1="18030" y1="34444" x2="18030" y2="34444"/>
                        <a14:foregroundMark x1="14858" y1="36889" x2="14858" y2="36889"/>
                        <a14:foregroundMark x1="5676" y1="32000" x2="5676" y2="3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860" y="2880396"/>
            <a:ext cx="2359616" cy="3523079"/>
          </a:xfrm>
          <a:prstGeom prst="rect">
            <a:avLst/>
          </a:prstGeom>
          <a:noFill/>
        </p:spPr>
      </p:pic>
      <p:pic>
        <p:nvPicPr>
          <p:cNvPr id="5122" name="Picture 2" descr="Florales brillantes 03 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985" y="1625086"/>
            <a:ext cx="1018706" cy="12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lorales brillantes 01 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33" y="1583163"/>
            <a:ext cx="1052061" cy="129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lorales brillantes 05 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79" y="872298"/>
            <a:ext cx="930781" cy="114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Florales brillantes 09 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582" y="95514"/>
            <a:ext cx="960433" cy="118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Florales brillantes 12 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32" y="1310803"/>
            <a:ext cx="874219" cy="107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Florales brillantes 13 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340" y="1628801"/>
            <a:ext cx="963157" cy="118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Florales brillantes 14 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71" y="920619"/>
            <a:ext cx="852352" cy="105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Florales brillantes 15 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995" y="1625086"/>
            <a:ext cx="1085708" cy="133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Florales brillantes 15 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198" y="183100"/>
            <a:ext cx="849819" cy="104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80906" y="46986"/>
            <a:ext cx="1542059" cy="1068922"/>
            <a:chOff x="536923" y="164630"/>
            <a:chExt cx="1824874" cy="1593799"/>
          </a:xfrm>
        </p:grpSpPr>
        <p:pic>
          <p:nvPicPr>
            <p:cNvPr id="22" name="Picture 18" descr="Florales brillantes 13 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923" y="164630"/>
              <a:ext cx="1221418" cy="1505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8" descr="Florales brillantes 05 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8202" y="176708"/>
              <a:ext cx="1283595" cy="15817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7" name="Picture 10" descr="Florales brillantes 09 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95" y="173014"/>
            <a:ext cx="907142" cy="111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Florales brillantes 04 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89" y="46986"/>
            <a:ext cx="996118" cy="122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Florales brillantes 22 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828" y="173012"/>
            <a:ext cx="907142" cy="111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Florales brillantes 05 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324" y="133656"/>
            <a:ext cx="937801" cy="115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Florales brillantes 18 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149" y="117768"/>
            <a:ext cx="996806" cy="122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Florales brillantes 20 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853" y="173014"/>
            <a:ext cx="907142" cy="111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Florales brillantes 05 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059" y="1237076"/>
            <a:ext cx="925722" cy="114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30" descr="Florales brillantes 16 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112" y="1600694"/>
            <a:ext cx="1075111" cy="132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096340" y="5803811"/>
            <a:ext cx="2045761" cy="119932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81645" y="6403475"/>
            <a:ext cx="130285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 w="11430"/>
                <a:solidFill>
                  <a:srgbClr val="33CC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Automático</a:t>
            </a:r>
            <a:endParaRPr lang="es-ES" b="1" cap="none" spc="0" dirty="0">
              <a:ln w="11430"/>
              <a:solidFill>
                <a:srgbClr val="33CC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2" name="Picture 23" descr="C:\Users\Eleni\Desktop\Mis pps 2012\Fotografia Murad Osmann\Copias de imagenes a contra luz\Nueva carpeta\Paseo por el campo copias\Diapositiva24 (Copiar)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165" y="-16089"/>
            <a:ext cx="9448800" cy="708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253">
        <p14:shred pattern="rectangle" dir="out"/>
        <p:sndAc>
          <p:stSnd loop="1">
            <p:snd r:embed="rId2" name="BETWEE~1(v.c.).wav"/>
          </p:stSnd>
        </p:sndAc>
      </p:transition>
    </mc:Choice>
    <mc:Fallback xmlns="">
      <p:transition spd="slow" advTm="21253">
        <p:fade/>
        <p:sndAc>
          <p:stSnd loop="1">
            <p:snd r:embed="rId23" name="BETWEE~1(v.c.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1076 -0.34236 L -0.01076 -0.09236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Users\Eleni\Desktop\GROENLANDIA\copia de casas pintadas\Me divierto en el campo\Diapositiva44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Eleni\Desktop\Marca de agua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Marca de agua\6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545" b="99438" l="27626" r="899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50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08937" y="1916832"/>
            <a:ext cx="302433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b="1" spc="150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anose="04020705040A02060702" pitchFamily="82" charset="0"/>
                <a:cs typeface="Aharoni" panose="02010803020104030203" pitchFamily="2" charset="-79"/>
              </a:rPr>
              <a:t>Las diversiones son la felicidad de aquellos que no saben pensar.</a:t>
            </a:r>
          </a:p>
        </p:txBody>
      </p:sp>
      <p:pic>
        <p:nvPicPr>
          <p:cNvPr id="10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90400" y="-209550"/>
            <a:ext cx="9524799" cy="7310958"/>
          </a:xfrm>
          <a:prstGeom prst="rect">
            <a:avLst/>
          </a:prstGeom>
          <a:noFill/>
        </p:spPr>
      </p:pic>
      <p:pic>
        <p:nvPicPr>
          <p:cNvPr id="1030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3837" y="-209550"/>
            <a:ext cx="9305341" cy="712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21">
        <p14:shred pattern="rectangle" dir="out"/>
      </p:transition>
    </mc:Choice>
    <mc:Fallback xmlns="">
      <p:transition spd="slow" advTm="200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2" descr="C:\Users\Eleni\Desktop\GROENLANDIA\copia de casas pintadas\Me divierto en el campo\Diapositiva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448800" cy="7086600"/>
          </a:xfrm>
          <a:prstGeom prst="rect">
            <a:avLst/>
          </a:prstGeom>
          <a:noFill/>
        </p:spPr>
      </p:pic>
      <p:pic>
        <p:nvPicPr>
          <p:cNvPr id="7" name="Picture 21" descr="C:\Users\Eleni\Desktop\Mis pps 2012\Fotografia Murad Osmann\Copias de imagenes a contra luz\Nueva carpeta\Paseo por el campo copias\Diapositiva22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126430"/>
            <a:ext cx="9448800" cy="721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GROENLANDIA\copia de casas pintadas\Me divierto en el campo\Diapositiva72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0282" y="2276873"/>
            <a:ext cx="6412971" cy="480972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1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28600" y="-552363"/>
            <a:ext cx="10100863" cy="806489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51719" y="1815208"/>
            <a:ext cx="3150096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b="1" spc="150" dirty="0">
                <a:ln w="11430"/>
                <a:solidFill>
                  <a:srgbClr val="F8F8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anose="04020705040A02060702" pitchFamily="82" charset="0"/>
                <a:cs typeface="Aharoni" panose="02010803020104030203" pitchFamily="2" charset="-79"/>
              </a:rPr>
              <a:t>Dime cómo te diviertes y te diré quién eres.</a:t>
            </a:r>
          </a:p>
        </p:txBody>
      </p:sp>
      <p:pic>
        <p:nvPicPr>
          <p:cNvPr id="12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169">
        <p14:shred pattern="rectangle" dir="out"/>
      </p:transition>
    </mc:Choice>
    <mc:Fallback xmlns="">
      <p:transition spd="slow" advTm="221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5" name="Picture 3" descr="C:\Users\Eleni\Desktop\Marca de agu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Mis pps 2012\Fotografia Murad Osmann\Copias de imagenes a contra luz\Nueva carpeta\Paseo por el campo copias\Diapositiva6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554" y="-22767"/>
            <a:ext cx="9248554" cy="688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6552" y="-298324"/>
            <a:ext cx="9721080" cy="7399732"/>
          </a:xfrm>
          <a:prstGeom prst="rect">
            <a:avLst/>
          </a:prstGeom>
          <a:noFill/>
        </p:spPr>
      </p:pic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972">
        <p14:shred pattern="rectangle" dir="out"/>
      </p:transition>
    </mc:Choice>
    <mc:Fallback xmlns="">
      <p:transition spd="slow" advTm="199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GROENLANDIA\copia de casas pintadas\Me divierto en el campo\Diapositiva7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3" name="Picture 13" descr="C:\Users\Eleni\Desktop\GROENLANDIA\copia de casas pintadas\Me divierto en el campo\Diapositiva42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1" y="-240295"/>
            <a:ext cx="9769193" cy="7326895"/>
          </a:xfrm>
          <a:prstGeom prst="rect">
            <a:avLst/>
          </a:prstGeom>
          <a:noFill/>
        </p:spPr>
      </p:pic>
      <p:pic>
        <p:nvPicPr>
          <p:cNvPr id="5" name="Picture 3" descr="C:\Users\Eleni\Desktop\Marca de agua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04" y="-240295"/>
            <a:ext cx="9759904" cy="7326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30195" y="-531440"/>
            <a:ext cx="9998085" cy="761804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1584329"/>
            <a:ext cx="31683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"Divertido" no es lo contrario de "serio". "Divertido" es lo contrario de "aburrido", y de nada más.</a:t>
            </a:r>
          </a:p>
        </p:txBody>
      </p:sp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10036450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6489">
        <p14:shred pattern="rectangle" dir="out"/>
      </p:transition>
    </mc:Choice>
    <mc:Fallback xmlns="">
      <p:transition spd="slow" advTm="264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3399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8" descr="C:\Users\Eleni\Desktop\GROENLANDIA\copia de casas pintadas\Me divierto en el campo\Diapositiva2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466"/>
            <a:ext cx="9189094" cy="6874466"/>
          </a:xfrm>
          <a:prstGeom prst="rect">
            <a:avLst/>
          </a:prstGeom>
          <a:noFill/>
        </p:spPr>
      </p:pic>
      <p:pic>
        <p:nvPicPr>
          <p:cNvPr id="6" name="Picture 13" descr="C:\Users\Eleni\Desktop\Mis pps 2012\Fotografia Murad Osmann\Copias de imagenes a contra luz\Nueva carpeta\Paseo por el campo copias\Diapositiva68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909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7" y="-243408"/>
            <a:ext cx="10215264" cy="7573189"/>
          </a:xfrm>
          <a:prstGeom prst="rect">
            <a:avLst/>
          </a:prstGeom>
          <a:noFill/>
        </p:spPr>
      </p:pic>
      <p:pic>
        <p:nvPicPr>
          <p:cNvPr id="9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937104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67">
        <p14:shred pattern="rectangle" dir="out"/>
      </p:transition>
    </mc:Choice>
    <mc:Fallback xmlns="">
      <p:transition spd="slow" advTm="130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rgbClr val="00B05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3" descr="C:\Users\Eleni\Desktop\GROENLANDIA\copia de casas pintadas\Me divierto en el campo\Diapositiva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9300" y="0"/>
            <a:ext cx="9233300" cy="6890518"/>
          </a:xfrm>
          <a:prstGeom prst="rect">
            <a:avLst/>
          </a:prstGeom>
          <a:noFill/>
        </p:spPr>
      </p:pic>
      <p:pic>
        <p:nvPicPr>
          <p:cNvPr id="7" name="Picture 16" descr="C:\Users\Eleni\Desktop\Mis pps 2012\Fotografia Murad Osmann\Copias de imagenes a contra luz\Nueva carpeta\Paseo por el campo copias\Diapositiva17 (Copiar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0"/>
          <a:stretch/>
        </p:blipFill>
        <p:spPr bwMode="auto">
          <a:xfrm>
            <a:off x="-89300" y="0"/>
            <a:ext cx="9233300" cy="689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6552" y="-171400"/>
            <a:ext cx="9721080" cy="706191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52120" y="2420888"/>
            <a:ext cx="28803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Hay personas divertidas que no interesan y personas interesantes que no divierten.</a:t>
            </a:r>
          </a:p>
        </p:txBody>
      </p:sp>
      <p:pic>
        <p:nvPicPr>
          <p:cNvPr id="11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313">
        <p14:shred pattern="rectangle" dir="out"/>
      </p:transition>
    </mc:Choice>
    <mc:Fallback xmlns="">
      <p:transition spd="slow" advTm="213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lumMod val="98000"/>
                <a:alpha val="40000"/>
              </a:srgbClr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C:\Users\Eleni\Desktop\GROENLANDIA\copia de casas pintadas\Me divierto en el campo\Diapositiva4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Eleni\Desktop\GROENLANDIA\copia de casas pintadas\Me divierto en el campo\Diapositiva5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324528" cy="7128792"/>
          </a:xfrm>
          <a:prstGeom prst="rect">
            <a:avLst/>
          </a:prstGeom>
          <a:noFill/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31204" y="-275166"/>
            <a:ext cx="9806408" cy="740833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39952" y="4005064"/>
            <a:ext cx="2592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Feliz el hombre que puede reírse de sí mismo. Nunca le faltará motivo de diversión</a:t>
            </a:r>
          </a:p>
        </p:txBody>
      </p:sp>
      <p:pic>
        <p:nvPicPr>
          <p:cNvPr id="9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247">
        <p14:shred pattern="rectangle" dir="out"/>
      </p:transition>
    </mc:Choice>
    <mc:Fallback xmlns="">
      <p:transition spd="slow" advTm="212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 descr="C:\Users\Eleni\Desktop\GROENLANDIA\copia de casas pintadas\Me divierto en el campo\Diapositiva7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2674"/>
            <a:ext cx="9144000" cy="7060673"/>
          </a:xfrm>
          <a:prstGeom prst="rect">
            <a:avLst/>
          </a:prstGeom>
          <a:noFill/>
        </p:spPr>
      </p:pic>
      <p:pic>
        <p:nvPicPr>
          <p:cNvPr id="4" name="Picture 24" descr="C:\Users\Eleni\Desktop\Mis pps 2012\Fotografia Murad Osmann\Copias de imagenes a contra luz\Nueva carpeta\Paseo por el campo copias\Diapositiva25 (Copiar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9" t="4003" r="-2759" b="-4003"/>
          <a:stretch/>
        </p:blipFill>
        <p:spPr bwMode="auto">
          <a:xfrm>
            <a:off x="-3296" y="-202674"/>
            <a:ext cx="9471840" cy="752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19255" y="-459432"/>
            <a:ext cx="10003823" cy="7596843"/>
          </a:xfrm>
          <a:prstGeom prst="rect">
            <a:avLst/>
          </a:prstGeom>
          <a:noFill/>
        </p:spPr>
      </p:pic>
      <p:pic>
        <p:nvPicPr>
          <p:cNvPr id="7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937104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672">
        <p14:shred pattern="rectangle" dir="out"/>
      </p:transition>
    </mc:Choice>
    <mc:Fallback xmlns="">
      <p:transition spd="slow" advTm="136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GROENLANDIA\copia de casas pintadas\Me divierto en el campo\Diapositiva37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8" y="0"/>
            <a:ext cx="9127232" cy="6858000"/>
          </a:xfrm>
          <a:prstGeom prst="rect">
            <a:avLst/>
          </a:prstGeom>
          <a:noFill/>
        </p:spPr>
      </p:pic>
      <p:pic>
        <p:nvPicPr>
          <p:cNvPr id="4" name="Picture 12" descr="C:\Users\Eleni\Desktop\Mis pps 2012\Fotografia Murad Osmann\Copias de imagenes a contra luz\Nueva carpeta\Paseo por el campo copias\Diapositiva13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4272" y="-292592"/>
            <a:ext cx="9552543" cy="751003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99592" y="1431102"/>
            <a:ext cx="22943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No hay placer en no tener nada que hacer, la diversión está en tener mucho que hacer y no hacerlo</a:t>
            </a:r>
          </a:p>
        </p:txBody>
      </p:sp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870">
        <p14:shred pattern="rectangle" dir="out"/>
      </p:transition>
    </mc:Choice>
    <mc:Fallback xmlns="">
      <p:transition spd="slow" advTm="168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92D050"/>
          </a:fgClr>
          <a:bgClr>
            <a:srgbClr val="FF33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1" descr="C:\Users\Eleni\Desktop\GROENLANDIA\copia de casas pintadas\Me divierto en el campo\Diapositiva5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:\Users\Eleni\Desktop\Mis pps 2012\Fotografia Murad Osmann\Copias de imagenes a contra luz\Nueva carpeta\Paseo por el campo copias\Diapositiva60 (Copiar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" r="1480"/>
          <a:stretch/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40688" y="-302304"/>
            <a:ext cx="9765216" cy="740371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92080" y="2060848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La gente rara vez tiene éxito, a menos que se divierta con lo que hace</a:t>
            </a:r>
          </a:p>
        </p:txBody>
      </p:sp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563">
        <p14:shred pattern="rectangle" dir="out"/>
      </p:transition>
    </mc:Choice>
    <mc:Fallback xmlns="">
      <p:transition spd="slow" advTm="205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00B0F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6881647"/>
            <a:chOff x="-304800" y="-228600"/>
            <a:chExt cx="9753600" cy="7315200"/>
          </a:xfrm>
        </p:grpSpPr>
        <p:pic>
          <p:nvPicPr>
            <p:cNvPr id="7" name="Picture 3" descr="C:\Users\Eleni\Desktop\GROENLANDIA\copia de casas pintadas\Me divierto en el campo\Diapositiva17 (Copiar)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304800" y="-228600"/>
              <a:ext cx="9753600" cy="7315200"/>
            </a:xfrm>
            <a:prstGeom prst="rect">
              <a:avLst/>
            </a:prstGeom>
            <a:noFill/>
          </p:spPr>
        </p:pic>
        <p:pic>
          <p:nvPicPr>
            <p:cNvPr id="8" name="Picture 2" descr="http://laboutique.mx/wp/pepe/wp-content/uploads/sites/3/2013/06/Mujer-Saltando-en-un-Campo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375" b="74813" l="13295" r="83524">
                          <a14:foregroundMark x1="18923" y1="24875" x2="18923" y2="24875"/>
                          <a14:foregroundMark x1="18923" y1="24875" x2="18923" y2="24875"/>
                          <a14:foregroundMark x1="13295" y1="22813" x2="13295" y2="22813"/>
                          <a14:foregroundMark x1="13295" y1="22813" x2="13295" y2="22813"/>
                          <a14:backgroundMark x1="73165" y1="48438" x2="73165" y2="48438"/>
                          <a14:backgroundMark x1="73165" y1="48438" x2="67537" y2="36250"/>
                          <a14:backgroundMark x1="67047" y1="23438" x2="63051" y2="22188"/>
                          <a14:backgroundMark x1="34127" y1="47166" x2="34127" y2="4716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0"/>
              <a:ext cx="3606182" cy="4706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10" descr="C:\Users\Eleni\Desktop\GROENLANDIA\copia de casas pintadas\Me divierto en el campo\Diapositiva84 (Copia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20"/>
            <a:ext cx="9144000" cy="6854180"/>
          </a:xfrm>
          <a:prstGeom prst="rect">
            <a:avLst/>
          </a:prstGeom>
          <a:noFill/>
        </p:spPr>
      </p:pic>
      <p:pic>
        <p:nvPicPr>
          <p:cNvPr id="11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40688" y="-302304"/>
            <a:ext cx="9765216" cy="7403712"/>
          </a:xfrm>
          <a:prstGeom prst="rect">
            <a:avLst/>
          </a:prstGeom>
          <a:noFill/>
        </p:spPr>
      </p:pic>
      <p:pic>
        <p:nvPicPr>
          <p:cNvPr id="12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9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829">
        <p14:shred pattern="rectangle" dir="out"/>
      </p:transition>
    </mc:Choice>
    <mc:Fallback xmlns="">
      <p:transition spd="slow" advTm="138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7030A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9" descr="C:\Users\Eleni\Desktop\GROENLANDIA\copia de casas pintadas\Me divierto en el campo\Diapositiva4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70" y="0"/>
            <a:ext cx="9148770" cy="6858000"/>
          </a:xfrm>
          <a:prstGeom prst="rect">
            <a:avLst/>
          </a:prstGeom>
          <a:noFill/>
        </p:spPr>
      </p:pic>
      <p:pic>
        <p:nvPicPr>
          <p:cNvPr id="4" name="Picture 13" descr="C:\Users\Eleni\Desktop\Mis pps 2012\Fotografia Murad Osmann\Copias de imagenes a contra luz\Nueva carpeta\Paseo por el campo copias\Diapositiva40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6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4248" y="-267010"/>
            <a:ext cx="9652792" cy="74404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72200" y="1844824"/>
            <a:ext cx="2088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El único deber es el </a:t>
            </a:r>
            <a:r>
              <a:rPr lang="es-ES" dirty="0" smtClean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deber </a:t>
            </a:r>
            <a:r>
              <a:rPr lang="es-ES" dirty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 divertirse terriblemente.</a:t>
            </a:r>
          </a:p>
        </p:txBody>
      </p:sp>
      <p:pic>
        <p:nvPicPr>
          <p:cNvPr id="7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520">
        <p14:shred pattern="rectangle" dir="out"/>
      </p:transition>
    </mc:Choice>
    <mc:Fallback xmlns="">
      <p:transition spd="slow" advTm="19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1" descr="C:\Users\Eleni\Desktop\GROENLANDIA\copia de casas pintadas\Me divierto en el campo\Diapositiva75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28" y="-8013"/>
            <a:ext cx="9125272" cy="7079577"/>
          </a:xfrm>
          <a:prstGeom prst="rect">
            <a:avLst/>
          </a:prstGeom>
          <a:noFill/>
        </p:spPr>
      </p:pic>
      <p:pic>
        <p:nvPicPr>
          <p:cNvPr id="4" name="Picture 8" descr="C:\Users\Eleni\Desktop\GROENLANDIA\copia de casas pintadas\Me divierto en el campo\Diapositiva82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1"/>
            <a:ext cx="9448800" cy="7189374"/>
          </a:xfrm>
          <a:prstGeom prst="rect">
            <a:avLst/>
          </a:prstGeom>
          <a:noFill/>
        </p:spPr>
      </p:pic>
      <p:pic>
        <p:nvPicPr>
          <p:cNvPr id="5" name="Picture 8" descr="C:\Users\Eleni\Desktop\Mis pps 2012\Fotografia Murad Osmann\Copias de imagenes a contra luz\Nueva carpeta\Paseo por el campo copias\Diapositiva63 (Copiar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6"/>
          <a:stretch/>
        </p:blipFill>
        <p:spPr bwMode="auto">
          <a:xfrm>
            <a:off x="-304800" y="-16769"/>
            <a:ext cx="9629328" cy="720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70149" y="-237772"/>
            <a:ext cx="9979497" cy="7539093"/>
          </a:xfrm>
          <a:prstGeom prst="rect">
            <a:avLst/>
          </a:prstGeom>
          <a:noFill/>
        </p:spPr>
      </p:pic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93088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898">
        <p14:shred pattern="rectangle" dir="out"/>
      </p:transition>
    </mc:Choice>
    <mc:Fallback xmlns="">
      <p:transition spd="slow" advTm="168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750">
              <a:srgbClr val="063FD1"/>
            </a:gs>
            <a:gs pos="10500">
              <a:srgbClr val="0465A6"/>
            </a:gs>
            <a:gs pos="0">
              <a:srgbClr val="00B05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80500">
              <a:srgbClr val="EB2B3F"/>
            </a:gs>
            <a:gs pos="73000">
              <a:srgbClr val="EE3F17"/>
            </a:gs>
            <a:gs pos="88000">
              <a:srgbClr val="E8176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 descr="C:\Users\Eleni\Desktop\Mis pps 2012\Fotografia Murad Osmann\Copias de imagenes a contra luz\Nueva carpeta\Paseo por el campo copias\Diapositiva26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90" y="0"/>
            <a:ext cx="9175090" cy="687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GROENLANDIA\copia de casas pintadas\Me divierto en el campo\Diapositiva52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090" y="0"/>
            <a:ext cx="9175090" cy="6858000"/>
          </a:xfrm>
          <a:prstGeom prst="rect">
            <a:avLst/>
          </a:prstGeom>
          <a:noFill/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-315416"/>
            <a:ext cx="9649072" cy="741682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30524" y="1556792"/>
            <a:ext cx="2502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Con frecuencia el hombre busca una diversión y encuentra una compañera</a:t>
            </a:r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</a:t>
            </a:r>
          </a:p>
        </p:txBody>
      </p:sp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22">
        <p14:shred pattern="rectangle" dir="out"/>
      </p:transition>
    </mc:Choice>
    <mc:Fallback xmlns="">
      <p:transition spd="slow" advTm="20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GROENLANDIA\copia de casas pintadas\Me divierto en el campo\Diapositiva58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15" descr="C:\Users\Eleni\Desktop\Mis pps 2012\Fotografia Murad Osmann\Copias de imagenes a contra luz\Nueva carpeta\Paseo por el campo copias\Diapositiva70 (Copiar)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6" b="96615" l="9961" r="89844">
                        <a14:foregroundMark x1="50488" y1="34766" x2="50488" y2="34766"/>
                        <a14:foregroundMark x1="51563" y1="38021" x2="51563" y2="38021"/>
                        <a14:foregroundMark x1="48828" y1="39323" x2="48828" y2="39323"/>
                        <a14:foregroundMark x1="49316" y1="36719" x2="48047" y2="41016"/>
                        <a14:foregroundMark x1="49805" y1="39583" x2="48340" y2="42318"/>
                        <a14:foregroundMark x1="48340" y1="35417" x2="48047" y2="35026"/>
                        <a14:foregroundMark x1="47949" y1="34766" x2="48828" y2="36979"/>
                        <a14:foregroundMark x1="47266" y1="33984" x2="49512" y2="37630"/>
                        <a14:foregroundMark x1="53320" y1="36979" x2="48730" y2="39063"/>
                        <a14:foregroundMark x1="49316" y1="37630" x2="48828" y2="39974"/>
                        <a14:foregroundMark x1="29297" y1="89974" x2="28223" y2="92969"/>
                        <a14:foregroundMark x1="26172" y1="96615" x2="26172" y2="96615"/>
                        <a14:foregroundMark x1="27051" y1="94271" x2="27051" y2="94271"/>
                        <a14:foregroundMark x1="29492" y1="93490" x2="29492" y2="93490"/>
                        <a14:foregroundMark x1="31641" y1="89714" x2="31641" y2="89714"/>
                        <a14:foregroundMark x1="31641" y1="89583" x2="31641" y2="89583"/>
                        <a14:foregroundMark x1="29297" y1="94922" x2="29297" y2="94922"/>
                        <a14:foregroundMark x1="31250" y1="94922" x2="31250" y2="94922"/>
                        <a14:foregroundMark x1="24512" y1="90365" x2="24512" y2="90365"/>
                        <a14:foregroundMark x1="23145" y1="92578" x2="23145" y2="92578"/>
                        <a14:foregroundMark x1="22461" y1="95573" x2="22461" y2="95573"/>
                        <a14:foregroundMark x1="22168" y1="96484" x2="22168" y2="96484"/>
                        <a14:foregroundMark x1="21387" y1="95964" x2="21387" y2="95964"/>
                        <a14:foregroundMark x1="21680" y1="94922" x2="21680" y2="94922"/>
                        <a14:foregroundMark x1="24707" y1="86719" x2="24707" y2="86719"/>
                        <a14:foregroundMark x1="23438" y1="86979" x2="23438" y2="87630"/>
                        <a14:backgroundMark x1="34277" y1="94271" x2="34277" y2="94271"/>
                        <a14:backgroundMark x1="38672" y1="94271" x2="38672" y2="94271"/>
                        <a14:backgroundMark x1="39941" y1="43229" x2="39941" y2="43229"/>
                        <a14:backgroundMark x1="19922" y1="91536" x2="19922" y2="91536"/>
                        <a14:backgroundMark x1="22656" y1="88281" x2="22656" y2="88281"/>
                        <a14:backgroundMark x1="32617" y1="93229" x2="32617" y2="932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985641"/>
            <a:ext cx="6625020" cy="488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Mis pps 2012\Fotografia Murad Osmann\Copias de imagenes a contra luz\Nueva carpeta\Paseo por el campo copias\Diapositiva70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540567" y="-387424"/>
            <a:ext cx="10215264" cy="771720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24950" y="1124744"/>
            <a:ext cx="24031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La diversión es como un seguro, cuanto más viejo </a:t>
            </a:r>
            <a:r>
              <a:rPr lang="es-ES" dirty="0" smtClean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eres  más  </a:t>
            </a:r>
            <a:r>
              <a:rPr lang="es-ES" dirty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te cuesta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</a:t>
            </a:r>
          </a:p>
        </p:txBody>
      </p:sp>
      <p:pic>
        <p:nvPicPr>
          <p:cNvPr id="10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10143257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560">
        <p14:shred pattern="rectangle" dir="out"/>
      </p:transition>
    </mc:Choice>
    <mc:Fallback xmlns="">
      <p:transition spd="slow" advTm="185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6" descr="C:\Users\Eleni\Desktop\GROENLANDIA\copia de casas pintadas\Me divierto en el campo\Diapositiva20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0"/>
            <a:ext cx="9448800" cy="6957392"/>
          </a:xfrm>
          <a:prstGeom prst="rect">
            <a:avLst/>
          </a:prstGeom>
          <a:noFill/>
        </p:spPr>
      </p:pic>
      <p:pic>
        <p:nvPicPr>
          <p:cNvPr id="6" name="Picture 8" descr="C:\Users\Eleni\Desktop\GROENLANDIA\copia de casas pintadas\Me divierto en el campo\Diapositiva62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30104"/>
            <a:ext cx="9480727" cy="7187496"/>
          </a:xfrm>
          <a:prstGeom prst="rect">
            <a:avLst/>
          </a:prstGeom>
          <a:noFill/>
        </p:spPr>
      </p:pic>
      <p:pic>
        <p:nvPicPr>
          <p:cNvPr id="7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7" y="-387424"/>
            <a:ext cx="9716494" cy="7717205"/>
          </a:xfrm>
          <a:prstGeom prst="rect">
            <a:avLst/>
          </a:prstGeom>
          <a:noFill/>
        </p:spPr>
      </p:pic>
      <p:pic>
        <p:nvPicPr>
          <p:cNvPr id="9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597">
        <p14:shred pattern="rectangle" dir="out"/>
      </p:transition>
    </mc:Choice>
    <mc:Fallback xmlns="">
      <p:transition spd="slow" advTm="145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rgbClr val="92D05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8" descr="C:\Users\Eleni\Desktop\GROENLANDIA\copia de casas pintadas\Me divierto en el campo\Diapositiva12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448"/>
            <a:ext cx="9144000" cy="6835552"/>
          </a:xfrm>
          <a:prstGeom prst="rect">
            <a:avLst/>
          </a:prstGeom>
          <a:noFill/>
        </p:spPr>
      </p:pic>
      <p:pic>
        <p:nvPicPr>
          <p:cNvPr id="7" name="Picture 20" descr="C:\Users\Eleni\Desktop\GROENLANDIA\copia de casas pintadas\Me divierto en el campo\Diapositiva49 (Copia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-315416"/>
            <a:ext cx="9505056" cy="764519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347864" y="836712"/>
            <a:ext cx="2088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 veces, el ser humano encuentra más penoso divertirse que esforzarse.</a:t>
            </a:r>
          </a:p>
        </p:txBody>
      </p:sp>
      <p:pic>
        <p:nvPicPr>
          <p:cNvPr id="11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936">
        <p14:shred pattern="rectangle" dir="out"/>
      </p:transition>
    </mc:Choice>
    <mc:Fallback xmlns="">
      <p:transition spd="slow" advTm="21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FF3399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6" descr="C:\Users\Eleni\Desktop\Mis pps 2012\Fotografia Murad Osmann\Copias de imagenes a contra luz\Nueva carpeta\Paseo por el campo copias\Diapositiva71 (Copiar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" r="2200" b="2670"/>
          <a:stretch/>
        </p:blipFill>
        <p:spPr bwMode="auto">
          <a:xfrm>
            <a:off x="5308" y="1"/>
            <a:ext cx="9138692" cy="699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Marca de agua\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8" y="0"/>
            <a:ext cx="9115772" cy="699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40567" y="-286083"/>
            <a:ext cx="10081119" cy="7615864"/>
          </a:xfrm>
          <a:prstGeom prst="rect">
            <a:avLst/>
          </a:prstGeom>
          <a:noFill/>
        </p:spPr>
      </p:pic>
      <p:pic>
        <p:nvPicPr>
          <p:cNvPr id="7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87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489">
        <p14:shred pattern="rectangle" dir="out"/>
      </p:transition>
    </mc:Choice>
    <mc:Fallback xmlns="">
      <p:transition spd="slow" advTm="134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6">
              <a:lumMod val="75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12" descr="C:\Users\Eleni\Desktop\Mis pps 2012\Fotografia Murad Osmann\Copias de imagenes a contra luz\Nueva carpeta\Paseo por el campo copias\Diapositiva39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Eleni\Desktop\Mis pps 2012\Fotografia Murad Osmann\Copias de imagenes a contra luz\Nueva carpeta\Paseo por el campo copias\Diapositiva9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78" y="0"/>
            <a:ext cx="91626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59632" y="2985219"/>
            <a:ext cx="28083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La diversión puede ser el postre de nuestras vidas, pero nunca su plata principal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. </a:t>
            </a:r>
          </a:p>
        </p:txBody>
      </p:sp>
      <p:pic>
        <p:nvPicPr>
          <p:cNvPr id="8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5" y="-171400"/>
            <a:ext cx="9577063" cy="7048450"/>
          </a:xfrm>
          <a:prstGeom prst="rect">
            <a:avLst/>
          </a:prstGeom>
          <a:noFill/>
        </p:spPr>
      </p:pic>
      <p:pic>
        <p:nvPicPr>
          <p:cNvPr id="11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29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928">
        <p14:shred pattern="rectangle" dir="out"/>
      </p:transition>
    </mc:Choice>
    <mc:Fallback xmlns="">
      <p:transition spd="slow" advTm="22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7030A0"/>
          </a:fgClr>
          <a:bgClr>
            <a:srgbClr val="33CC33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 descr="C:\Users\Eleni\Desktop\Mis pps 2012\Fotografia Murad Osmann\Copias de imagenes a contra luz\Nueva carpeta\Paseo por el campo copias\Diapositiva20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C:\Users\Eleni\Desktop\Mis pps 2012\Fotografia Murad Osmann\Copias de imagenes a contra luz\Nueva carpeta\Paseo por el campo copias\Diapositiva74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404" y="0"/>
            <a:ext cx="9310403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4751" y="-137130"/>
            <a:ext cx="9841101" cy="7598577"/>
          </a:xfrm>
          <a:prstGeom prst="rect">
            <a:avLst/>
          </a:prstGeom>
          <a:noFill/>
        </p:spPr>
      </p:pic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740823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48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901">
        <p14:shred pattern="rectangle" dir="out"/>
      </p:transition>
    </mc:Choice>
    <mc:Fallback xmlns="">
      <p:transition spd="slow" advTm="139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 descr="C:\Users\Eleni\Desktop\GROENLANDIA\copia de casas pintadas\Me divierto en el campo\Diapositiva46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</p:spPr>
      </p:pic>
      <p:pic>
        <p:nvPicPr>
          <p:cNvPr id="4" name="Picture 19" descr="C:\Users\Eleni\Desktop\GROENLANDIA\copia de casas pintadas\Me divierto en el campo\Diapositiva73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</p:spPr>
      </p:pic>
      <p:pic>
        <p:nvPicPr>
          <p:cNvPr id="6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7" y="-315416"/>
            <a:ext cx="10225135" cy="764519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61656" y="1603276"/>
            <a:ext cx="22642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prstClr val="white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Relájese y todos a su alrededor se relajarán. Diviértase. Muestre entusiasmo siempre</a:t>
            </a:r>
          </a:p>
        </p:txBody>
      </p:sp>
      <p:pic>
        <p:nvPicPr>
          <p:cNvPr id="8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315417"/>
            <a:ext cx="9937104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365">
        <p14:shred pattern="rectangle" dir="out"/>
      </p:transition>
    </mc:Choice>
    <mc:Fallback xmlns="">
      <p:transition spd="slow" advTm="223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C:\Users\Eleni\Desktop\GROENLANDIA\copia de casas pintadas\Me divierto en el campo\Diapositiva51 (Copia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0567" y="-603448"/>
            <a:ext cx="10225135" cy="7933229"/>
          </a:xfrm>
          <a:prstGeom prst="rect">
            <a:avLst/>
          </a:prstGeom>
          <a:noFill/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702408"/>
            <a:ext cx="2045761" cy="1199328"/>
          </a:xfrm>
          <a:prstGeom prst="rect">
            <a:avLst/>
          </a:prstGeom>
          <a:noFill/>
        </p:spPr>
      </p:pic>
      <p:pic>
        <p:nvPicPr>
          <p:cNvPr id="7" name="Picture 2" descr="http://2.bp.blogspot.com/-YmmJsDJHmSw/TvO_5oW3HKI/AAAAAAAAUsc/FxJWG9fb6wY/s1600/feliz+dia+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132856"/>
            <a:ext cx="2103040" cy="1721158"/>
          </a:xfrm>
          <a:prstGeom prst="rect">
            <a:avLst/>
          </a:prstGeom>
          <a:noFill/>
        </p:spPr>
      </p:pic>
      <p:pic>
        <p:nvPicPr>
          <p:cNvPr id="9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603447"/>
            <a:ext cx="9917360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407">
        <p14:shred pattern="rectangle" dir="out"/>
      </p:transition>
    </mc:Choice>
    <mc:Fallback xmlns="">
      <p:transition spd="slow" advTm="134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Mis pps 2012\Fotografia Murad Osmann\Copias de imagenes a contra luz\Nueva carpeta\Paseo por el campo copias\Diapositiva23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5664" cy="690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2.bp.blogspot.com/-xjyhqKT6wD0/Ts_ChTPGzDI/AAAAAAAABVE/xsqep1lNjlg/s1600/0011+%2528Copiar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400" y="-171400"/>
            <a:ext cx="9586935" cy="727280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676868" y="4698722"/>
            <a:ext cx="23391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 : Helen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77981" y="3789040"/>
            <a:ext cx="42341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</a:t>
            </a:r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 Internet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6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8560" y="-603447"/>
            <a:ext cx="9917360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1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323">
        <p14:shred pattern="rectangle" dir="out"/>
      </p:transition>
    </mc:Choice>
    <mc:Fallback xmlns="">
      <p:transition spd="slow" advTm="133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60294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2182</TotalTime>
  <Words>265</Words>
  <Application>Microsoft Office PowerPoint</Application>
  <PresentationFormat>Presentación en pantalla (4:3)</PresentationFormat>
  <Paragraphs>46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Tema de Office</vt:lpstr>
      <vt:lpstr>Office-téma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DIVIERTO EN EL CAMPO-Helen</dc:title>
  <dc:creator>HELEN - BRUJI</dc:creator>
  <cp:lastModifiedBy>Eleni</cp:lastModifiedBy>
  <cp:revision>212</cp:revision>
  <dcterms:created xsi:type="dcterms:W3CDTF">2014-04-01T15:53:20Z</dcterms:created>
  <dcterms:modified xsi:type="dcterms:W3CDTF">2014-05-26T23:51:20Z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